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62" r:id="rId4"/>
    <p:sldId id="261" r:id="rId5"/>
    <p:sldId id="263" r:id="rId6"/>
    <p:sldId id="264" r:id="rId7"/>
    <p:sldId id="265" r:id="rId8"/>
    <p:sldId id="268" r:id="rId9"/>
    <p:sldId id="266" r:id="rId10"/>
    <p:sldId id="274" r:id="rId11"/>
    <p:sldId id="257" r:id="rId12"/>
    <p:sldId id="259" r:id="rId13"/>
    <p:sldId id="260" r:id="rId14"/>
    <p:sldId id="267" r:id="rId15"/>
    <p:sldId id="269" r:id="rId16"/>
    <p:sldId id="270" r:id="rId17"/>
    <p:sldId id="272" r:id="rId18"/>
    <p:sldId id="27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8883B2-35B2-4056-977D-90FEDBB5B4F3}">
          <p14:sldIdLst>
            <p14:sldId id="256"/>
          </p14:sldIdLst>
        </p14:section>
        <p14:section name="Untitled Section" id="{4DABDAA7-0F8C-4D7C-98F7-020BC68898F8}">
          <p14:sldIdLst>
            <p14:sldId id="273"/>
            <p14:sldId id="262"/>
            <p14:sldId id="261"/>
            <p14:sldId id="263"/>
            <p14:sldId id="264"/>
            <p14:sldId id="265"/>
            <p14:sldId id="268"/>
            <p14:sldId id="266"/>
            <p14:sldId id="274"/>
            <p14:sldId id="257"/>
            <p14:sldId id="259"/>
            <p14:sldId id="260"/>
            <p14:sldId id="267"/>
            <p14:sldId id="269"/>
            <p14:sldId id="270"/>
            <p14:sldId id="272"/>
            <p14:sldId id="275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04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6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3742 0 240,'1'2'28,"-1"-1"0,0 1 0,1 0 0,-1-1 0,1 1 0,0 0-1,0-1 1,-1 1 0,1-1 0,0 0 0,0 1 0,0-1 0,0 0 0,1 1 0,-1-1 0,0 0 0,1 0-1,-1 0 1,0 0 0,1 0 0,-1 0 0,1-1 0,-1 1 0,1 0 0,0-1 0,-1 1 0,4-1 0,57 12 1677,-37-9-1435,-14 0-101,-1 0-1,0 1 1,0 0 0,0 1 0,0 0 0,-1 0 0,0 1 0,0 0 0,0 1 0,11 11 0,-3-1 172,-2 0 0,0 1 1,23 39-1,-26-35-124,-1 1 0,11 31 0,6 17 72,-13-35 62,-1 1-1,15 72 0,13 36 152,-32-115-442,-1 0 1,-2 1-1,-1 1 1,-1-1-1,-2 1 1,-1 0-1,-1-1 1,-2 1-1,-1 0 1,-2 0-1,-1-1 1,-14 49-1,0-14 254,4-18-172,2 0 1,2 0-1,2 1 1,-4 68-1,15-102-68,0 0-1,1 0 1,0 0-1,1-1 1,1 0-1,0 1 1,1-2 0,9 18-1,-7-17-58,-1 0 0,-1 1-1,0 0 1,-2 0 0,1 0 0,-2 0-1,4 25 1,-9 17 15,-2 1-1,-16 80 1,9-71-14,-13 75 36,-53 181 0,-10-19 15,59-205 180,6 3-1,-19 183 1,19-104 185,-18 22-275,4-27 1,-63 254 310,67-312-286,-43 128-89,47-176-40,-54 100-1,-182 344 571,256-495-547,-1 0-1,-1-1 0,0 0 1,-1-1-1,-1 0 1,-1 0-1,0-1 0,-1-1 1,-1 0-1,-27 20 1,-89 76 395,12-9-21,84-75-361,2 2 0,1 2 0,2 0 0,-53 72 0,28-21 121,-49 99 1,55-92-47,20-40-38,2 2-1,2 1 1,2 1-1,-26 93 1,-75 396 1431,-20 79-436,84-349-805,48-214-208,2 0 1,3 1-1,3 0 0,2 1 1,2-1-1,10 61 1,20 81 257,8 77-244,-35-233-94,-2-1-1,-2 0 0,-2 1 0,-10 55 0,-65 179 85,11-47-31,-14 228 134,67-329-209,-22 122 23,29-225-27,-1 0 1,-1 0-1,-1-1 0,-2 0 0,0-1 0,-29 44 1,-68 67 47,53-71-39,37-39-13,2 0 1,0 2-1,2 0 0,2 0 1,-15 45-1,18-46-16,0 0 0,-2-1 0,-1 0 0,-1-1 0,-1 0 0,-37 46 0,31-52 13,-1-1 0,-36 24 0,17-13 3,-41 34-16,-84 61-27,-37 39 37,140-112-46,47-38 12,0 0-1,-1-1 1,-20 11 0,30-20 32,1-1-1,-1 1 0,-1-2 0,1 1 1,0-1-1,-1 0 0,1-1 1,-1 0-1,1 0 0,-1 0 1,0-1-1,-11-1 0,-30-6-249,31 4 10,-1 0-1,1 1 1,-1 0-1,0 2 0,1 0 1,-1 2-1,0 0 1,1 0-1,-37 11 0,-13 17-3744,43-19 2412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1760,'-28'12'-64,"1"1"264,2 1-416,-1-5 56,-1 0 320,4-4 80,5-3-48,4 0-32,5-4-112,0-2-264,4-1 144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3311 12 6129,'8'-8'777,"-15"5"-327,-23 4-264,-968 90-38,555-43-406,-530 127 1,573-55-1789,314-86 969,1 3 1,-118 71-1,190-100 950,7-5 71,0 0 1,0 0-1,1 1 0,-1-1 1,1 1-1,0 1 0,0-1 1,0 1-1,1-1 0,0 1 1,0 1-1,0-1 0,0 0 1,1 1-1,-3 6 1,5-10 41,1-1 1,-1 1 0,1-1 0,0 1 0,0-1 0,-1 1-1,1-1 1,0 1 0,1-1 0,-1 1 0,0-1 0,0 1 0,1-1-1,-1 1 1,1-1 0,-1 1 0,1-1 0,-1 0 0,1 1-1,0-1 1,1 3 0,4 1-24,0 0 1,0 0-1,1 0 0,12 6 1,-19-11 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4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968 228 4057,'-564'-134'2277,"166"41"2074,392 93-4411,9 2-10,20 11-69,40 17 72,518 231 327,-472-208-759,3-6 0,2-4 1,133 31-1,-232-71 426,68 12-191,-77-14 251,0 0 0,1-1 0,-1 0 1,0 0-1,0-1 0,1 0 0,-1 0 0,0 0 0,0-1 0,8-3 0,-13 5 8,0 0-1,-1-1 1,1 1 0,0-1-1,-1 1 1,1-1 0,0 1-1,-1-1 1,1 0 0,-1 1-1,1-1 1,-1 0 0,1 1-1,-1-1 1,1 0 0,-1 0-1,0 1 1,1-1 0,-1 0-1,0 0 1,0 0 0,1 0-1,-1 1 1,0-1 0,0 0-1,0 0 1,0-1-1,-12-26-267,-28-19 99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65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 1 9298,'-8'10'-88,"17"10"512,46 15-1000,23 11 304,47 15 408,25 5-24,50 8-104,28 3-8,54 6-96,23 0-224,39 4-680,15 2-433,14-3 697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20.1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366 0 7194,'-21'2'-89,"-145"18"-924,152-17 810,-1 0 0,1 1-1,0 0 1,1 2 0,-1-1-1,1 1 1,0 1 0,-23 16-1,33-20 194,0-1-1,1 1 0,-1 0 1,1 0-1,-1-1 0,1 2 1,0-1-1,0 0 0,1 0 1,-1 1-1,0-1 0,1 1 1,0-1-1,0 1 0,0-1 1,0 1-1,1 0 0,0-1 1,-1 1-1,1 0 0,0 0 1,1-1-1,-1 1 0,1 0 1,0 0-1,0-1 0,0 1 1,0-1-1,0 1 0,1-1 1,-1 1-1,1-1 0,4 5 0,3 3 145,0 0 0,1-1-1,0-1 1,1 0-1,0 0 1,20 12-1,8 2 209,47 19 1,23 3 98,3-5 0,184 41 0,255 13 247,651-18-348,7-93-41,-498 1 574,-457 14-488,519-18 616,-746 18-935,-2 1 57,0 0 0,-1-2 0,1-1 0,38-11 0,-62 15-116,0 0-1,0-1 1,0 1-1,0 0 1,0-1-1,0 1 1,0 0 0,0-1-1,0 1 1,-1-1-1,1 0 1,0 1-1,0-1 1,-1 0 0,1 1-1,0-1 1,-1 0-1,1 0 1,-1 0-1,1 0 1,-1 1-1,1-1 1,-1 0 0,0 0-1,1 0 1,-1 0-1,0 0 1,0 0-1,0 0 1,0 0 0,0 0-1,0 0 1,0 0-1,0 0 1,0-1-1,-1-1-9,-1 0-1,1 0 1,-1 0-1,0 0 1,0 0-1,0 1 1,0-1-1,0 1 0,-1-1 1,-4-2-1,-25-19-313,-1 1 0,-1 2 0,0 2-1,-2 1 1,-64-23 0,7 10-389,-119-25 0,116 38 686,0 3 0,-134-2-1,173 16-181,1 3 0,-1 2 1,1 3-1,0 2 0,-79 23 0,125-29 133,0 1 0,0 0 0,0 1 1,1-1-1,-1 2 0,1-1 0,-10 9 0,17-12 66,0 0-1,1-1 0,-1 1 0,0 0 0,1 0 1,-1 0-1,1 0 0,0 0 0,0 0 0,0 0 1,0 0-1,0 1 0,0-1 0,1 0 0,-1 1 0,1-1 1,-1 0-1,1 1 0,0-1 0,0 0 0,0 1 1,0-1-1,1 1 0,-1-1 0,1 0 0,-1 1 1,1-1-1,0 0 0,0 0 0,0 1 0,0-1 0,0 0 1,0 0-1,1 0 0,-1 0 0,0 0 0,1-1 1,0 1-1,3 2 0,5 7 20,1-2-1,1 1 1,-1-2-1,2 1 1,-1-2-1,15 8 1,102 39 128,-14-17-81,1-5 1,160 22-1,85-9-145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32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8290,'177'24'272,"64"-1"-120,11-2-360,18 3-488,0 1-201,-1 0-15,-2 1 16,-20 4-576,2 0 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71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3505,'1'0'12,"0"1"148,-1-1-148,0 0 0,0 0 0,0 0 1,0 0-1,0 0 0,0 0 0,0 0 1,0 1-1,0-1 0,0 0 1,1 0-1,-1 0 0,0 0 0,0 0 1,0 0-1,0 0 0,0 1 0,0-1 1,-1 0-1,1 0 0,0 0 1,-1 2 171,1-2-172,0 0 0,0 0 0,0 0 1,0 0-1,0 0 0,0 0 1,0 0-1,-1 0 0,1 0 0,0 0 1,0 0-1,0 0 0,0 0 0,0 0 1,19 7 790,175 40 1997,320 36 0,-488-79-2741,1304 137 775,6-39-1476,-1051-81 327,-249-19 250,682 32-2013,-638-37 1702,-51-7-36,-27 1 95,-16-3-86,-54-16-23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672 120 2953,'-337'-62'344,"2"5"416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9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1280,'299'47'16,"3"0"0,-2-10-112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14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4767 724 4105,'-5'-4'137,"1"-1"0,-1 2 0,0-1 0,0 1 0,0-1 0,0 1 0,-1 1 0,1-1 0,-1 1 0,0 0 0,1 0 0,-10-1 0,-17-7 324,-496-133 1283,-12 37-802,484 95-780,-56-9-82,-1235-215 1145,-13 87-4533,1162 138 2533,-203 15-1,286 11 728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4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4817 447 13451,'-252'-53'152,"-12"-7"1584,-30 6-2744,-16 8 112,-23 7 744,-10-1 88,-19 2-8,-6 2-8,-4 2-48,-4 9-88,18 11-296,11 7-185,40 10-551,20 4-1032,44 8 1376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70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5681,'102'44'320,"15"-5"384,18 1-744,18-3-304,12-3-280,10-4-488,4-5-120,10 1 175,3 1 153,2-3 624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1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2407 23 4561,'0'0'37,"1"0"1,-1-1-1,0 1 0,1 0 0,-1-1 1,1 1-1,-1 0 0,0-1 0,1 1 1,-1-1-1,0 1 0,1 0 1,-1-1-1,0 1 0,0-1 0,1 1 1,-1-1-1,0 1 0,0-1 0,0 1 1,0-1-1,0 1 0,0-1 1,0 0-1,0 1 0,0-1 0,0 1 1,0-1-1,0 1 0,0-1 0,0 1 1,0-1-1,-1 0 0,-19-6 329,-44 9-639,55-2 283,-688 66 487,7 65 711,579-101-1138,-206 86 0,265-91-156,1 1 1,1 3-1,2 1 0,1 3 0,-77 70 1,107-87-61,1 0 1,1 2 0,0 0 0,2 0 0,-22 39 0,32-52 62,0 2 0,0-1 0,1 0 0,0 1-1,0-1 1,0 1 0,1-1 0,0 1 0,0 0 0,1 0 0,-1 0 0,2-1 0,-1 1 0,1 0 0,0 0 0,0-1 0,1 1-1,0-1 1,0 1 0,0-1 0,1 0 0,0 1 0,7 9 0,-4-8-71,1 0 0,-1 0 1,1-1-1,1 0 0,13 10 0,61 30-343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84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1291 180 3097,'-175'-37'344,"-20"-3"424,-25 4-392,-8 8-40,-6 6-1096,-4 6 560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352 387 712,'296'24'40,"-12"-5"240,-25-13-616,-27-6 64,-58-9 288,-37-7 360,-70-7 848,-36-5 177,-68-13-121,-42-4-328,-75-10-912,-36 1-120,-51 7 192,-22 2 104,-16 13-368,-9 7-1184,-12 9 704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4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468 196 4633,'323'26'1171,"1342"83"-1099,-1613-106-240,5 0-145,0-3 0,76-8 0,-132 8 314,1 0 1,-1 0-1,1 0 0,-1-1 1,1 1-1,-1 0 0,1-1 1,-1 1-1,0-1 0,1 1 1,-1-1-1,0 0 0,1 0 1,-1 1-1,2-3 0,-3 3 2,0-1 0,0 1 0,0-1 0,0 1 0,0-1-1,-1 1 1,1-1 0,0 1 0,0-1 0,0 1 0,0 0 0,-1-1-1,1 1 1,0-1 0,-1 1 0,1 0 0,0-1 0,0 1 0,-1 0-1,1-1 1,-1 1 0,1 0 0,0 0 0,-1-1 0,1 1 0,-1 0 0,1 0-1,0 0 1,-2-1 0,-43-16 110,-152-30-310,-293-32 0,388 66 158,-1432-117 302,1421 123-297,-176-9-14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65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5489,'247'34'552,"69"3"-32,22-1-432,37 2-512,25 3-224,3-3-656,6-1-304,6 7 871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9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2388 191 7546,'-480'-46'-296,"-9"3"-49,2 5-543,15 5 216,13 3 480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4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66 8602,'1061'133'2889,"4"-74"-3013,-816-48 121,4081 246-668,-2109-26-38,-2107-217 728,926 96-650,-12-41-4867,-944-67 5861,-60-4 268,-24 2-623,0 0 0,0 0 0,0 0 0,0 0 0,0 0 1,0 0-1,0 0 0,1 0 0,-1 0 0,0 0 0,0 0 0,0 0 0,0 0 0,0 0 0,0 0 0,0 0 1,0 0-1,1 0 0,-1 0 0,0 0 0,0 0 0,0 0 0,0 0 0,0-1 0,0 1 0,0 0 0,0 0 1,0 0-1,0 0 0,0 0 0,0 0 0,0 0 0,0 0 0,0-1 0,0 1 0,0 0 0,0 0 0,0 0 1,0 0-1,0 0 0,0 0 0,0 0 0,0-1 0,0 1 0,0 0 0,0 0 0,0 0 0,0 0 0,0 0 1,0 0-1,0 0 0,0 0 0,0-1 0,0 1 0,0 0 0,0 0 0,0 0 0,0 0 0,0 0 1,-1 0-1,1 0 0,0 0 0,0 0 0,0 0 0,0 0 0,0 0 0,0 0 0,0 0 0,-1-1 0,-38-14 926,37 14-893,-136-42-81,-182-31-1,227 55-158,-2016-313-972,-32 120 2189,-697-3-2428,2311 182 1109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6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4537,'462'25'328,"6"-3"160,5-4-400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91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9152 615 6281,'-2801'-368'4100,"-8"155"-4334,1243 180-1282,7 66-918,1317-19 1491,67 1 346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33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3130 1180 2833,'3878'283'2734,"-2688"-179"-3475,-108-8-1383,-832-80 905,-216-18 989,-34 2 229,0 0 0,0 0 0,0 0 0,1 0 0,-1-1 0,0 1 0,0 0 0,0 0 0,0 0 0,0 0 0,0 0 0,1 0 0,-1 0 0,0 0 0,0 0 0,0 0 0,0 0 0,0 0 0,0 0 0,0-1 0,0 1-1,0 0 1,0 0 0,1 0 0,-1 0 0,0 0 0,0 0 0,0 0 0,0-1 0,0 1 0,0 0 0,0 0 0,0 0 0,0 0 0,0 0 0,0 0 0,0-1 0,0 1 0,0 0 0,0 0 0,0 0 0,0 0 0,0 0 0,0 0 0,0-1 0,0 1 0,-1 0 0,1 0 0,0 0 0,0 0 0,0 0 0,0 0 0,0 0 0,0-1 0,0 1 0,0 0 0,-19-10-20,-173-45 44,139 42-17,-1456-337 2969,-32 42-241,-2287-344-2843,2757 498-3148,4 43 2313,781 93 1407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 1 744,'-1'22'256,"82"11"656,44 7-111,82 6-33,31 6-128,64 2-488,28 2-88,45 0-48,21 1-16,40 2-8,14 1 0,24 0 0,18 1-8,19 2-48,22 2-112,22 4-552,0 5 464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1357 113 2617,'-14'-12'312,"-1"0"0,-1 1 0,1 1 0,-2 1 0,1 0 0,-1 1 0,-1 1 0,0 0 0,0 2 0,0 0 0,0 1 0,-26-3 0,-2 3 129,-1 1 1,1 3-1,-87 11 0,81-4-277,1 4 1,0 1-1,1 2 1,0 3-1,1 2 1,-86 47-1,101-46-97,0 1-1,2 1 0,1 2 1,0 2-1,2 0 0,1 2 1,2 1-1,0 1 0,-37 59 1,53-71-145,0 1 0,1 0 1,1 1-1,1 0 0,1 0 1,1 0-1,0 1 0,2 0 0,0 0 1,1 0-1,1 0 0,1 0 1,2 0-1,-1 0 0,2 0 1,1 0-1,1 0 0,0-1 0,2 0 1,0 0-1,1-1 0,1 0 1,1 0-1,1-1 0,14 19 0,-5-9-471,2-2-1,26 25 0,56 46-568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0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12435,'1205'83'793,"2"-37"-919,-1084-42 84,860 27-504,1006 39 151,-8 60-726,-338 56-772,-16 45 623,-1205-169 973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6397 164 9962,'-4390'-163'-2436,"2857"188"-52,1164 9 1140,289-18 388,57-5 394,22-11 561,1 0 1,0 1-1,0-1 0,0 0 0,0 0 0,0 1 0,0-1 0,0 0 0,-1 0 0,1 1 0,0-1 0,0 0 0,0 0 0,0 1 0,0-1 0,0 0 0,0 0 0,0 1 1,0-1-1,1 0 0,-1 0 0,0 1 0,0-1 0,0 0 0,0 0 0,0 1 0,0-1 0,0 0 0,1 0 0,-1 1 0,0-1 0,0 0 0,0 0 0,0 0 1,1 0-1,-1 1 0,0-1 0,0 0 0,1 0 0,-1 0 0,0 0 0,1 0 0,46 15 107,52 3 583,1-4 0,136 1 1,-157-11-410,1274 33 1352,-396-17-1509,3788 279-91,-3224-127-558,-1066-113 412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98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30 6817,'2273'-29'2765,"-1602"28"-2944,2190 31 967,-22 215-4003,-2746-231 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3140 294 8010,'-511'-75'-40,"13"14"1384,12 7-4097,24 19-327,26 7 2016,50 5 711,25 5 1050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76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0 2649,'-67'3'568,"46"1"77,27 2-279,40 5 32,612 59 1498,-507-59-1529,3660 249 3968,-2812-207-4562,1256 99-582,-2033-128 863,394 36-1299,-375-42 674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13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5649 364 9994,'-2550'-132'-193,"175"10"1838,1752 72-2711,540 39-37,66 5 165,17 0 210,29-3-334,208-10-382,694 11 2813,8 43 147,-830-30-1443,2763 190 1514,-963 5-6200,-1575-159 3150,-36-1 634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55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1755 83 6121,'-833'-6'-2517,"235"4"2878,344-10-833,243 11 456,1-1 1,-1 0 0,1 0-1,-10-4 1,20 6 21,-1 0-1,1 0 1,0-1 0,-1 1-1,1 0 1,0 0 0,-1 0-1,1 0 1,0 0 0,-1 0-1,1 0 1,0-1 0,0 1-1,-1 0 1,1 0 0,0 0-1,0-1 1,-1 1 0,1 0-1,0 0 1,0-1 0,0 1-1,0 0 1,-1 0-1,1-1 1,0 1 0,0 0-1,0-1 1,0 1 0,0 0-1,0-1 1,0 1 0,0 0-1,0-1 1,0 1 0,0 0-1,0-1 1,0 1 0,0 0-1,0-1 1,0 1 0,26-11 474,26 1-11,0 2 0,0 2 0,87 3 0,-41 2-132,1594 23 533,9 89-224,1193 185 396,-2503-246-1345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5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189 1 13987,'-33'2'-178,"-5"-1"-732,-54 10 0,67-1-354,25-10 1241,0 1 0,0-1 0,0 0-1,0 1 1,1-1 0,-1 1 0,0-1-1,0 1 1,0-1 0,1 0 0,-1 1-1,0-1 1,0 0 0,1 1 0,-1-1 0,0 0-1,1 1 1,-1-1 0,0 0 0,1 0-1,-1 1 1,1-1 0,-1 0 0,0 0-1,1 0 1,-1 1 0,1-1 0,-1 0 0,1 0-1,-1 0 1,1 0 0,64 14-220,423 16 1989,-275-22-1350,1174 75 22,1 60-721,-656-38 239,163 22 187,-6-45-2721,-748-77 1320,-215-19 1306,-1404-135 2164,1112 117-1821,-1395-105 3278,0 64-2761,1684 71-1024,29 0-714,-74 6 0,180 8-1141,1261 112 3277,-2-34-1120,34 3-575,-1227-83 297,1125 77-535,0-57-923,-1105-33 793,204 1-2043,-324 3 2665,-24 0 149,0-1-1,0 0 1,0 0 0,0 0 0,0 0-1,0 0 1,0 0 0,0 0-1,0 0 1,0 0 0,0 0 0,0 0-1,0 0 1,0 0 0,0 1-1,0-1 1,0 0 0,0 0-1,0 0 1,0 0 0,0 0 0,0 0-1,0 0 1,0 0 0,0 0-1,0 0 1,0 0 0,0 0-7,0 0 7,0 1 0,0-1-13,-49 2-554,-663-39-1155,207 6 2339,-125 18-378,1 27 0,-845 127-1,1326-119-529,-77 10 884,-224 62 0,435-90-696,0 0 1,0 1-1,-17 10 1,30-15 73,0 0 1,1 1-1,-1-1 1,0 0-1,1 1 1,-1-1-1,1 1 1,-1-1-1,0 1 1,1-1-1,-1 1 1,1-1-1,-1 1 1,1 0-1,0-1 1,-1 1-1,1-1 1,-1 1-1,1 0 1,0 0-1,0-1 1,-1 1-1,1 0 1,0 0-1,0 1 1,1-1-34,0 0 1,0 0 0,0 0-1,0 0 1,0 0-1,1 0 1,-1 0 0,0 0-1,1-1 1,-1 1 0,0-1-1,1 1 1,-1-1-1,1 1 1,-1-1 0,1 0-1,-1 1 1,3-1-1,45 7-305,0-2 0,0-2 0,93-6 0,-39-1 382,422-9-542,-198 4 262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84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2604 190 13499,'-296'-21'560,"8"-10"952,-17 5-2480,-13 9 56,1 2 320,11-3-64,15-3 64,37 0-1289,25 1 1065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40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1 111 4457,'1637'132'7881,"-1315"-108"-7572,917 112 293,-125-11-1508,-1087-122 523,54-3 0,-81 0 351,0 1 0,1-1 0,-1 0 0,1 0 0,-1 0 1,1 0-1,-1 0 0,1 0 0,-1 0 0,1 0 0,-1-1 0,1 1 0,-1 0 0,0 0 0,1 0 0,-1 0 0,1 0 0,-1-1 0,1 1 0,-1 0 0,0 0 1,1-1-1,-1 1 0,0 0 0,1-1 0,-1 1 0,0 0 0,1-1 0,-1 1 0,0-1 0,0 1 0,0 0 0,1-1 0,-1 1 0,0-1 0,0 0 0,-12-13-681,-26-9-140,-68-26 215,-184-59 1,-124-5 1913,105 47-553,-483-40 1,-319 63 316,693 51-605,45 1-1923,986 25-294,15 41 2642,-322-36-1112,489 69 179,-5-1 6,-408-71-1972,-204-28 1201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6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1 10642,'-82'23'264,"20"26"-488,16 10-216,27 19-464,13 5-56,28 6 224,13 2 160,26-2 359,12-4 33,25-8 0,13-3-88,16-7-464,4 1-560,5-1 712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54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1989 209 8034,'-168'-32'-216,"-37"1"-296,-10-1-145,-31-1 297,-14 1 256,-22 8-16,-17 4-392,-15 16 328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9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4245 424 2953,'-1'-2'92,"0"1"1,0 0-1,0 0 1,0 0-1,0 0 1,0 0-1,0 0 1,0 0-1,0 0 1,0 1-1,-1-1 1,1 0-1,0 1 1,-1-1-1,1 1 1,0-1-1,-1 1 0,-1-1 1,-3-1 209,-166-60 789,-286-63 0,345 97-378,-168-36-100,-3 13-1,-457-24 1,-1029 77-2702,1471 19 761,203-11 953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3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3939 341 448,'1349'138'404,"-1304"-134"-245,-10-1 607,0 0 0,0-2-1,0-2 1,58-13 2205,-92-2-1154,-27-8-701,1 7-1152,0 2-1,-1 1 1,-1 1 0,-42-15-1,-123-29-23,147 45 238,-823-165 1901,-17 92-1754,-892 69-1991,1513 19 1428,-1009 8-3289,1209-11 2865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67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4883 800 14827,'-213'-57'192,"-27"-5"-184,-12 2-336,-27 1 328,-17 0 24,-25-4 0,-11-2 0,-17 0-32,-5-1-128,4 7-168,-2 3-8,31 11 24,21 5 112,40 16-56,35 6-256,44 17-1025,26 5-975,52 10 1320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5926 622 4761,'49'8'5588,"-499"-73"-3411,69 11-2023,-686-114 1005,-7 33-928,-902-8-2694,1016 83-1782,893 55 3380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3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993 0 440,'1052'151'1398,"1307"360"1,-1639-290 3032,-665-199-3655,-42-14-150,-16-5-228,-29-5 117,28 1-460,-640-105 720,353 53-660,-1481-204 446,-12 142-5263,1723 114 4311,-108-1-1348,-180 21 0,266-6 1286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46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3065,'411'57'280,"4"2"184,-2 0-280,-1 3-1056,-14-1 624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2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1304 15 9994,'-137'-6'-304,"-88"-3"-989,118 10-4293,1145-2 4302,606 158 3659,-12 108 1339,-939-163-1325,-1454-182-4867,288 35 408,-2716-191 1081,3173 236 994,-1354-16 732,1338 18-671,72 1 58,524 27 1400,1649 99 949,-9 75-5123,-2136-196 2375,43 5-692,156 38 0,-225-35 242,-42-16 713,0 0-1,0 0 1,-1 0 0,1 0 0,0 0-1,0 0 1,-1 0 0,1 0 0,0 0 0,0 0-1,-1 0 1,1 0 0,0 1 0,0-1-1,0 0 1,-1 0 0,1 0 0,0 0 0,0 1-1,0-1 1,-1 0 0,1 0 0,0 0-1,0 1 1,0-1 0,0 0 0,0 0 0,0 1-1,-1-1 1,1 0 0,0 0 0,0 1 0,0-1-1,0 0 1,0 0 0,0 1 0,0-1-1,0 0 1,0 0 0,0 1 0,0-1 0,0 0-1,0 0 1,1 1 0,-1-1 0,0 0-1,0 0 1,0 1 0,0-1 0,0 0 0,0 0-1,1 0 1,-1 1 0,0-1 0,0 0-1,0 0 1,0 0 0,1 1 0,-1-1 0,0 0-1,0 0 1,1 0 0,-1 0 0,0 0-1,0 0 1,1 1 0,-54 7-461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49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147 0 5937,'-39'2'-56,"26"-2"136,-1 1-1,0 0 1,0 0 0,1 1-1,-26 8 1,40-9-122,1 0 1,0 0 0,-1 0 0,1 0-1,0-1 1,-1 1 0,1-1 0,0 1-1,0-1 1,0 1 0,0-1 0,-1 0-1,1 0 1,0 0 0,3 0 0,374 19-618,-258-18 800,2985 98 2352,2 136-6013,-2628-184 2967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19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 4 9994,'-60'-3'1348,"206"3"-1809,3103 90 5304,-8 145-4944,-2379-139-2457,-828-93 1749,-97-21-1408,-952-118 712,-16 93 857,-1032 109 1617,1692-47-503,330-17-440,-22 1 476,115-9 191,1211-38 701,6 94-1523,-591 4-358,370 18-5194,-805-66 4339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8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8730,'24'27'256,"34"21"-96,19 16-144,46 18 56,24 5-96,29 5-304,20-3-200,11-7-432,5-8-257,11-11-695,-4-3 1040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7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92 4689,'1085'48'4059,"-725"-25"-3710,-212-14-285,721 51 64,-8 59 41,-473-55-2176,-1130-218-1705,709 144 3546,-618-155 97,496 134 417,-1 6 1,-196-4-1,696 44-1046,-186-8 664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2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4635 565 5441,'-405'-67'1389,"8"-33"-1884,290 72 435,-317-96-127,-33-7 443,950 237 221,-322-80-1183,427 85-1566,-564-95 3928,-87-17-896,-99-15 1,55 4-575,-473-52 645,-708-67 3,-386 9-3906,1337 95 2498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58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6420 778 4353,'46'10'911,"-89"-23"2919,-72-21-3155,-714-166 2104,-1037-114-1,-882 107-5292,2032 189-3893,567 17 4795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8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3325 201 11042,'-376'-45'-200,"-24"3"-112,-7 7-408,-1 9 392,3 4 128,24 8-120,21 3-296,49 7-1625,35 2 1513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0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0 888,'169'31'128,"-51"-10"-8,-34-9-408,-60-9 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8049 476 2176,'-774'-91'2655,"-713"-68"-1245,-2439 11-157,3690 150-2091,204 0-156,116 6-1544,-79-8 2529,630 31-411,525 36 63,-135 39 185,26 2-263,-860-97 390,-167-14 661,-58-6 259,-440-68 3531,-12 28-3104,401 41-1120,-85-7 206,-1308-116 2281,-1 32-2354,826 78-867,12 39-1657,576-14 693,-97 20-1,120-7 513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92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2836 151 5553,'-300'-19'-8,"-5"-2"448,0 0-1640,5 6 120,10-1 736,22 3 656,16-1-48,19 4-256,21 1-8,20 1-504,14 4 376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6.36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4181 518 9626,'-1909'-256'2654,"324"41"-4057,1200 175-720,131 34-2039,207 8 3059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09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5346 1149 1480,'39'7'162,"211"24"5066,-289-49-4254,-631-181 245,532 164-847,-1687-395 1873,-18 78-5798,751 201 1757,1065 150 1346,43 5-457,1159 166 1031,-536-82 629,-341-45-573,2551 337-1041,-2809-375 898,9 0 264,53 15 444,-101-20-735,-19 3 53,-28 0-213,-589-35-642,285 9 866,-401-20 19,-445-20-1210,830 50 692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5148 641 9914,'-282'-58'-864,"-32"-4"312,-55-4-1057,-34-2 345,-36 0 1488,-15-3 368,-18 10 25,-7 3-89,-5 13-464,-5 7-408,2 11-1321,12 9 977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0.0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10098,'64'22'-168,"33"14"-912,84 19 576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72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2088,'281'20'473,"31"2"503,46 3-136,25-1 16,28 6 8,8 5-48,23 7-279,11 5-145,22 8-184,6 4-64,2 5-272,-5 1-280,-19 1-673,-9 0-359,-29 4-216,-26-2 167,-45 1 889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8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4693 287 2008,'-350'-49'256,"-53"4"297,-22 1-417,-43 4-184,-16 3-32,-26 9 8,-9 4 24,1 12 48,2 4-168,17 11 152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11 992,'84'2'296,"43"-1"8,64-4 32,37-1-104,51 1-216,25 0-8,43 3-8,10 1-8,30 4-536,-1 1 400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5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1676 1 8042,'-1545'78'1277,"1533"-78"-1318,-107 6-327,271-12 664,-82 6-39,778-18 1194,1457-21-642,2 62-807,-2181-19 6,704 28-472,-5 35-573,-822-66 1032,126 13-41,204 51 0,-287-49-138,-47-15 175,1-1 0,0 0 0,0 0 0,0 0 0,-1 0 0,1 0 0,0 0 0,0 0 0,0 1 0,-1-1-1,1 0 1,0 0 0,0 0 0,0 1 0,0-1 0,-1 0 0,1 0 0,0 0 0,0 1 0,0-1 0,0 0-1,0 0 1,0 1 0,0-1 0,0 0 0,0 0 0,0 1 0,0-1 0,0 0 0,0 0 0,0 1 0,0-1 0,0 0-1,0 0 1,0 1 0,0-1 0,0 0 0,0 0 0,0 0 0,0 1 0,1-1 0,-1 0 0,0 0 0,0 0-1,0 1 1,0-1 0,0 0 0,1 0 0,-1 0 0,0 0 0,0 1 0,0-1 0,1 0 0,-1 0 0,0 0-1,0 0 1,1 0 0,-1 0 0,0 0 0,0 0 0,1 0 0,-1 1 0,0-1 0,1 0 0,-55 4-1224,-37-4 387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7402,'380'12'256,"79"-8"-24,29 4-392,48 7-1049,18-1 809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27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6177,'275'9'400,"44"-8"553,68-1-929,35 0-32,40 0-56,13 3-48,12 5 0,-4-4 24,-5 8 72,1 8 32,-9 0 8,-2 7-281,0 4 177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6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72 11979,'-71'-1'-143,"54"0"-34,48-1-68,46-1 265,2275-61 273,-6 135-519,-1483 12-1090,-477-35 781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4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 1 8330,'-33'4'1,"19"-2"28,-1 0 0,1 0 0,-1 2 0,-19 6 0,34-10-36,0 1-1,0-1 0,-1 0 1,1 0-1,0 0 0,0 1 1,-1-1-1,1 0 0,0 0 0,0 1 1,0-1-1,0 0 0,-1 1 1,1-1-1,0 0 0,0 0 1,0 1-1,0-1 0,0 0 0,0 1 1,0-1-1,0 0 0,0 1 1,0-1-1,0 0 0,0 0 1,0 1-1,0-1 0,0 0 0,0 1 1,0-1-1,0 0 0,0 1 1,1-1-1,-1 0 0,0 0 1,0 1-1,0-1 0,0 0 0,1 0 1,-1 1-1,0-1 0,0 0 1,1 0-1,-1 0 0,0 1 1,0-1-1,1 0 0,-1 0 0,0 0 1,1 0-1,-1 0 0,0 0 1,0 1-1,1-1 0,-1 0 1,0 0-1,1 0 0,-1 0 0,0 0 1,1 0-1,10 5-4,1 0 1,0-1-1,0 0 0,0-1 1,0 0-1,23 2 1,0 0 192,192 27 1367,266 3 0,233-32-942,-700-3-596,427-5-39,652-4-1351,-3 39-896,-627 0 1372,-8 9 427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81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595 4 8938,'-550'-4'-5508,"506"10"6383,44-6-852,59 9 1453,1275 48 2471,-876-46-3749,2830 138-1120,-2631-98-2060,-410-27 1890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12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58 12 8786,'-45'-3'-168,"33"-1"704,62 1-1096,34 1 424,59 2 784,29 2 56,59-1-208,21 1-160,48-1-208,22 1-72,31 2-80,18 4-16,15 10-72,6 3-80,4 11-304,-8 5-288,-13 6-1320,-11 2 1231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5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 1 4169,'-11'150'144,"7"17"-144,30 20-496,23 15 296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4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26 10962,'55'0'464,"23"0"409,61-2-929,28-2 64,39-1-64,24 1-40,27-4-32,7 5 24,21 3 48,6 5 32,14 10 16,7 6-8,4 9-241,-4 6-159,-16 7-416,-20 0-336,-39 3 656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7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10826,'32'8'24,"57"-1"-280,28 4-192,51-1 360,25 2 8,26 3 8,19 1 40,25 3 32,11-1 8,29 5-176,11-3-352,18 2-1040,5 4 903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6273,'98'20'400,"42"0"545,70 5-945,37 1 0,61 9-40,25 1-16,39 8-192,12 5-153,25 4-343,9 6-232,17 7 512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2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1933 286 8794,'-106'-15'160,"-60"-16"-240,-30-3-336,-53-7-560,-18-1-241,-35 0-423,-13 1-24,-17 2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4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806 24 4473,'-50'-3'95,"-622"-17"2883,604 25-2388,53 1-112,35 4 153,92 14 742,222 21 1,-225-34-1095,880 88 133,674 78-1977,-311-2-946,-958-123 761,-103-13 878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7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12683,'62'14'248,"54"7"-280,33 1 48,52 0-24,21 2-56,39-5-56,13-2 8,19 0 48,7-4-40,7-5-336,5-2-353,8-2-1191,1 1 1112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42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1032,'313'14'-48,"1"-4"-112,-13 8 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6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6018 588 4753,'-664'-124'3340,"-877"-112"-1165,-1471 12-1797,2948 223-498,-131-2-691,-282 33-1,419-18-739,58-12 1531,0 1-1,-1-1 1,1 0-1,0 0 1,-1 0 0,1 0-1,0 0 1,-1 0-1,1 1 1,0-1-1,0 0 1,-1 0 0,1 0-1,0 1 1,0-1-1,-1 0 1,1 0-1,0 1 1,0-1-1,0 0 1,0 0 0,-1 1-1,1-1 1,0 0-1,0 1 1,0-1-1,0 0 1,0 1-1,0-1 1,0 0 0,0 1-1,0-1 1,0 0-1,0 1 1,0-1-1,0 0 1,0 1 0,0-1-1,0 0 1,0 0-1,0 1 1,1-1-1,-1 0 1,0 1-1,0-1 1,0 0 0,0 0-1,1 1 1,-1-1-1,0 0 1,1 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9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5681 360 7114,'140'38'4003,"-278"-63"-3944,-709-85-967,-19 35 1706,625 55-744,-2112-109-199,1343 100-3411,644 19 2098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2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5559 566 11995,'-309'-64'3453,"-72"-12"-4047,-1669-188 290,1648 219 310,-582-51-88,3 76-4715,882 24 2434,-157 30 1,230-28 1750,-44 17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8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0 8602,'-48'77'744,"-6"27"392,45 49-296,10 22 105,29 47-217,11 15-112,29 29-296,17 3-192,38-9-448,14-8-288,27-31-384,15-20-289,6-35-559,3-22-521,8-43 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48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1522 245 13963,'-252'-43'-240,"-21"-3"56,-34-6-1128,-19 1-193,-37-2 1065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343 30 3897,'-342'-30'144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84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2841 423 14675,'-143'-15'-24,"-40"-11"-528,-16-2-664,-42-6-281,-20 1 225,-17-1 520,-9-4 320,13-1 728,1-5 72,25 0-368,13 0-760,16 1 440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6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1483 437 5161,'44'9'2377,"-50"-15"-1665,-39-14-784,-25-10-408,-49-16-449,-24-2 49,-40-6 424,-14-2 320,-37-3-48,-17-3-848,-28-2 656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7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250 79 4337,'-34'-9'-160,"-5"-4"-152,-5-1-336,-1 1-48,1-3-89,1 3 497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9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532 1 336,'-31'1'353,"1"1"1,0 2-1,0 1 0,0 2 0,0 0 0,1 2 1,0 2-1,1 0 0,1 2 0,-1 1 1,2 1-1,0 1 0,1 1 0,-31 29 1,49-41-428,0 1 0,1 1 0,0-1 1,0 1-1,1 0 0,0 1 0,0-1 1,1 1-1,-1 0 0,2 0 0,-1 0 1,1 1-1,1-1 0,-1 1 0,1 0 1,1-1-1,0 1 0,0 0 0,0 0 1,1 0-1,1 0 0,0 0 0,0 0 1,0 0-1,1-1 0,6 16 0,2-3-77,0-1-1,2 0 0,0-1 0,1 0 1,1-1-1,1-1 0,1 0 0,0-1 1,30 23-1,16 7 337,107 61 1,-2-17 778,243 93 0,197 33 150,444 79-61,25-114-1162,-807-162-682,-10-12 316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3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5761,'218'73'560,"50"-10"401,26 1-577,41-9-416,18-3-432,12-9-977,5-5 825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7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2024,'282'57'240,"29"4"257,15-1-65,42-3-152,17-5-72,37-10-192,22-6-56,26-9-656,19-1 488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2283 301 8290,'-174'-67'-677,"-3"7"0,-207-40 0,376 98 675,-127-25-171,-1 7 0,-153-4 1,240 24 8,0 2-1,-1 3 1,-79 17 0,96-13 16,1 1 1,0 1 0,1 2-1,0 1 1,1 1 0,-36 26-1,19-8 266,1 2-1,2 3 1,2 1 0,-65 78-1,87-92-37,2 0 0,0 1 0,2 0-1,1 2 1,1 0 0,2 0 0,0 2 0,2-1-1,1 1 1,-6 41 0,13-52-150,1 0 1,1 0 0,1 0-1,1 0 1,1 0 0,0 0-1,1-1 1,1 0-1,1 1 1,0-2 0,2 1-1,0-1 1,0 0 0,2-1-1,0 0 1,1 0-1,1-1 1,0 0 0,18 15-1,5 3-170,2-2-1,1-1 1,2-2-1,1-1 1,0-3-1,67 29 1,5-7-364,176 47 1,-61-33 189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4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2120,'166'121'345,"25"5"175,34 15-384,14 6-272,29 10-192,7 0-1,21-15 97,8-12-112,16-22 240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486 1 13659,'-73'3'344,"2"25"-24,16 53-448,0 28 32,-6 48 88,-1 18 96,7 35 144,9 10 64,39 17 48,22 7-48,41 10-168,19 2-112,37 4-360,18-5-296,27-11-880,12-8-697,25-33 1193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8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3609,'226'95'424,"56"8"344,20 0-416,21-10-160,9-4-16,-3-12 88,1-5 24,-7-11-48,-2-8-64,-7-16-272,-8-10-248,-13-17-1128,-18-10 904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5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3761,'145'77'160,"55"0"8,24-2-56,46-5-144,10-2-224,27-13 136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8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111 0 9114,'-69'11'-440,"37"11"-320,23 11-417,44 23 681,30 9 456,58 20 296,27 7-48,55 12-128,21 3-80,37 8-408,22-1-376,30 2 408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23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6833,'38'54'-184,"54"29"-408,25 15 72,54 14 520,20 2 40,37 7 128,24 0 24,17-2 24,17 3-32,15-10-136,9-10-96,19-19-472,5-13-416,14-26 472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6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21 0 11194,'-2'1'-71,"0"0"-1,1 0 0,-1 1 0,1-1 0,0 0 0,0 1 1,-1-1-1,1 1 0,0-1 0,0 1 0,0-1 1,0 1-1,1 0 0,-1 0 0,0-1 0,1 1 0,-1 0 1,1 0-1,-1 0 0,1 0 0,0-1 0,0 1 1,0 0-1,0 0 0,0 0 0,1 0 0,-1 0 0,0 0 1,1-1-1,-1 1 0,2 2 0,3 3-150,-1 0 0,1-1-1,0 0 1,1 0 0,-1 0 0,10 7-1,35 29-177,2-3-1,108 62 1,130 44 681,-31-34-54,350 98-1,293 18-152,-505-145-96,4-18 1,491 17 0,-575-78-93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9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7994,'84'39'560,"72"9"488,31 7-584,60 2-152,23 0-88,35-1-128,12-2 0,16-4 40,11-2 8,18-4-16,17-5-56,24-7-376,3-9-232,13-2-360,-5 2-224,-13 1-417,-1 6-463,-28 0 1136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32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9794,'13'12'-144,"31"5"408,63 12-984,39 8 536,56 6 328,29-4-72,50 3-16,21 2 48,37-4 8,23 4-16,34-6-8,5-6-56,9-5-112,-7-3-112,-29-4-464,-12-2-352,-40-3-1153,-28-5 1193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68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8538,'118'12'448,"30"4"416,60 0-816,26 5-32,37 5-16,25 0 0,33 8 0,6 4 16,23 10 8,1 7 16,9 3-8,8 1-8,-5 0-176,6-2-264,-15 1-1024,-4-4 856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0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8074,'301'26'216,"62"-1"-104,30 1-136,31 4-376,9 0-200,15 5-177,4 0-23,11 4-360,4 2 760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62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6953,'1228'120'1820,"-802"-89"-2059,4235 529 362,-3546-378-1108,-796-134 635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4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14403,'16'83'576,"45"49"-88,19 22 120,36 31-263,19 14-209,31 20-481,10 3-311,24-2-920,11-10-737,4-30 1257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1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5521,'426'27'328,"11"0"384,19 6-696,-1 7-8,-3 3-8,-7 3 0,-20-3-128,-16 3-144,-27-3-624,-13 1-696,-26 0 888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55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4473,'204'28'104,"1"-7"0,5 0-232,-11 3-168,-7-1-88,-10 1-256,-11 0-40,-22-6 335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97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 31 8426,'-26'-2'104,"26"-7"136,11 0-576,25 3 104,14 2 160,28 4 72,13 4-16,23 7 8,12-1-56,29 5-248,16 2-104,38 1-121,27 2-15,32 1-104,22 0-128,33 3-232,10 3-136,28 8 663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5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6649,'708'42'3825,"66"6"-4741,986 141 447,-103 69-387,-1247-187-857,-54-11 730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9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4913,'430'47'640,"26"-15"712,25-5-1055,35 0-1250,21 2 657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0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10226,'332'25'312,"68"-11"-72,22-5-344,38 1-544,12-2-456,10-2 592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40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4145,'330'20'1288,"67"-5"-112,28-3-631,53 2-449,23 1-16,27 0-80,22 0-88,14 0-577,6 0-527,7 0 632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81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 1 11971,'-30'10'-157,"30"-9"151,0-1 1,0 0 0,0 0 0,0 1-1,0-1 1,0 0 0,0 0 0,0 1-1,0-1 1,0 0 0,0 0 0,0 1-1,0-1 1,0 0 0,0 0 0,0 1-1,0-1 1,0 0 0,0 0 0,0 1-1,1-1 1,-1 0 0,0 0 0,0 0-1,0 1 1,0-1 0,1 0 0,-1 0-1,0 0 1,0 0 0,0 1 0,1-1-1,-1 0 1,0 0 0,0 0 0,0 0-1,1 0 1,-1 0 0,0 0 0,0 0-1,1 1 1,-1-1 0,0 0 0,0 0-1,1 0 1,-1 0 0,0 0 0,0 0-1,1-1 1,-1 1 0,1 0 0,77 11-485,-64-10 463,968 37 969,-690-34-868,1966 56 134,-1435-35-867,-574-18 237,1505 78-4662,-1457-55 4210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5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1396 26 3601,'-13'-5'210,"0"1"0,-1 1 0,1 0 0,-1 1 1,0 0-1,0 1 0,-25 2 0,1-2-168,-117-4 1357,-222 19 0,315-7-1276,-1 2 0,1 3 0,1 3 0,1 3 0,0 2 0,-79 39 0,124-51-143,-1 0 0,2 2 0,-1-1-1,1 2 1,1 0 0,0 1 0,0 0-1,1 1 1,-16 23 0,24-30 5,0 0 1,0 1-1,1 0 1,0-1-1,0 1 0,1 0 1,0 1-1,0-1 1,0 0-1,1 1 1,0-1-1,1 1 0,0-1 1,0 0-1,0 1 1,1-1-1,0 1 0,1-1 1,-1 0-1,2 1 1,-1-1-1,1 0 1,0-1-1,0 1 0,5 7 1,4 4-39,2 0 0,0-1 0,1-1 0,1 0 1,0-1-1,1 0 0,1-1 0,0-2 0,25 14 0,17 7-461,116 44-1,4-15 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95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5505,'145'55'496,"33"2"857,60 5-1449,19 1-177,26-3-159,10-1-16,12-3 80,3 0 32,4-2-336,5-2-536,-2-7 624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3201,'-10'-4'264,"3"6"576,1-2-296,-3 0-8,-1 2-24,1-2-312,0 5-128,-3 2-64,-1-3-56,-6 1-472,-1 1-544,4-3 568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7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14587,'43'61'272,"25"20"-520,48 42 200,23 17 88,31 20-64,19 6-16,33 4-352,2-5-448,15-17-1521,2-13 1345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2.27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3625,'305'66'-104,"28"-5"-176,34-9-32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3.0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4633,'268'18'496,"14"-2"656,29 1-944,12-2-80,18-1-104,9-4-24,18-2-272,2-4-336,12-2 344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6.8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1852 426 10546,'-108'-31'184,"-25"-4"112,11 2-912,-13 1-168,-4 5 56,-8-5 128,-4 1 56,1-3 288,-1-3 168,8-1-8,4 3-104,16 10-473,11 2-583,14 11 704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18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2139 222 6473,'-148'-31'304,"-14"-2"553,-22 4-1145,-10 2-185,-18 1-255,-5 3-56,-6 5 184,4 2 208,12 5 192,10 4-272,22 8 288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5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6265,'99'31'272,"28"-1"409,28 0-1586,14 2-463,20-1 712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96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3905,'134'46'808,"36"0"896,22 1-791,34 2-489,17 4-176,33 0-280,8-2-112,10 0-72,0-2-40,1-1-225,-4-3-223,-8-2 400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26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1576,'299'32'312,"29"-5"136,11 2-87,16-11-217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60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1008 14 4553,'-118'-4'242,"-283"-6"353,295 13-1153,-182 26-1,286-28 567,-13 1 60,1 1 1,0 0-1,-15 7 1,28-10-49,0 0 0,0 0-1,0 0 1,0 1 0,1-1 0,-1 0-1,0 1 1,0-1 0,0 0 0,0 1-1,1-1 1,-1 1 0,0 0-1,0-1 1,1 1 0,-1-1 0,0 1-1,1 0 1,-1 0 0,1-1 0,-1 1-1,1 0 1,-1 0 0,1 0 0,-1-1-1,1 1 1,0 0 0,0 0 0,-1 0-1,1 0 1,0 0 0,0 0 0,0 0-1,0 0 1,0 0 0,0-1 0,0 1-1,0 0 1,1 0 0,-1 0 0,0 0-1,0 0 1,1 0 0,-1 0 0,1-1-1,-1 1 1,1 0 0,-1 0-1,1-1 1,-1 1 0,1 0 0,-1 0-1,1-1 1,0 1 0,0-1 0,-1 1-1,1-1 1,1 2 0,10 6 203,1 0 0,0 0 0,0-1 1,0-1-1,1 0 0,0-1 0,18 5 0,-3 0 50,106 30 553,175 31 0,148-3-999,1651 104-3914,-1768-153 3310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9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1559 91 3097,'-36'-3'41,"-613"-58"666,-3 36 230,613 25-787,19-1-37,1 1 1,-1 1 0,1 0 0,-1 2-1,1 0 1,-23 8 0,41-11-101,0 0 1,0 0 0,0 0-1,0 0 1,0 0-1,0 1 1,0-1 0,0 0-1,0 1 1,0-1-1,0 1 1,0-1-1,0 1 1,0-1 0,0 1-1,1 0 1,-1-1-1,0 1 1,1 0-1,-1 0 1,0 0 0,1-1-1,-1 1 1,1 0-1,-1 0 1,1 0-1,-1 0 1,1 0 0,0 0-1,0 0 1,-1 1-1,2 0 23,1 0 0,-1 0-1,0 0 1,1 0 0,0 0-1,-1 0 1,1-1 0,0 1-1,0-1 1,0 1-1,0-1 1,0 0 0,3 2-1,20 9 242,0-1 0,0-1-1,1-1 1,50 11-1,-47-13-93,926 158 2129,-884-156-2250,2962 280-239,-1346-234-3328,-1440-50 2622,-16-1-188,-42-4 459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9.6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6633,'273'25'401,"36"-1"519,52-3-920,22 1 0,15 3 0,17 1 0,9 2-8,3 0-32,11-1-696,2 0-993,11 6 993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12067,'77'71'384,"65"28"-232,23 5-48,42 3-760,8-5-449,31-10-1191,5-15-593,4-32 1569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0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4577,'128'26'328,"88"9"320,38 2-496,70 10-88,32 0 8,39 4 48,23 2 48,24-3 16,8 1-16,21-1-80,7 1-208,18 1-928,13-1 704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409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4176 282 6857,'-3351'-273'-3736,"2643"264"4037,611 14 168,78 2-17,19-7-444,-1 0-1,1 0 1,0 1 0,0-1-1,0 0 1,0 0-1,0 1 1,0-1-1,0 0 1,0 0 0,0 1-1,0-1 1,0 0-1,0 0 1,1 1-1,-1-1 1,0 0 0,0 0-1,0 1 1,0-1-1,0 0 1,0 0-1,1 1 1,-1-1 0,0 0-1,0 0 1,0 0-1,0 0 1,1 1 0,-1-1-1,0 0 1,0 0-1,1 0 1,-1 0-1,0 0 1,0 0 0,1 1-1,-1-1 1,41 14 485,281 40 879,697 51-533,17-28-855,-177-15 32,1568 161-185,-1698-151-422,-244-25 297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95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2950 72 4113,'-952'-66'1746,"-2"61"-822,832 12-440,116-7-393,-1 0-1,1 1 1,0 0 0,0 1-1,0-1 1,-7 4 0,8 1 271,15 2 13,25 3-41,1-1-1,0-2 1,56 6 0,-90-14-325,823 81 1000,-509-56-1013,1812 173-635,-8 71 536,-2019-254 54,974 140-1542,-1066-154 1556,32 4-90,-34-5 60,-20-4-24,-574-87 32,429 71 102,-5024-359 557,3660 391-6015,1285 1 4441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064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1192,'341'24'64,"51"5"8,12 2-160,28 6 40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43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4 7218,'247'1'480,"56"-1"624,96-3-1136,32 2-112,58 2-400,18 4-96,27 1 15,12 3 113,11 4 352,6 3-152,-1 5 224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07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702 277 5929,'-496'13'2571,"437"-13"-2243,42-1-341,1 1 0,0 0 0,0 1 0,0 1 1,0 1-1,-27 8 0,37-7-102,17 1 78,51 3 284,85 1 0,-124-8-186,989 19 1512,-205-6-1431,2397 238 447,-2056-107 269,628 75-1036,-1721-214 125,248 23-296,-296-28 336,0 0 0,0-1 1,1 0-1,-1-1 1,0 0-1,12-3 0,-13-4 2,-19-5 6,-36-10-22,0 2-1,-1 2 0,-65-16 1,-779-176 275,-27 59 437,-1587-142-1125,1683 210 218,396 39-75,-469-53-3290,850 90 2323,65 4 178,100 6 115,1122 101 2178,-822-62-1301,65 5-205,28 5 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50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6953,'311'4'353,"77"2"95,39 3-280,46 7-144,21 3-24,14 7-16,-2 1 0,-7 2 8,-3 2 0,-16 7 8,-12 4-200,-11 4 136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6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2714 114 11971,'-551'-47'-681,"-13"17"-567,-4 10-64,42 11-513,22 2 1473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89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135 115 2865,'-102'-11'374,"100"11"-347,0 0 0,0 0-1,0-1 1,0 1 0,0 0-1,0-1 1,0 1-1,0-1 1,0 0 0,0 0-1,1 1 1,-1-1 0,0 0-1,0-1 1,-2-1 0,5 2-6,0 0 1,0 0 0,-1 0 0,1 0-1,0 0 1,0 0 0,0 0 0,0 0 0,1 1-1,-1-1 1,0 0 0,0 1 0,0-1-1,1 1 1,-1-1 0,0 1 0,0 0-1,1-1 1,-1 1 0,0 0 0,1 0-1,1 0 1,69-13 502,107-5-1,872-27 1968,14 44-1911,481 41-883,1659 258 0,-2870-249 155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3.17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4765 392 7282,'-2298'-286'-2989,"-1"183"7242,2250 102-4265,36 0-77,0 0 1,1 1-1,-1 1 1,0-1-1,1 2 1,-1 0-1,-17 5 1,35-2-115,18 0 59,140 17 860,265 4 0,-280-21-512,1448 47-1191,-1104-39 365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3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 0 10122,'-45'19'400,"75"24"112,-8 14 0,30 18 145,9 13-33,6 27-72,1 10-64,1 26-128,10 14-96,17 19-272,14 7-296,16 4-872,5-5-633,17-25-1727,7-16 1871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62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2160 147 12491,'-1061'-100'-6854,"529"66"5675,0 22 3795,497 13-3589,93 18-2902,1079 131 4662,-851-119-663,1160 124 623,329 37-255,-1075-110-600,-389-44-15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96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6427 817 2473,'-4375'-663'3166,"2951"553"-5611,831 70 2605,558 37 114,47 3 164,53 2 230,1516 70 2702,192 40-5523,-8 104-461,-1404-157 2531,-28-3 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13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2953 314 8106,'-475'-71'-216,"-19"0"1088,-13 15-1928,2 10 39,12 6-63,14 10 888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6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6353 680 4617,'-410'-69'1597,"-1652"-250"1518,298 119-2001,-13 109-1207,1730 91 31,-196 5-947,200 2 379,43-7 619,-1 0-1,1 0 1,0 0-1,0 0 1,0 0 0,-1 0-1,1 0 1,0 0-1,0 0 1,-1 0-1,1 0 1,0 0 0,0 0-1,0 0 1,-1 0-1,1 1 1,0-1 0,0 0-1,0 0 1,0 0-1,-1 0 1,1 0-1,0 0 1,0 1 0,0-1-1,0 0 1,0 0-1,-1 0 1,1 1 0,0-1-1,0 0 1,0 0-1,0 0 1,0 1-1,0-1 1,0 0 0,0 0-1,0 0 1,0 1-1,0-1 1,0 0 0,0 0-1,0 0 1,0 1-1,0-1 1,0 0-1,0 0 1,0 0 0,0 1-1,0-1 1,0 0-1,0 0 1,1 0 0,-1 1-1,0-1 1,0 0-1,0 0 1,0 0-1,0 0 1,1 1 0,-1-1-1,0 0 1,0 0-1,0 0 1,1 0 0,9 5-105,1-2 1,-1 1-1,1-2 1,0 1-1,14 0 1,757 81 2304,-640-72-2003,942 72 318,700 66-468,397 120-2442,-1672-198 1519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9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5880 227 5313,'-2495'-219'-3121,"829"212"5573,259 109-3059,1340-94 585,21-4 67,-1 3-1,-71 19 1,91-15 62,26-10-102,1-1-1,0 0 1,-1 0-1,1 0 1,0 0 0,0 1-1,-1-1 1,1 0-1,0 0 1,-1 1-1,1-1 1,0 0-1,0 0 1,-1 1-1,1-1 1,0 0-1,0 1 1,0-1-1,0 0 1,-1 1-1,1-1 1,0 1-1,0-1 1,0 0-1,0 1 1,0-1-1,0 0 1,0 1-1,0-1 1,0 1-1,0-1 1,0 1-1,3 1 29,-1 0-1,1 0 1,0-1-1,-1 1 1,1-1-1,0 1 1,0-1-1,0 0 1,0 0-1,0 0 1,0 0-1,5 0 1,49 11 386,1-3-1,85 2 1,-106-9-279,1028 17 1399,-770-19-1492,1160 9-1701,-938 0 1027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6.3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10 6689,'65'1'481,"90"1"151,49-2 152,84-3-40,41-2-280,56 2-216,23 2 0,27 1 24,6 1 16,10 1-80,3 2-88,7 4-96,4 5-120,4 10-584,1 3-600,-12 10 672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0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979 1 13755,'-914'53'-5489,"903"-53"5443,-43 4-588,65-5 186,99-6 554,1080-2 2177,6 60-1530,-13 49 1492,-5 41-1302,-342-39-2186,-646-81 877,530 74 259,-891-125-1999,-1184-189-1473,-21 63 2662,578 108 251,-1033 70 0,1343 11 2945,638-40-422,1944-2-293,-444 125-3767,-1253-76 1441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7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3470 165 6185,'1125'104'3191,"1018"112"-4785,-2117-214 1643,-21-2-21,-11-1 25,-194-31-610,-1465-146 67,-22 90-212,-843 71 2275,2392 19-1533,-328 1-64,400-8-65,55 1 50,18-1 41,41-5 236,76-6-1,-90 12-126,1901-121 2407,15 119-2687,1043 159-6851,-2904-145 6672,-6-2-336,156 34 1,-209-28 143,-54-5 158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2709 270 11410,'-234'-31'-64,"-19"-3"-232,-14 3-232,-6 0 304,-2 1 80,2 2-328,6 0-144,21 4-208,20 8-16,48 5-321,34 5-591,72 6 992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4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5393 219 4329,'-398'-42'984,"-31"1"1001,-25 6-1049,-26 8-832,-16 5-120,-11 5-120,11 3 32,27 4 232,32 1 144,71 7 0,38 5-232,87 8-984,46 2-553,99 1 737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6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623 0 9690,'-70'67'624,"-36"37"152,2 23-208,9 36-463,7 20-65,20 30-128,13 8-169,29 12-327,15 6-248,38-16-752,23-12-713,48-47 1289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98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3046 156 10370,'-1345'-95'-1528,"4"47"1639,982 36-1526,1078 34 1855,-403-8-404,1518 131-262,-1823-144 164,36 6-406,-40-3 149,-25 0-21,-105 3-429,-196-14 1,181 1 446,-57-1 119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23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6097,'145'17'264,"39"-4"72,20-1-232,24 2-344,3 0-176,10-1-200,-1 2 0,-3 0 224,1 2 104,-2-1-368,0-2-392,3 1 543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54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236 56 6321,'-122'-12'-480,"52"2"-264,27 2 96,61 2 760,33 0 184,64-2 48,37 2 24,70 6 112,31 0-24,63 6-264,26 0-240,38 2-688,17 3-608,11-1 712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93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1078 80 7554,'-996'-65'-671,"929"59"741,52 3 64,15 1-10,26-1 187,651 16 2858,-501-4-2986,1912 118 175,-1196-62-2832,-599-43 730,-84-6 627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0.17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5937,'294'49'416,"17"-3"385,24 3-929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1 984,'21'6'232,"9"0"176,5 1-176,6 1-472,4-2-200,2-3 208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45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1336 0 592,'78'11'676,"-136"-4"3561,18 0-3685,-113 11 492,-359 54 1165,422-53-2176,0 3-1,2 4 0,-133 58 0,205-76-65,0-1-1,1 2 1,0 0-1,1 1 0,-1 0 1,2 1-1,-13 13 0,23-20-18,0-1 0,0 1-1,0-1 1,0 1-1,1 0 1,0 0 0,0 0-1,0 1 1,0-1-1,0 0 1,1 1-1,0-1 1,0 1 0,0 0-1,1-1 1,-1 1-1,1-1 1,0 1 0,0 0-1,1-1 1,0 1-1,-1 0 1,2-1 0,-1 1-1,0-1 1,1 0-1,0 1 1,0-1-1,0 0 1,5 7 0,1 0-84,1 0 1,0-1 0,0 0 0,1 0 0,0-1 0,0-1 0,1 1-1,1-2 1,20 12 0,8 0-229,76 24 0,24-4-590,1-6 0,147 14-1,-69-17 128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80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6953,'27'15'281,"9"3"215,36 12-408,14 2 136,35 4-96,18 3-96,28 4-88,20 2-32,25 2-272,14-2-304,27 0-729,2 3-527,16-1 984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1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7970,'39'26'56,"53"13"-56,34 8-120,55 3 312,24 1-32,48 0-160,16-4-32,22-6-40,6-2 0,7-4-104,-3 0-248,-5-5-1153,-3-2 985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31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1455 5 6313,'-258'-5'320,"-2"5"793,19 11-1241,18 5 8,31 7-296,29 1-385,45 3 425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9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642 0 9970,'-114'54'216,"16"47"-224,9 13 24,6 31 32,5 15 16,14 27 0,9 14-16,18 26-56,13 6-248,27-5-656,18-2-640,31-29 743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76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44 1 6713,'-44'7'1641,"61"-1"-1340,26 5-106,97 11 449,145 3 0,150-13-390,-287-10-224,745 8-536,456 11-800,-2 63 1094,-1207-70 72,255 23-3044,-280-30 1967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06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5409,'72'12'240,"71"2"-24,32-2-40,53-3-80,27 0-96,27-3-32,15 2 32,19-1 72,4 1 40,15-1 8,-2-2-32,6-2-120,-8-3-128,-11-3-736,-11-5 568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4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22 113 7538,'-19'6'-439,"19"-6"431,0 0-1,0 0 1,-1 0-1,1 0 1,0 0 0,0 0-1,0 0 1,0 0-1,0 0 1,0 0-1,0 1 1,-1-1-1,1 0 1,0 0-1,0 0 1,0 0-1,0 0 1,0 0 0,0 0-1,0 0 1,0 1-1,0-1 1,0 0-1,0 0 1,0 0-1,0 0 1,0 0-1,0 0 1,0 1-1,0-1 1,0 0 0,0 0-1,0 0 1,0 0-1,0 0 1,0 1-1,0-1 1,0 0-1,0 0 1,0 0-1,0 0 1,0 0-1,0 0 1,0 0 0,0 1-1,0-1 1,0 0-1,0 0 1,1 0-1,-1 0 1,0 0-1,0 0 1,0 0-1,0 0 1,37 13-581,53 5 923,172 13 0,97-22 386,-263-8-746,1738-3-205,-716-3 149,-906 6 220,279-4 1551,-365-7-535,-125 10-1157,1 0-1,-1 0 0,0 0 0,0 0 0,0 0 0,0-1 0,0 1 0,1 0 0,-1-1 0,0 1 0,0 0 0,0-1 0,0 1 0,0-1 0,0 0 0,0 1 0,0-1 0,0 0 0,-1 0 0,1 1 0,0-1 0,1-2 0,-2 2-19,-1 0-1,1 1 1,0-1-1,-1 0 1,1 0-1,-1 0 1,1 0-1,-1 1 1,1-1-1,-1 0 1,1 1-1,-1-1 0,0 0 1,0 1-1,1-1 1,-1 1-1,0-1 1,0 1-1,0-1 1,-1 0-1,-58-24-1176,-13 4-240,-117-19 1,-84 4 9,193 27 1107,-77-10-38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5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1440,'247'18'48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9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9490,'130'15'864,"21"-1"1417,45-1-2273,14 2-120,24 0-304,4 2-121,-1-3-111,6-1-80,-8-1-368,-1 0-728,6-6 1063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6.21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4833,'211'15'376,"57"2"824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35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4713,'82'10'448,"29"7"328,21 2-336,34 4-280,12 3-72,33-2-72,15-2-16,22-2-8,17 0-96,20-1-48,-7-4-2000,36 3 1792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78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4657,'101'6'432,"39"3"288,22 2-192,34 2-240,23-1-72,16 2 33,18-1 55,21 1 80,8-2-32,16 2-152,7-2-96,4 1-224,-1 1-144,-9 4-288,-11 5-161,-16 4-319,-16 5-344,-26 1 800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16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6425,'53'11'33,"0"-2"0,104 2-1,-98-8 30,1000 40 94,-148-8-357,1506 127-3736,-2102-134 3534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50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66 8234,'26'3'32,"51"-3"-16,27 0-336,55 0 416,19-3 40,34-5-48,15-1-40,17-1-40,17-1 0,12 3 8,14-1-16,15 3-32,5 2-88,12 4-352,-1 1-240,-9 10-545,-8 5-263,-31 9 840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21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2030 3 8002,'-75'-3'232,"-17"27"-64,-4 21-200,-17 29 8,-13 12 32,-19 13 312,-11 8 232,-16 19 264,-6 16 8,-1 32-264,5 15-239,14 37-370,16 9-239,36 22-872,24 8-784,57-16 1024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212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 1 3905,'-3'3'248,"16"-2"664,12 2-1344,6-2-16,6 0 240,4 1 208,6 0 472,4 1 128,-1 1-72,0-2-152,-2 2-384,1 0-224,3 2-584,4 0-448,7 2 672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64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18 0 4073,'-1'1'18,"0"-1"1,0 1 0,0-1-1,0 1 1,0-1 0,0 1-1,0 0 1,0 0-1,0-1 1,0 1 0,0 0-1,1 0 1,-1 0 0,0 0-1,1 0 1,-1 0-1,0 0 1,1 0 0,-1 0-1,1 0 1,0 0-1,-1 2 1,1-2-8,1 0 1,-1 0-1,0 0 0,1 0 0,-1-1 1,1 1-1,0 0 0,-1 0 0,1 0 1,0-1-1,-1 1 0,1 0 0,0-1 1,0 1-1,-1 0 0,1-1 0,0 1 1,0-1-1,0 0 0,1 1 0,63 17 145,-57-16-141,378 50 305,-136-23-222,-79-4-196,311 41-2619,-478-68 1614,-11-2 1019,-44-14 362,-1 3 0,-1 3 0,-94-12 0,79 14-161,-150-18-444,107 14 149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8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263 17 536,'-65'-5'309,"-133"-6"866,256 14 1130,65 11-1,-27-2-1593,159 15-228,450 37-2909,-510-53-178,-113-6 1875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4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98 25 3529,'-26'1'38,"17"-1"-24,-1 0 1,0 1 0,0 0-1,0 0 1,-12 5-1,22-6-9,0 0 0,0 0 0,1 0 0,-1 0 0,0 0 0,0 0 0,1 0 1,-1 0-1,0 0 0,0 0 0,1 0 0,-1 1 0,0-1 0,0 0 0,1 0 0,-1 0 0,0 0 0,0 1 0,0-1 0,0 0 0,1 0 0,-1 0 0,0 1 0,0-1 0,0 0 0,0 0 1,0 1-1,0-1 0,0 0 0,1 0 0,-1 1 0,0-1 0,0 0 0,0 0 0,0 1 0,0-1 0,0 0 0,0 0 0,0 1 0,0-1 0,-1 0 0,1 0 0,0 1 0,0-1 1,0 0-1,0 0 0,0 1 0,0-1 0,0 0 0,-1 0 0,1 0 0,0 1 0,0-1 0,0 0 0,0 0 0,-1 0 0,1 1 0,0-1 0,0 0 0,-1 0 0,1 0 0,0 0 0,-1 0 1,29 10 617,67 11 450,157 14 0,106-15-873,-171-12-40,817 96 320,-593-53-1612,-310-43-42,-93-10 1038,-19-3 269,-23-6 246,-594-120 967,-10 39-1379,476 71 347,148 19-274,-113-16 50,-226-3 0,391 35 789,662 83-331,6-36-2590,-461-42 473,-110-8 714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739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 0 248,'115'12'8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12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399 25 4609,'-399'-25'-860,"480"26"4889,-4 0-4235,1367 150-649,-1190-119 831,358 48-1213,-500-67 798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37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0 1 2272,'139'24'81,"26"2"-410,8-2 241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6.49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6121,'28'15'256,"14"3"96,8 3-136,18 5-47,6 3-41,20 7-96,9-2-32,18 5-8,7 0 0,13 4-224,3 2-401,6-3-1047,5 1 936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002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19 6905,'137'-8'575,"239"-3"1907,-305 14-2010,-1 2-1,0 4 1,93 22 0,212 81 667,26 7-741,295 44-574,9-50-5532,-587-102 4079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36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6729,'221'13'2800,"380"37"-2219,162 78-70,-286-44-2479,-325-61 589,-6-6 538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5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2943 7 6761,'-127'-6'705,"-22"18"1015,-9 19-1128,-19 24 88,-5 14-96,-14 25-120,-5 8-31,2 11 15,-3 8-32,-8 33-136,4 21-96,1 40-296,1 28-176,27 17-432,25-4-241,46-7-599,35-25-456,50-40 1151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59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8466,'54'19'-656,"35"-2"-1545,14 1 881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37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411 223 4625,'386'10'2365,"-5"-22"-4786,-360 11 2354,-15 1 139,1 0 0,-1 0 0,1 0 1,0-1-1,-1 0 0,0-1 1,1 1-1,-1-1 0,0 0 1,0-1-1,11-5 0,-17 8-60,1-1-1,-1 1 1,0 0-1,0 0 1,0-1-1,1 1 1,-1 0 0,0-1-1,0 1 1,0 0-1,0-1 1,0 1-1,0 0 1,0-1 0,0 1-1,0 0 1,0-1-1,0 1 1,0-1-1,0 1 1,0 0-1,0-1 1,0 1 0,0 0-1,0-1 1,0 1-1,-1 0 1,1-1-1,0 1 1,0 0-1,0 0 1,-1-1 0,1 1-1,0 0 1,0 0-1,-1-1 1,1 1-1,0 0 1,0 0-1,-1-1 1,0 1 0,-15-10 35,13 9-21,-65-29-80,-1 4 0,-2 3 1,-113-22-1,167 41 98,-61-13 334,-119-10 0,152 24-101,0 2 0,1 2 0,-1 2 1,-53 11-1,95-14-179,0 1 0,1-1 1,-1 1-1,0 0 0,1-1 0,-1 1 0,1 1 1,-1-1-1,1 0 0,0 0 0,-1 1 0,1 0 0,0-1 1,-3 4-1,4-4-58,1-1 1,0 1-1,0-1 1,0 1-1,-1 0 0,1-1 1,0 1-1,0-1 1,0 1-1,0-1 1,0 1-1,0-1 1,0 1-1,0 0 0,0-1 1,0 1-1,0-1 1,1 1-1,-1-1 1,0 1-1,0-1 1,1 1-1,-1-1 0,0 1 1,0-1-1,1 1 1,23 17 648,7-5-325,0-1-1,1-1 1,0-2-1,48 7 1,141 10-47,-149-19-258,22 3-72,680 47-957,-751-55 760,-18-1 124,1 0 0,0-1 0,-1 1 0,1-1 0,0-1 0,-1 1 0,1-1 0,-1 0 1,1 0-1,-1 0 0,1-1 0,5-2 0,-11 4 75,0-1-1,0 1 1,0 0-1,0 0 1,0-1-1,0 1 1,0 0-1,0-1 1,0 1-1,0 0 1,0-1-1,0 1 1,0 0 0,0-1-1,0 1 1,-1 0-1,1 0 1,0-1-1,0 1 1,0 0-1,0-1 1,0 1-1,-1 0 1,1 0-1,0-1 1,0 1-1,-1 0 1,1 0 0,0 0-1,0-1 1,-1 1-1,1 0 1,0 0-1,0 0 1,-1 0-1,1 0 1,0 0-1,-1-1 1,1 1-1,0 0 1,-1 0-1,-16-7-76,17 7 77,-29-9 3,1 1-1,-1 2 1,0 0 0,-40-1 0,-127 3 111,100 4-120,-1120-23-3784,1177 22 3646,49 2-214,55 3 425,268 25 1203,783 63 54,4-48-2617,-1061-44 885,1067-24 690,-1033 15-952,-18-3 211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77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5641,'66'7'16,"10"0"688,16 2-1328,11 2 152,12 0 392,8 0 96,12 3 208,8-1 48,11 3 48,5 2 16,9 1-176,0-1-128,2-1-168,2-1-48,-7-1-272,-1-2-256,-13 0 440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9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71 15 544,'-13'-4'-56,"-45"-7"-16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9.1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1355 43 2409,'-1299'-43'5311,"1244"47"-4696,54-1-247,12-1 1,87 7 532,1697 133-1824,-1540-114 419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07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820 6 2865,'-20'-1'74,"20"1"-61,0 0-1,0 0 1,0 0 0,0 0-1,0 0 1,0 0 0,0 0-1,0 0 1,0 0 0,0 1-1,0-1 1,0 0 0,0 0-1,0 0 1,0 0 0,0 0-1,0 0 1,-1 0 76,1 0-77,0 1 1,0-1 0,0 0-1,0 0 1,0 0 0,0 0-1,11 9 129,-19-12 229,0 0 1,0 1-1,0 0 1,0 0 0,-1 1-1,-15-1 1,-1 4-98,0 2 1,0 0 0,1 2-1,-46 17 1,14-5-233,2-3 284,0 2 1,1 2-1,1 3 0,-69 40 0,106-52-204,0 0 0,0 2-1,1 0 1,0 0 0,1 1 0,1 1-1,-16 22 1,21-24-236,0-1 1,1 1-1,0 0 1,1 1-1,1-1 0,0 1 1,0 0-1,1 0 0,1 1 1,0-1-1,1 20 1,1-21-212,0 0 0,1 0 0,1 0 0,3 15 0,24 45-724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49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7450,'45'15'725,"-1"1"0,-1 3-1,0 1 1,65 43 0,410 248 443,-391-246-1389,3-4 1,166 51-1,-23-33-2636,-145-47 1640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86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12331,'0'2'-39,"0"1"0,0-1 0,0 0 0,1 0 0,0 1 0,-1-1 0,1 0 0,0 0-1,0 0 1,0 0 0,0 0 0,0 0 0,0 0 0,1 0 0,-1 0 0,1 0 0,-1-1 0,1 1 0,0 0 0,2 1 0,47 33-305,-38-27 489,181 103 1781,-88-53-1416,58 31-623,330 128-1,-32-81-4993,-353-114 3598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22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0 528,'2'3'104,"1"-1"1,-1 1-1,1-1 0,-1 1 1,1-1-1,0 0 0,0 0 1,0-1-1,0 1 0,0 0 1,1-1-1,-1 0 0,0 0 1,1 0-1,4 1 0,61 7 1620,-49-7-1147,269 25 4492,147 1-3123,-357-24-1973,415 9-215,-168-31-3016,-270 12 2346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55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8018,'42'4'72,"17"4"-336,10 2-256,8 5-73,3 2 65,9 0 568,1 2 416,4-5 489,5 2-1,-1-1-432,-3-1-368,-11 1-584,-3-3-288,-16-8-737,-6-4-575,-11-6 1120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87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2409 19 7914,'-25'-5'134,"1"0"1,-1 1 0,0 1-1,0 2 1,0 0 0,-27 3 0,17 3-53,0 1 0,0 2 1,-60 22-1,-61 31 744,-270 148-1,-114 141 1534,452-284-2041,4 3 0,-140 149 1,173-159-338,2 2 0,3 2 1,3 3-1,-61 125 1,64-101-523,4 2 1,-44 180 0,65-200-295,4 0 0,2 1 0,3 0 0,6 109 0,26-8-518,-26-173 1349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77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29 0 9234,'-24'23'456,"20"-5"384,6 3-1184,21 7-336,9 0-72,23 0 40,11-4 0,17-3 143,10-1 33,10-5-376,5 1-640,5-5 832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4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2881,'27'7'361,"0"-1"0,0-1 0,54 1 0,87-9 793,-115 1-705,215-6 929,456 45 1,-330 15-5114,-273-37 2738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88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34 360,'46'0'-64,"1"-2"-88,-4 0 88,-2-1 64,-1-2 16,5-2-8,1 0 0,4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18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6897,'19'4'-296,"15"0"-600,11 0-88,13 0 400,8-1 128,14-3 456,6 0 280,15-1 408,6-1 88,12 2-144,7 2-168,7 1-480,1 4-312,-10 2-416,-6 1-312,-26 0 576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41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3961,'86'2'136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6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61 0 5649,'-33'5'-464,"5"3"160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8.21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698 14 6729,'-141'-7'1690,"95"3"-689,-1 1 0,0 3 0,0 2-1,-62 10 1,96-10-861,0 2 0,0-1-1,1 2 1,-1 0 0,1 0 0,0 1-1,0 1 1,1 0 0,0 0 0,0 1-1,1 0 1,0 1 0,0 1 0,1-1-1,0 1 1,1 1 0,0 0 0,1 0-1,-11 22 1,10-15-96,2 0-1,0 0 1,1 1-1,0 0 1,2 0 0,0 0-1,2 0 1,0 0-1,1 1 1,0-1-1,2 0 1,1 0 0,0 0-1,1 0 1,9 24-1,3 3-209,2-1 0,2 0-1,2-2 1,54 80-1,-49-84-354,3-2 0,1-1-1,1-2 1,42 35-1,49 30-511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9.36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23 0 5697,'-13'23'448,"5"7"481,7 15-545,2 3 72,10 11-16,1 6-64,9 5-96,4 5-40,13 3-184,10-1-136,20-4-392,13-5-336,13-10 432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0.04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2008,'23'10'144,"3"0"193,5-4-185,4 2 296,4 0 224,-1 1 320,2 6 8,2 3-128,2 2-127,6 5-305,3 3-96,13 8-264,10 1-272,26 5-816,12 2-713,13-1 873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1.71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7234,'84'35'1158,"139"83"1,-194-99-1084,-1 1-1,-1 2 1,0 0-1,-2 2 1,-1 0-1,-1 2 1,38 53-1,-43-49-215,0 1-1,-2 0 0,-1 1 1,-2 0-1,15 58 0,-24-73-37,-1 0 1,0 0-1,-2 0 0,0 1 0,-3 31 1,1-39 27,-1 0-1,0 0 1,0 0 0,-1 0 0,-1-1-1,0 1 1,0-1 0,-1 0 0,0 0 0,-10 14-1,9-16-47,0 1-1,-1-2 0,0 1 0,0-1 0,-10 7 0,-48 21-441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1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1064 13 10282,'-63'-12'312,"-12"16"-88,-1 23-304,-5 32 80,-5 17 56,-15 17 344,-7 10 161,-5 21 183,5 17-56,14 31-288,16 12-168,30 23-232,16 2-120,36-3-464,20-7-336,26-34-937,19-23-615,27-55 1351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2.42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6009,'29'23'480,"1"8"1025,8 16-1721,2 8 0,-4 15-120,-2 9-153,-13 22-647,-6 6 672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30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463 1 7618,'-44'5'560,"23"1"968,-5 8-1448,-2 3 80,-9 8 8,-4 2-32,-5 6-32,-3 4-64,3 5-344,-1 8-416,7 12-1464,3 5 1247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901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8594,'50'0'104,"20"8"-600,10 3-448,13 0 575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4.39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11907,'11'0'176,"30"11"-120,3 5-1665,27 9 937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5.5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17 2865,'12'-7'152,"9"2"648,4 1 104,2 5 568,-2 3 129,-4 4-153,-2 0-192,0 5-256,3 3-71,7 12-297,6 9-160,13 18-232,6 10-96,6 16-112,-2 8-72,-7 11-688,-2 4-656,0 4 743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00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9194,'42'24'48,"21"7"-864,9 8-929,18 11 993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3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12091,'24'28'376,"11"2"1088,19 15-2976,9 5-129,6 3 225,2-2 264,5-5 712,4 0 24,14-4 368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82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34 0 6385,'-33'8'1377,"34"0"-1377,6 1 528,11 4 800,9 2 88,20 6-255,14 4-273,24 10-544,10 4-312,20 11-1064,6 5-953,9 7 1009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6025,'86'-3'320,"14"0"304,17-3-976,6 3-376,5 0-584,5 0-184,1 3 751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4081,'1'0'728,"38"3"1040,23 3-1023,47 0-473,21 0-40,37-1-208,20 1-80,23-3-152,12 3-160,19-1-793,6 1 713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1130 0 10130,'-114'42'240,"-5"18"-168,-2 29-72,-2 6-16,1 9 16,3 3 72,8 8 192,6 8 72,26 12 40,14 5-63,31 8-217,16 5-184,23 2-497,13-4-383,23-19-1560,14-16 1447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 0 7178,'-96'5'-16,"34"2"-88,21 1-449,44 4 17,28 0 96,50 1 64,28 0 112,54-4 264,21 0-8,39 0-8,21 0-8,29 0-144,16 3-256,18 3 256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1286 106 6233,'-97'-7'408,"-28"-7"537,-12-3-1057,-17 4-353,-5 1 1,4 1-152,6 1-144,22 2-264,18 1-224,35 1 736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5705,'208'27'688,"-29"-10"625,-16-4-777,-39-8-656,-27-1-424,-52-7 312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2745,'65'-6'80,"62"0"-8,30 0-136,48 5 40,24 1 56,34 3 288,13 1 136,24 7 64,5-1-72,10 7-328,1 0-312,-7 1-992,-9 1 744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7922,'-146'2'-280,"52"-1"-345,29 2-79,52 2 568,26-2 104,63 0 120,31 1 80,65-1 104,33 2-24,48 1-232,29 0-104,41 3-112,14 0-24,23 6-112,4 2-72,12 7-480,1 5-384,-6 5 688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4449,'113'9'216,"-56"-7"-960,-31-4 560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1520,'159'-2'176,"50"7"24,24 4-8,38 6-48,14 3 41,19 5 351,3 1 104,10 4-16,5 3-288,4 3-288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2945,'-78'3'1105,"46"5"501,44-4-405,140 9-356,-114-11-756,650 38 362,1065 75-255,1167 256-3134,-2784-345 2527,-50-6 227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11570,'0'0'40,"-1"0"-1,1 1 0,-1-1 1,1 1-1,0-1 0,-1 1 1,1-1-1,0 1 0,-1 0 1,1-1-1,0 1 0,0-1 1,0 1-1,-1 0 0,1-1 1,0 1-1,0 0 0,0-1 1,0 1-1,0 0 0,0-1 1,0 1-1,0-1 0,0 1 0,1 0 1,-1-1-1,0 1 0,0-1 1,0 1-1,1 0 0,-1-1 1,0 1-1,1-1 0,-1 1 1,1-1-1,-1 1 0,0-1 1,1 1-1,-1-1 0,1 1 1,-1-1-1,1 0 0,-1 1 1,1-1-1,0 0 0,-1 0 1,1 1-1,0-1 0,45 7 979,-25-6-1218,895 54-1925,-398-33 1579,670 85-1153,-13 96-1391,-941-148 2292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4953,'32'3'656,"28"2"1009,53 1-1113,30-3-208,48-2-48,18 2-104,45 3-144,17 3-24,33 10-16,14 3-16,18 7-312,7 2-488,5 3 480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68 1968,'-12'-11'264,"5"1"361,2-1-145,-1 4-120,4-2-88,-1 4-280,1-1-184,-1 3-1321,1 1 1065,-11-1 80,6 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7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601 0 9754,'-108'89'288,"-3"30"-184,1 18-8,12 32 24,9 14-88,38 7-192,18 4-216,37-9-704,17-4-496,31-22 815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39 9578,'-216'-30'-744,"198"26"621,22 1 285,39 1 220,838 67-35,-768-52-370,1830 271-543,-1704-238-240,-23-3 273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165 5553,'-1401'-120'-1208,"1099"87"1955,278 28-569,24 5-174,0 0 0,0 0 0,0 0 0,0 0 0,0 0 0,0 0 0,0 0 0,1 0 0,-1 0 0,0 0 0,0 0 0,0 0 0,0 0 0,0 0 0,0 0 0,0 0 0,0 0 0,0 0 0,0 0 0,0 0 0,1 0 0,-1 0 0,0 0 0,0-1 0,0 1 0,0 0 0,0 0 0,0 0 0,0 0 0,0 0 0,0 0 0,0 0 0,0 0 0,0 0 0,0 0 0,0-1 0,0 1 0,0 0 0,0 0 0,0 0 0,0 0 0,0 0 0,0 0 0,0 0 0,0 0 0,0 0 0,0 0 0,0-1 0,0 1 0,0 0 0,0 0 0,0 0 0,0 0 0,40-3 229,719 32 3358,-580-17-2680,1058 88 2026,-6 47-4926,-1134-134 1602,22 3-1432,170 43 0,-260-46 349,-29-13 1443,0 0 0,0 1 0,0-1 0,0 0 0,1 0 0,-1 1 0,0-1 0,0 0 0,0 0 0,0 1 0,0-1 0,0 0 0,0 0 0,-1 1 0,1-1 0,0 0 0,0 0 0,0 1 0,0-1 0,0 0 0,0 0 0,0 1 0,-6 1-621,6-2 621,0 0 0,0 0 0,-1 0 0,-12 2-314,0 0 1,-1-1-1,-18-1 0,-616-60 630,533 45-247,-490-69-613,269 29 294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1528 110 2505,'-705'-82'1317,"-3"55"51,625 32-1063,55 3-244,25-1-76,17 1-10,22 2 256,1-2-1,66 5 1,679 42 3004,-388-32-2424,2398 253-1954,-2084-180-2416,-363-48 2152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58 1512,'0'-8'96,"-35"-8"24,-61-17-488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23 264,'-179'-22'16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3393,'175'28'2173,"320"8"1,-255-25-1399,472 41 1187,-22-3-3726,-735-43-518,-12-6 1606,-25-1 298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3481,'113'12'232,"-10"0"256,-11 2-528,-26-4-584,-13 0-392,-28-6 543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3306 341 7746,'-276'-41'64,"-15"-1"224,-25 0-584,-5 3 32,3-1 264,4 4 32,23 8 8,13 2-8,34 9-24,19 5-176,45 3-705,28 5-439,52-1 616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3141 386 7898,'-561'-78'2373,"-233"-29"-2786,190 49-402,-432-54-5857,996 107 6521,26 4 233,0 0-1,0-1 1,0-1 0,0 0-1,-22-9 1,78 9-187,16 4-35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2139 299 8066,'20'-4'1136,"-31"-4"-1032,-40-4-608,-21-4-72,-49-4 304,-22-3 128,-28-2 392,-10-2 40,-19-4-96,-7 3-96,-3 1-152,0 5-80,8 3-344,6 1-456,12 0 535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0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356 1 13299,'-94'37'360,"27"38"-280,14 20-48,11 39-88,3 20-56,10 25-72,5 11-120,17 9-264,8-2-128,24-25-97,14-15-23,20-41 232,9-22 80,11-33-224,3-16-280,1-35 559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5 2032,'-70'-3'384,"-878"1"3396,926 3-3812,5 0-67,0 0 0,0 2 0,-29 6 0,45-9 88,0 1-1,0-1 1,1 0-1,-1 0 1,0 0 0,1 0-1,-1 1 1,0-1-1,1 0 1,-1 1 0,0-1-1,1 0 1,-1 1 0,0-1-1,1 1 1,-1-1-1,1 1 1,-1-1 0,1 1-1,-1 0 1,1-1 0,0 1-1,-1 0 1,1-1-1,0 1 1,-1 0 0,13 13-119,39 7 153,23 1 306,131 21-1,87-6-521,-189-26-188,101 11-492,14 0 286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20 4657,'-135'-9'649,"43"2"-339,1 3-1,-100 10 1,186-4-389,7 0 48,13 2 34,436 34 1416,-218-22-1375,1199 88-4744,-1023-69 3711,-214-16 711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3001,'84'5'-432,"-13"-4"664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 5169,'-18'6'2369,"40"-3"-2105,40 1-544,18-1-24,33-1 47,15-2 33,25 0 96,11-2 8,20 1-392,8-4-184,3 1-232,1 1-112,-5-2 656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1246 1 7682,'-1246'6'-172,"2690"10"-4351,-1377-14 4708,-36 0-91,-1-1 0,1-2-1,0-1 1,36-7 0,-58 3-738,-16 1 248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7 2689,'-134'-5'376,"-2"4"424,2 1-120,15 0-152,7 1-128,22 1-480,14-2-432,22-2 264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1328,'93'9'488,"2"0"401,5-2-193,1-1-144,0-1-208,0-1-88,3-1-256,-3-3-120,-9 0-304,-6-4-272,-13-5-385,-10 1 529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4353,'43'1'552,"25"-4"640,15-3-904,18 6-312,8 0-16,13 5 40,5 1 8,6 4 0,-4 4-40,-6-2-520,-9 2-336,-10-5-256,-9-2 56,-21-4 559,-12-3 393,-30-1 304,-11-2-48,-21-3-48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0 4497,'-122'8'328,"8"-1"368,20 2-584,14-1-48,24 1 8,14 0 40,22-2-56,10 3-32,26 0-16,15 2-48,35 3-192,23 0-192,35-4-608,17 2-440,34 4 791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773 1 1328,'-83'0'-264,"-18"1"-184,-7 4 8,-4 4 416,0 2 24,13 2-8,8 2 0,25 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2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324 0 12539,'-85'51'280,"24"51"-272,8 22 0,7 35-64,8 11 16,12 25 16,12 3-24,21 13-272,9 1-176,24-8-473,11-2-367,23-21-1329,15-18 1529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0 3361,'-46'14'464,"25"-5"680,11 0-1032,35 1-216,18 3 176,48-3 200,24-1-40,48-1-112,21-1-128,36 2-704,15-3-544,16 2 648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1 936,'255'15'320,"-9"0"200,-12 1-160,-27 0-224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2601,'201'3'-56,"20"1"-48,4 5 24,2 2 152,2 1 40,-9-1-112,-4 1-217,-9-2 137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8882,'185'13'448,"7"0"280,4 2-992,5 1-448,0 1-1361,2-1 1137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2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8834,'111'0'-88,"28"0"-472,14 5-264,16 4-313,10 2 97,11 1 248,2 0 392,1 0 832,2 0 88,-2 0-168,1 3-408,4 5-48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9226,'70'8'-224,"15"-1"-504,5 4-168,10 4-57,1 0 113,8 3 128,5 0 24,4 2-72,1 1 528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1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11010,'335'9'-1255,"0"15"0,596 120 1,-696-91 369,302 54-2343,-409-94 2504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895 123 672,'-2'0'373,"0"-1"0,0 0-1,0 0 1,0 0 0,0 0-1,0 0 1,0-1 0,0 1-1,1-1 1,-1 1 0,-2-3-1,-20-14 1579,-6 8-601,0 2-1,0 0 1,-57-5 0,68 12-1086,0 1 0,0 1 0,0 0 0,0 2 0,0 0 0,0 1 0,-26 9 0,29-7-144,1 1 0,0 0-1,0 1 1,0 0 0,1 1 0,1 1 0,-1 0 0,2 1 0,-1 1 0,-15 18 0,24-24-66,-1-1 1,1 1-1,0 0 0,0 0 1,1 0-1,0 1 1,0-1-1,1 1 1,-1 0-1,1-1 1,1 1-1,-1 0 1,1 0-1,1 1 1,-1-1-1,1 0 1,0 0-1,1 0 1,0 0-1,0 0 1,0 0-1,1 0 1,0 0-1,0-1 1,1 1-1,5 10 1,-1-7-12,0 0 0,1 0 0,0-1 0,0 0 0,1-1 0,0 0 0,0 0-1,1-1 1,0 0 0,0-1 0,1 0 0,0 0 0,0-1 0,0-1 0,0 0 0,1 0 0,0-1 0,0-1 0,0 0 0,21 1 0,-8-2 49,0-1 1,0-1-1,-1-1 0,1-1 0,-1-1 0,1-1 1,-1-2-1,-1 0 0,31-14 0,-48 18-52,0 1 0,0-1 0,0-1 0,-1 1 0,0-1 0,1 0 0,-1 0 0,-1 0 0,1-1 0,-1 0 0,1 0 0,-1 0 0,-1 0 0,1-1 0,-1 1 0,0-1 0,0 0 0,-1 0 0,1 0 0,-1 0 0,-1 0 0,1-1 0,-1 1 0,0-1 0,-1 1 0,1-1-1,-1 1 1,-1-1 0,1 1 0,-1-1 0,0 1 0,-1 0 0,1-1 0,-1 1 0,0 0 0,-1 0 0,0 0 0,0 0 0,0 1 0,0-1 0,-6-6 0,-1 1-18,-1 0 0,0 1 1,0 0-1,-1 1 0,0 0 0,0 1 0,-1 0 0,0 1 0,-1 0 0,1 1 1,-1 1-1,-1 0 0,1 1 0,-1 1 0,1 0 0,-25-1 0,14 2-19,-1 1-1,1 1 1,-1 1-1,1 2 1,-1 0-1,1 2 1,0 0-1,-47 19 1,55-17-13,1 1 1,0 1-1,0 0 0,1 1 1,0 1-1,1 1 1,0 0-1,1 0 0,0 1 1,-14 19-1,23-26 11,-1 1 1,1-1-1,0 1 0,0 0 1,1 0-1,0 0 1,0 0-1,1 1 0,0-1 1,0 1-1,1 0 0,-1-1 1,2 1-1,-1 0 0,1 0 1,1 0-1,-1-1 0,1 1 1,0 0-1,1-1 0,0 1 1,0-1-1,1 1 0,0-1 1,0 0-1,6 9 1,-4-9 1,0 0 1,0 0 0,1 0 0,0-1 0,0 1 0,1-1-1,0-1 1,0 0 0,0 0 0,0 0 0,11 4 0,-4-3 2,0 0 1,0-1 0,0-1-1,1-1 1,0 0 0,17 1-1,-3-2 36,0-2 1,1-1-1,-1-1 0,0-2 0,0-1 0,36-10 1,-31 5 108,55-25 0,-80 31-110,-1 0 1,1-1-1,-1 0 1,0 0-1,-1 0 1,1-1-1,-1 0 1,-1-1-1,1 0 1,-1 0-1,10-14 1,-14 16-12,0 0-1,-1 0 1,1 0 0,-1 0 0,0 0-1,-1-1 1,1 1 0,-1 0 0,0-1-1,0 1 1,-1 0 0,1-1 0,-1 1-1,0 0 1,-1 0 0,1 0 0,-1 0-1,0 0 1,-1 0 0,1 0 0,-1 0-1,0 1 1,0 0 0,0-1 0,-4-3-1,-6-8 13,-1 1 0,-1 0 0,0 1-1,0 1 1,-22-14 0,22 17-47,0 1 1,-1 1-1,-1 0 1,1 1-1,-1 0 1,-1 2-1,1 0 1,-1 1-1,1 1 1,-1 0-1,0 1 1,-1 1-1,-34 3 1,40-1-18,1 1 1,-1 1 0,1 0-1,0 1 1,0 0 0,0 0 0,0 2-1,1-1 1,0 1 0,0 1-1,0 0 1,1 1 0,0 0-1,1 0 1,-1 1 0,2 0-1,-1 1 1,1 0 0,1 0 0,-11 18-1,14-20 14,0 1-1,0-1 0,1 1 1,-1 0-1,2 0 0,0 0 1,0 0-1,0 1 1,1-1-1,1 0 0,-1 1 1,2-1-1,-1 0 0,1 1 1,1-1-1,-1 0 1,2 0-1,5 17 0,-3-15 8,0-1 1,1 0-1,1 0 0,-1 0 0,1-1 0,1 0 1,0 0-1,0-1 0,1 0 0,0 0 0,0-1 1,1 0-1,0-1 0,18 9 0,-12-8 20,1-1 0,0 0 1,0-2-1,1 0 0,-1-1 0,1 0 0,0-2 0,0 0 0,-1-1 0,1 0 1,0-2-1,0 0 0,-1-1 0,32-9 0,-22 3 35,0-1 1,0-1-1,-1-1 0,-1-2 0,0 0 0,-1-2 1,0 0-1,31-30 0,-49 41-26,0-1 0,-1 0-1,0-1 1,0 1 0,0-1 0,0 0 0,-1 0-1,-1-1 1,1 1 0,-1-1 0,0 0-1,-1 0 1,0 0 0,0 0 0,0 0 0,-1 0-1,-1 0 1,1-1 0,-2 1 0,1 0-1,-1-1 1,0 1 0,0 0 0,-4-9 0,2 6-11,-1 1 1,0-1 0,-1 1 0,0 0 0,-1 0 0,0 1 0,-1 0 0,0 0-1,0 0 1,-1 1 0,0 0 0,0 0 0,-1 1 0,0 0 0,0 1-1,0 0 1,-14-6 0,4 4-44,-1 1 0,1 1 1,-2 1-1,1 0 0,-1 2 0,1 0 0,-1 2 0,0 0 0,0 1 1,0 1-1,1 1 0,-1 1 0,-37 10 0,40-8 8,1 0-1,0 1 1,0 1-1,0 1 1,1 0 0,0 1-1,1 1 1,0 0 0,0 1-1,1 1 1,1 0-1,0 1 1,0 0 0,2 1-1,-1 1 1,-9 17-1,16-24 14,1 1 0,0-1 1,0 1-1,1 0 0,1 0 0,-1 0 0,1 0 0,1 1 0,0-1 0,0 0 0,1 1 0,0-1 0,0 1 0,1-1 0,0 1 0,1-1 0,4 12 0,-2-11 7,0 0 1,1 0-1,0 0 0,1 0 0,0-1 0,1 0 1,0-1-1,0 1 0,1-1 0,0-1 1,0 1-1,1-1 0,-1-1 0,16 9 0,-11-8 26,0-1 0,0 0-1,1 0 1,-1-2-1,1 1 1,0-2-1,1 0 1,-1-1-1,1 0 1,-1-1 0,1 0-1,-1-2 1,20-2-1,-25 2 10,1-1-1,-1 0 0,0-1 1,1 0-1,-1 0 0,0-1 1,-1 0-1,1-1 1,-1 0-1,0 0 0,0-1 1,0 0-1,-1 0 0,0-1 1,0 0-1,-1 0 1,0 0-1,0-1 0,0 0 1,7-17-1,-10 19-15,0 0 1,-1 0-1,0 0 1,-1-1-1,1 1 1,-1-1-1,-1 1 1,1-1-1,-1 0 1,0 1-1,0-1 1,-1 1-1,-2-9 1,1 4-7,-2 0 1,0 0 0,0 0-1,-1 1 1,0-1-1,0 1 1,-9-11-1,1 4-25,-1 0 0,-1 1 0,0 1 0,0 1 0,-2 0 0,0 0 0,-33-18 0,34 23-21,0 2-1,0 0 0,-1 1 1,1 1-1,-2 1 0,1 0 1,0 1-1,-1 1 0,1 0 1,-1 1-1,1 1 0,-26 4 1,36-3 10,-1 0 0,0 0 0,1 1 0,-1 1 0,1-1 0,-1 1 1,1 0-1,0 1 0,0 0 0,0 0 0,1 0 0,0 1 0,0 0 1,0 0-1,0 1 0,1-1 0,0 1 0,0 1 0,0-1 0,1 1 1,0-1-1,0 1 0,1 0 0,-1 1 0,2-1 0,-1 0 0,1 1 1,0 0-1,-1 13 0,2-9 10,0 0 0,1 0 0,0 0 0,1 0 0,1 0 0,0-1 0,0 1-1,1 0 1,0-1 0,1 0 0,1 0 0,0 0 0,0 0 0,13 17 0,-8-14 8,1 0 0,0-1 0,1 0-1,1-1 1,0-1 0,1 0 0,0-1 0,0 0 0,29 14-1,-27-17 22,0 0 0,1 0 0,0-2 0,1 0 0,-1-1-1,1-1 1,0 0 0,0-2 0,27 0 0,-33-1 13,1-2 0,-1 1 0,0-2 0,0 1 0,0-2 0,0 0 0,0 0-1,-1-1 1,0 0 0,0-1 0,0 0 0,-1-1 0,1 0 0,10-11 0,-15 12 0,-1 1-1,0-1 0,0-1 1,0 1-1,0-1 0,-1 1 1,0-1-1,-1 0 1,0-1-1,0 1 0,0-1 1,-1 1-1,0-1 0,0 0 1,0-10-1,-2 6-1,0 0-1,0 0 1,-2 0 0,1-1-1,-1 2 1,-1-1-1,0 0 1,-1 1 0,-8-17-1,5 12-22,-1 1 0,0 0-1,-1 1 1,-1 0 0,0 1 0,-1-1-1,-1 2 1,0 0 0,0 0-1,-1 1 1,-1 1 0,0 0-1,0 1 1,-22-11 0,23 16-33,-1 0 0,1 1 1,-1 0-1,0 1 0,1 0 1,-1 2-1,0-1 0,0 2 1,0 0-1,0 0 0,1 1 1,-1 1-1,1 0 0,-1 1 1,1 1-1,0 0 0,0 0 1,1 2-1,0-1 0,0 2 1,-17 12-1,18-11 16,0 0 0,0 0-1,1 1 1,1 0 0,0 1 0,0 0 0,1 1-1,0-1 1,1 1 0,0 1 0,1 0-1,0 0 1,1 0 0,1 0 0,0 1 0,1 0-1,0-1 1,1 1 0,1 0 0,0 1-1,1 14 1,1-20 13,1 0 0,0 0 0,0-1 0,1 1 0,0-1-1,0 0 1,1 0 0,0 0 0,0 0 0,1 0 0,0-1-1,1 0 1,-1 0 0,1-1 0,1 1 0,-1-1 0,1 0 0,0-1-1,0 0 1,1 0 0,0 0 0,0-1 0,0-1 0,0 1-1,0-1 1,10 2 0,0 0 25,1 0 0,-1-2-1,1 0 1,0-1 0,0-1 0,-1-1-1,1 0 1,0-2 0,0 0 0,0-1-1,27-8 1,-14-1 47,-1 0 1,0-2-1,-1-1 0,48-33 1,-58 34-44,0-1 1,-2-1 0,0 0 0,0-1-1,-2-1 1,0-1 0,17-25 0,-29 36-12,1 1 1,-1-1 0,-1 0 0,1 0 0,-1 0 0,-1 0 0,1 0 0,-2-1 0,1 1 0,-1-1 0,0 1 0,-1-1 0,0 0 0,0 1 0,-1-1 0,-3-16 0,1 15-10,-1-1 1,0 1-1,-1 0 1,0 0-1,-1 0 0,0 0 1,0 1-1,-1 0 1,0 1-1,-1-1 1,-15-11-1,6 6-33,-1 0 0,0 2 0,-1 0-1,-1 1 1,0 1 0,0 1-1,-1 1 1,0 1 0,-1 1-1,1 0 1,-1 2 0,-37-3 0,42 6-2,1 2 0,0 0 0,-1 1 0,1 0 0,0 2 0,0 0 0,0 0 1,1 1-1,-1 1 0,1 1 0,1 0 0,-1 1 0,1 1 0,-20 16 0,25-18 11,1 1 0,1 0 0,0 0-1,0 0 1,0 1 0,1 0-1,0 0 1,1 1 0,0 0-1,1 0 1,0 0 0,0 0-1,1 1 1,0-1 0,1 1 0,1 0-1,-1 0 1,2 0 0,-1 0-1,2-1 1,-1 1 0,4 18-1,-1-16 20,0 0-1,1 0 1,0-1 0,1 1-1,0-1 1,1 0-1,0-1 1,1 1-1,0-1 1,1 0-1,12 12 1,-6-9 13,0-1 0,1-1 0,0 0 0,1-1 0,0 0 0,1-2 0,21 10 0,-8-6 13,1-2-1,1-2 0,0-1 0,0-1 1,0-1-1,1-2 0,0-2 0,63-2 1,-65-3 32,0-1 0,-1-1 0,0-1 0,42-16 0,-62 19-28,1-1 0,-1-1-1,0 0 1,0 0-1,-1-1 1,1 0 0,-1 0-1,-1-1 1,1-1 0,-1 0-1,-1 0 1,1 0-1,-1-1 1,-1 0 0,10-15-1,-14 17-13,0 1 0,0-1-1,-1 0 1,0 0 0,0 0 0,-1 1-1,1-1 1,-2 0 0,1 0-1,-1 0 1,0 0 0,0 0 0,-1 1-1,0-1 1,0 1 0,0-1-1,-1 1 1,0 0 0,0 0-1,-1 0 1,-7-9 0,-2-3-12,0 1 0,-1 0 0,-1 1 0,-1 1 0,-28-22 0,26 25-45,-1 0 1,0 1 0,-1 1-1,-1 0 1,1 2-1,-1 1 1,0 0-1,-1 1 1,0 2 0,0 0-1,0 1 1,0 2-1,0 0 1,-1 1-1,1 1 1,0 1 0,-33 8-1,35-6-4,-1 2 0,1 0 0,0 1 1,0 2-1,1-1 0,0 2 0,1 1 0,0 0 0,1 2 0,0-1 0,1 2 0,0 0 0,1 1 0,1 1 0,0 0 1,1 1-1,1 1 0,-13 24 0,21-35 34,-1 1 1,2 0-1,-1 1 1,1-1-1,1 1 1,0-1-1,0 1 1,0 0 0,1 0-1,0 0 1,1 0-1,0 0 1,1 0-1,-1-1 1,2 1-1,-1 0 1,1 0-1,1-1 1,-1 1-1,2-1 1,-1 1-1,1-1 1,0 0-1,1-1 1,-1 1-1,2-1 1,-1 0-1,1 0 1,0-1-1,0 1 1,1-1-1,0-1 1,0 1 0,0-1-1,1 0 1,0-1-1,0 0 1,14 5-1,-7-3 27,0-2 0,1 0 0,-1 0-1,1-2 1,0 0 0,-1 0 0,1-2 0,0 0-1,0-1 1,0 0 0,-1-1 0,1-1 0,-1-1 0,29-10-1,-28 9 17,-1-2 0,0 0-1,0-1 1,0-1 0,-1 0 0,0-1-1,-1 0 1,0-1 0,-1 0-1,0-1 1,-1-1 0,0 0-1,17-27 1,-24 33-18,-1 0 1,0-1-1,0 1 1,-1 0-1,1-1 1,-2 0-1,1 1 1,-1-1-1,0 0 1,-1 0-1,0 0 1,-1-14-1,-1 9-6,-1 1 0,0-1 0,-1 1 1,0 0-1,-1 0 0,0 1 0,-10-16 0,2 6-38,-1 1 0,-1 1 0,-1 1 0,0 0 0,-2 1 0,0 0 0,-38-25 0,39 32-20,0 0 1,-1 2-1,0 0 0,0 1 1,-1 0-1,0 2 1,0 0-1,-1 1 1,1 1-1,-1 1 1,0 1-1,0 1 0,1 0 1,-33 5-1,40-3 18,0 0-1,0 1 1,0 1-1,1-1 1,-1 2-1,1 0 0,0 0 1,1 1-1,-1 0 1,1 1-1,0 0 1,0 0-1,1 1 0,0 1 1,1-1-1,0 1 1,0 1-1,1 0 1,0 0-1,1 0 0,0 1 1,0 0-1,1 0 1,-6 21-1,7-19 16,1 0 0,1 0 1,0 0-1,1 1 0,0-1 0,1 1 0,1-1 0,0 1 0,0-1 1,2 1-1,-1-1 0,2 0 0,0 0 0,0-1 0,1 1 0,1-1 1,0 0-1,15 21 0,-10-18 15,2 0 1,-1-1-1,2 0 0,0-1 1,1-1-1,0 0 1,0-1-1,2-1 0,-1 0 1,1-1-1,0-1 0,34 11 1,-27-12 23,1-2 0,0 0 0,0-1 0,0-2 0,0 0 0,0-2 0,1 0 0,47-9 0,-57 6 15,0 0 0,-1-1 0,0-1 1,1 0-1,-2-1 0,1-1 1,-1 0-1,0-1 0,0 0 0,-1-1 1,0-1-1,-1 0 0,0-1 0,-1 0 1,13-16-1,-21 22-22,1-1-1,-1 0 1,0 0 0,-1 0 0,1 0-1,-1-1 1,0 1 0,-1-1 0,0 1-1,0-1 1,0 0 0,-1 1 0,0-1-1,0 0 1,0 1 0,-1-1 0,0 0-1,-1 1 1,1-1 0,-1 1 0,-1 0-1,1 0 1,-1 0 0,-6-11 0,-3-3-11,0 1 0,-2 0 0,0 0 0,-1 2 0,-34-32 0,33 36-32,0 0 0,-1 1 0,-1 1 1,0 1-1,0 0 0,-1 1 0,0 1 0,0 1 1,-1 1-1,0 0 0,0 2 0,0 0 1,-1 1-1,1 1 0,-28 1 0,33 2-7,0 0 0,0 1 0,0 0 0,1 1 0,0 1-1,-1 0 1,1 1 0,0 1 0,1 0 0,0 0 0,0 2 0,0 0-1,1 0 1,0 1 0,0 0 0,1 1 0,1 1 0,-1-1 0,2 2-1,0-1 1,-15 25 0,17-22 15,0-1-1,1 1 1,0 0-1,1 1 1,1 0-1,1-1 1,0 1-1,0 0 1,2 0-1,0 1 1,0-1-1,4 26 0,-2-32 19,1 0-1,0-1 0,0 1 0,1-1 0,0 1 0,0-1 0,1 0 0,0 0 0,0 0 1,1-1-1,0 0 0,1 0 0,-1 0 0,1 0 0,1-1 0,-1 0 0,1 0 0,0-1 0,0 0 1,1 0-1,0-1 0,15 7 0,-9-6 21,0-1 0,0-1 1,0 0-1,0-1 0,1 0 1,-1-1-1,1-1 0,0 0 0,-1-1 1,0 0-1,1-1 0,-1-1 1,0-1-1,0 0 0,0 0 0,0-1 1,-1-1-1,13-8 0,-6 3 20,-1-1-1,0 0 1,-1-2 0,0 0-1,-1-1 1,-1-1-1,-1 0 1,0-1-1,-1-1 1,0 0-1,10-21 1,-19 29-27,0 0 1,-1-1-1,0 0 0,-1 0 1,0 0-1,0-1 0,-1 1 0,-1-1 1,0 1-1,0-1 0,-2 1 1,1-1-1,-1 0 0,-1 1 1,0 0-1,0-1 0,-2 1 1,1 0-1,-1 0 0,-1 1 0,0-1 1,-9-15-1,9 18-32,-1 0 0,0 1 0,0-1-1,0 1 1,-1 0 0,0 1 0,-1 0 0,1 0 0,-1 0-1,0 1 1,-1 0 0,1 1 0,-1-1 0,0 2 0,0-1-1,0 2 1,0-1 0,-1 1 0,1 0 0,-1 1 0,0 0-1,1 1 1,-1 0 0,1 0 0,-1 1 0,0 0 0,-11 3-1,5 1-15,0 0 0,0 1 0,0 1 1,1 1-1,0 0 0,0 0 0,1 2 0,0 0 0,1 0 0,0 1 0,1 1 0,0 0 0,1 1 0,-13 18 0,17-21 23,0 0 1,1 1-1,0 0 1,1 0 0,0 0-1,0 1 1,2-1-1,-1 1 1,1 0-1,1 1 1,0-1-1,1 0 1,0 0-1,1 1 1,0-1-1,1 1 1,1-1-1,0 0 1,0 0-1,6 15 1,-4-17 14,1 0-1,0-1 1,1 1 0,0-1-1,0-1 1,1 1 0,0-1-1,1 0 1,-1 0 0,2-1-1,-1 0 1,1-1 0,0 0-1,0 0 1,1-1 0,-1 0-1,1 0 1,1-1 0,-1-1-1,0 0 1,1 0 0,13 1-1,-5-1 32,1 0 0,0-2-1,0 0 1,-1-1 0,1-2-1,0 1 1,0-2 0,-1-1-1,0-1 1,0 0 0,29-12-1,-26 6 15,-1 0 0,0-1-1,-1-1 1,0-1-1,-1-1 1,0-1-1,-2 0 1,0-2 0,17-21-1,-28 32-36,0-1-1,-1 0 1,0 0 0,0 0-1,-1-1 1,0 1-1,0-1 1,-1 0-1,0 0 1,-1-1 0,0 1-1,-1 0 1,1-1-1,-2 1 1,0-1-1,0 1 1,0-1 0,-1 1-1,-1-1 1,1 1-1,-1-1 1,-1 1-1,0 0 1,0 0 0,-9-15-1,5 13-35,0 0 0,-1 1 0,0-1 0,0 2 0,-1-1 0,-1 1 0,0 1 0,0-1 0,0 2 0,-1-1 0,0 2 0,-1-1 0,1 2 0,-1-1-1,0 2 1,-1-1 0,1 2 0,-1 0 0,0 0 0,1 1 0,-1 1 0,0 0 0,0 0 0,0 2 0,0 0 0,0 0 0,0 1 0,0 0 0,0 1 0,1 1 0,0 0 0,-1 1 0,1 0 0,1 1 0,-1 0-1,1 1 1,0 0 0,1 1 0,0 0 0,0 1 0,0 0 0,1 0 0,1 1 0,0 0 0,-13 20 0,14-17 12,0 0 0,1 1 0,1-1-1,0 1 1,1 1 0,0-1 0,1 0 0,0 1-1,2 0 1,0-1 0,0 1 0,1 0 0,1 0 0,1-1-1,0 1 1,0-1 0,2 1 0,0-1 0,0 0 0,12 22-1,-9-21 21,1-1 0,0 0 0,1 0-1,1-1 1,0 0 0,1-1-1,0 0 1,1 0 0,0-2-1,1 1 1,0-2 0,1 1 0,0-2-1,0 0 1,1-1 0,0 0-1,0-1 1,26 7 0,-23-10 13,1-1 0,-1 0 0,0-2 0,0 0 0,0 0 1,1-2-1,-1 0 0,0-2 0,0 0 0,-1 0 0,1-2 1,-1 0-1,0-1 0,-1-1 0,0 0 0,0-1 0,0-1 0,-2-1 1,22-18-1,-26 20-8,0 0 0,-1 0 1,0-1-1,-1 0 0,0-1 1,0 0-1,-1 0 0,-1 0 1,0-1-1,-1 0 0,0 0 1,0-1-1,-2 1 0,1-1 1,-2 0-1,1 0 0,-2 0 1,0 0-1,0 0 0,-2-1 1,1 1-1,-2 0 0,0 0 1,0 0-1,-1 0 0,-1 1 1,-8-21-1,7 21-31,0 1 1,-1 0-1,-1 0 1,0 1 0,0-1-1,-1 1 1,-1 1-1,1 0 1,-2 0-1,1 1 1,-1 0-1,0 0 1,-1 1-1,-16-8 1,11 8-17,-1 0 0,1 2 0,-1 0 0,0 0 0,-1 2 0,1 0 0,-1 1 0,1 1 0,-30 2 0,20 1-7,0 1 0,0 2 0,0 0 0,1 2 0,-1 1 0,2 1 1,-1 1-1,2 1 0,-1 2 0,1 0 0,1 2 0,1 0 0,-30 27 0,41-33 23,2 1 0,-1 1-1,1 0 1,1 0 0,0 1-1,1 0 1,0 0 0,1 0-1,0 1 1,-6 22-1,10-29 14,1 1 1,0-1-1,0 0 0,1 1 0,0-1 0,0 1 0,0-1 0,1 0 0,0 1 0,1-1 0,-1 0 0,1 1 0,0-1 0,0 0 0,1-1 0,0 1 0,0 0 0,0-1 0,1 1 0,0-1 0,0 0 0,0 0 0,1-1 0,-1 1 0,7 3 0,4 4 18,0-1-1,1 0 1,0-1 0,0-1-1,1-1 1,0 0-1,1-1 1,0-1 0,0-1-1,1-1 1,-1 0-1,1-1 1,0-1 0,-1-1-1,39-2 1,-36-1 16,1-1 1,-1-2 0,0 0-1,0-1 1,-1-1-1,1 0 1,-1-2-1,-1-1 1,0 0 0,0-1-1,-1-1 1,-1-1-1,28-26 1,-38 32-23,0 1 1,-1-2-1,1 1 0,-2-1 1,1 0-1,-1 0 1,-1 0-1,1-1 0,-1 0 1,-1 0-1,0 0 1,0 0-1,-1-1 1,0 1-1,0 0 0,-1-1 1,0 0-1,-1 1 1,0-1-1,-1 0 0,0 1 1,0-1-1,-1 1 1,0-1-1,-1 1 1,0 0-1,-5-11 0,1 7-23,1 0 0,-2 1 0,0 0 0,0 0 0,-1 0-1,-1 1 1,0 1 0,0 0 0,-1 0 0,0 1 0,-1 0-1,1 1 1,-2 0 0,1 1 0,-1 1 0,-1 0 0,-20-7-1,17 10-15,0-1-1,1 2 0,-1 0 1,0 2-1,0-1 0,0 2 0,0 0 1,0 1-1,0 1 0,0 1 1,1 0-1,0 1 0,0 1 0,0 0 1,1 1-1,-1 1 0,-16 11 0,17-9 9,0 0 0,1 1 0,1 0 0,-1 1 0,2 1 0,0 0 0,0 1 0,1 0 0,1 0 0,1 1-1,0 1 1,1-1 0,0 2 0,1-1 0,1 1 0,-6 23 0,11-29 21,-1-1 1,1 0-1,1 0 0,-1 0 1,2 1-1,0-1 0,0 0 1,0 0-1,2 0 0,-1 0 1,1 0-1,1-1 0,-1 1 1,2-1-1,-1 0 0,1 0 1,1 0-1,-1-1 0,2 1 1,-1-2-1,1 1 0,0-1 1,0 0-1,1 0 0,0-1 1,1 0-1,12 7 0,-7-5 16,0-1 0,1 0 0,0-1 0,0-1 0,0 0 0,0-1 0,1-1 0,-1 0 0,1-2 0,0 1-1,0-2 1,0 0 0,0-1 0,0-1 0,-1 0 0,1-1 0,18-6 0,-13 1 23,0 0 0,-1-2 0,0 0 0,-1-2 0,0 0 0,-1-1 0,0-1 0,-1 0 0,-1-2 0,0 0 1,20-27-1,-28 34-31,-2 0 1,1-1 0,-2 0 0,1 0-1,-1-1 1,-1 1 0,0-1 0,0 0-1,-1 0 1,0 0 0,-1-1 0,-1 1-1,0-1 1,0 1 0,-1-1 0,0 1-1,-1-1 1,-1 1 0,1 0 0,-2-1 0,0 1-1,0 0 1,-10-20 0,8 21-30,-1 1 0,0 0-1,0 0 1,-1 1 0,0 0 0,0 0 0,-1 0 0,0 1 0,-1 1 0,1-1 0,-1 1 0,-1 1 0,1-1-1,-1 2 1,0-1 0,0 1 0,0 1 0,-1 0 0,1 0 0,-1 1 0,1 0 0,-22 0 0,11 2-21,0 0 1,-1 2-1,1 0 1,1 1 0,-1 1-1,0 1 1,1 1 0,0 1-1,0 0 1,-35 20 0,33-14 8,1 2 1,0 0 0,1 2 0,1 0 0,0 1-1,1 1 1,1 0 0,-25 39 0,36-48 21,0 0 1,1 0-1,1 1 1,-1 0-1,2 0 1,-1 0-1,1 0 1,1 0-1,-2 20 1,4-23 7,1 0 0,-1-1 0,1 1 1,1 0-1,-1 0 0,1 0 0,1-1 0,-1 1 0,1-1 1,1 0-1,-1 0 0,1 0 0,0 0 0,1-1 0,7 9 0,-5-7 17,1 0 0,0 0 0,0-1 0,1 0 0,0 0 0,0-1-1,1-1 1,0 1 0,0-1 0,0-1 0,0 0 0,1-1 0,0 0-1,-1 0 1,1-1 0,0 0 0,0-1 0,0 0 0,1-1 0,-1-1-1,0 1 1,0-2 0,0 1 0,0-2 0,0 1 0,13-6 0,-5 1 23,0-1 1,0-1-1,-1 0 1,-1-1-1,0-1 0,0-1 1,-1 0-1,0-1 1,-1-1-1,0 0 1,-2-1-1,1-1 1,18-30-1,-27 39-40,-1-2-1,0 1 0,-1 0 1,1-1-1,-2 0 0,1 1 0,-2-1 1,1 0-1,-1 0 0,0 0 1,-1 0-1,0 0 0,0-1 1,-1 1-1,0 0 0,-1 0 1,0 1-1,0-1 0,-1 0 0,0 1 1,0-1-1,-1 1 0,-1 0 1,1 0-1,-1 0 0,0 1 1,-1 0-1,0 0 0,0 0 0,0 1 1,-1-1-1,0 2 0,0-1 1,-1 1-1,1 0 0,-1 0 1,0 1-1,-1 0 0,1 1 1,-1 0-1,1 0 0,-1 1 0,0 0 1,0 0-1,0 1 0,0 0 1,-12 1-1,5 2-24,0 0-1,0 1 1,0 1 0,0 1-1,1 0 1,0 1 0,0 0 0,0 1-1,1 1 1,0 0 0,0 1-1,-19 18 1,17-15 13,2 2-1,0-1 1,0 2-1,2 0 1,0 1 0,0 0-1,2 0 1,0 1-1,1 1 1,-8 20 0,14-30 15,1 1 1,1-1 0,-1 0 0,1 1 0,1 0-1,0-1 1,0 1 0,1-1 0,-1 1 0,2-1-1,-1 1 1,2-1 0,-1 0 0,1 0 0,0 0-1,0 0 1,1 0 0,0-1 0,1 1 0,0-1-1,0 0 1,0-1 0,1 1 0,0-1 0,0 0 0,0 0-1,13 8 1,-11-8 12,1 0 0,0 0 0,0-1 0,0 0 0,1-1 0,0 0 0,-1 0 1,1-1-1,1-1 0,-1 1 0,0-2 0,0 1 0,1-1 0,-1-1 0,1 0 0,-1 0 0,1-1 0,-1-1 0,0 0 0,1 0 0,-1-1 0,16-6 0,-12 1 23,0 0-1,-1 0 1,-1-2-1,1 1 0,-1-2 1,-1 1-1,0-2 1,-1 0-1,14-19 1,-20 25-29,-1 1 1,0-1-1,0 0 1,-1 0-1,1 0 1,-1 0 0,-1 0-1,1 0 1,-1-1-1,0 1 1,0-10-1,-1 12-6,-1-1 0,0 1 0,0-1 0,0 1 0,0-1 0,0 1 0,-1 0 0,0 0 0,0 0-1,0 0 1,-1 0 0,1 0 0,-1 0 0,0 1 0,0-1 0,0 1 0,-6-5 0,0 1-17,1 0 1,-1 1-1,0 1 1,0-1 0,-1 2-1,1-1 1,-1 1-1,0 0 1,0 1 0,-1 1-1,1-1 1,-1 2-1,1-1 1,-1 1-1,0 1 1,1 0 0,-1 0-1,1 1 1,-1 1-1,0 0 1,-12 4 0,8-1-14,1 0 0,0 1 1,1 0-1,0 1 1,0 1-1,0 0 0,1 0 1,0 2-1,1-1 1,0 1-1,0 1 0,1 0 1,0 1-1,-12 20 1,19-28 25,0 0 0,0 0-1,1 1 1,0-1 0,0 0 0,0 1 0,1 0 0,-1-1 0,1 1 0,0 0 0,1 0 0,-1-1 0,1 1 0,0 0 0,0 0 0,0 0 0,1 0 0,0 0 0,0-1 0,0 1 0,0 0 0,1-1 0,-1 1 0,1-1 0,1 1 0,-1-1 0,1 0 0,-1 0 0,1 0 0,0 0 0,0-1 0,1 1 0,-1-1 0,1 0 0,0 0 0,4 3 0,4 2 13,1 0 0,0-1-1,0-1 1,0 0 0,1-1 0,0 0-1,0-1 1,0 0 0,1-2 0,28 3 0,-22-5 22,-1-1 1,1 0-1,-1-2 1,0 0-1,0-1 1,0-2 0,0 0-1,-1 0 1,28-15-1,-33 13-1,0 1 0,-1-2 0,0 0 0,0 0 0,-1-1 0,-1-1 0,0 0 0,0 0 0,-1-1 0,0 0 0,-1-1 0,15-27 0,-22 32-27,1 1 1,-1-1-1,0 0 0,-1 0 1,0 0-1,0 1 1,-1-1-1,0 0 0,0 0 1,-1 0-1,0 0 1,0 0-1,-1 0 0,0 0 1,0 1-1,-1-1 1,0 1-1,0 0 1,-1-1-1,0 2 0,0-1 1,-10-11-1,4 4-30,-1 1 0,0 0-1,-1 1 1,0 1 0,-1 0-1,-1 0 1,0 2 0,0-1 0,-29-13-1,34 20 8,0 0 0,0 0 0,0 1-1,0 0 1,-1 0 0,1 1 0,0 0-1,-1 1 1,1 0 0,-1 1 0,1 0-1,-1 0 1,-15 5 0,13-2-8,-1 1 1,1 0 0,-1 1-1,2 0 1,-1 1-1,1 0 1,0 1-1,0 1 1,-10 10 0,9-8 12,1 1 1,0 0-1,1 1 1,1 0-1,0 1 1,0 0-1,2 0 1,0 1-1,0-1 1,1 2-1,1-1 1,1 1-1,0 0 1,1-1-1,1 2 1,-1 25-1,4-30 27,0 0-1,1 0 0,1-1 1,0 1-1,1-1 0,0 0 1,0 0-1,1 0 0,1-1 1,0 1-1,0-1 0,1-1 1,0 1-1,1-1 0,0 0 1,1-1-1,-1 0 0,1 0 1,1-1-1,0 0 0,0-1 1,0 0-1,1-1 0,15 7 1,-13-7 16,0 0 0,1-1-1,0 0 1,0-1 0,0 0 0,0-2 0,1 1 0,-1-2 0,0 0 0,1 0 0,-1-2 0,0 1 0,1-2 0,-1 0 0,-1-1 0,1 0 0,0-1-1,-1 0 1,24-14 0,-27 12-7,-1 0 0,0 0 0,0 0-1,0-1 1,-1-1 0,0 1 0,0-1 0,-1-1-1,0 1 1,-1-1 0,0 0 0,-1-1-1,0 0 1,5-16 0,-8 18-15,0-1 0,0 0 1,-1 0-1,0 0 0,-1 1 1,0-1-1,-1 0 0,0 0 0,0 0 1,-1 1-1,0-1 0,-1 1 0,0-1 1,-1 1-1,0 0 0,0 0 1,-9-13-1,3 7-33,0 0 0,-1 0 0,-1 1 1,-1 1-1,0 0 0,0 1 0,-1 0 0,-1 1 0,0 0 1,0 1-1,-1 1 0,0 1 0,-1 0 0,-20-6 1,24 10-5,0 1 0,0 0 1,0 1-1,-1 0 0,1 1 1,0 1-1,-1 0 0,1 1 1,0 1-1,-1 0 0,1 0 1,0 1-1,0 1 0,1 0 1,-1 1-1,1 0 1,0 1-1,0 1 0,-21 15 1,25-17 12,1 1-1,-1 0 1,2 0 0,-1 1 0,1 0 0,0 0 0,0 1 0,1 0 0,0 0 0,0 0 0,1 0 0,-4 10 0,7-12 13,-1 0-1,1-1 1,0 1-1,0 0 1,1 0-1,0 0 1,0 0-1,0 0 1,1 0-1,0 0 1,0-1-1,0 1 1,1 0-1,-1-1 1,2 1-1,-1-1 1,0 1-1,1-1 1,0 0-1,5 6 0,4 4 21,0-2 0,1 1 0,0-1 0,1-1-1,1-1 1,0 0 0,0-1 0,1 0-1,0-1 1,1-1 0,0-1 0,0 0 0,1-1-1,-1-1 1,1-1 0,1 0 0,-1-1-1,27 0 1,-27-2 16,0-1-1,1 0 1,-1-1 0,-1-1-1,1-1 1,0-1 0,-1 0-1,1-1 1,-1-1-1,0-1 1,-1 0 0,0-2-1,0 1 1,-1-2 0,0 0-1,0-1 1,-1 0-1,-1-1 1,13-14 0,-22 20-27,1 1 0,-1-2 0,0 1 1,0 0-1,-1-1 0,0 0 0,0 1 1,0-1-1,-1 0 0,0-1 1,0 1-1,-1 0 0,0-1 0,0 1 1,-1 0-1,0-1 0,0 1 0,-1-1 1,0 1-1,0 0 0,-1 0 0,0-1 1,0 1-1,-1 0 0,0 1 0,0-1 1,0 0-1,-1 1 0,-6-9 0,0 1-31,-1 0-1,0 1 1,-2 0 0,1 0-1,-1 2 1,-1 0-1,0 0 1,-1 1-1,0 1 1,0 0-1,-22-8 1,17 9 0,-1 2 1,1 0-1,-1 2 1,0 0-1,0 1 0,0 1 1,0 1-1,0 1 1,-1 1-1,1 1 1,0 1-1,0 0 1,-34 12-1,38-10 4,0 2-1,1 0 1,0 0-1,0 2 1,0 0-1,1 1 1,1 0-1,0 1 1,0 1-1,1 0 1,0 1-1,2 0 1,-1 1-1,1 0 1,1 1-1,-13 25 0,19-31 24,0 0 0,0 0 0,1 1 0,0-1 0,1 1-1,0 0 1,0 0 0,1-1 0,0 1 0,1 0-1,0 0 1,1 0 0,0 0 0,0 0 0,1 0-1,6 17 1,-3-14 14,1-1 1,0-1-1,1 1 0,0-1 1,0 0-1,2 0 0,-1-1 0,1 0 1,1-1-1,0 0 0,17 12 1,-10-9 18,0-1 0,0-1 0,1-1 0,1-1 0,0 0 0,0-2 0,31 8 0,-35-11-6,0 0-1,0-1 1,1-1 0,-1-1 0,1 0 0,-1-1 0,0 0 0,0-1 0,28-8 0,-31 6-6,0-1 1,0 0 0,0-1 0,-1 0-1,0-1 1,0 0 0,-1 0-1,0-1 1,0-1 0,-1 0-1,0 0 1,0 0 0,-1-1 0,-1-1-1,8-12 1,-10 14-7,0-1 0,-1 0 0,-1 0 0,1-1 0,-1 1 0,-1-1 0,0 1 0,-1-1 0,0 0 0,0 0 0,-1 1 0,-1-1 0,0 0 0,0 0 0,-1 1 0,0-1 0,-1 1-1,-5-13 1,1 4-48,-1 1-1,-1 0 0,-1 1 0,-1 0 0,0 1 0,-1 0 0,-1 0 0,0 1 0,-1 1 0,-1 1 0,0 0 0,-27-18 0,30 24 7,0 0 1,0 0-1,-1 1 0,0 1 0,0 1 0,0-1 0,0 2 0,-1 0 0,1 1 0,-1 0 0,0 1 1,0 0-1,0 1 0,0 1 0,1 0 0,-1 1 0,0 0 0,-25 9 0,22-4-5,-1 1-1,2 0 1,-1 1-1,1 1 1,1 1-1,0 0 1,0 1-1,1 0 1,1 1-1,0 1 1,1 0-1,-13 20 1,16-21 33,1-1 1,0 1 0,1 1 0,1 0 0,0 0 0,1 0 0,1 0-1,0 1 1,1 0 0,0-1 0,1 1 0,1 0 0,0 1 0,1-1-1,4 25 1,-3-32 15,1 1-1,0-1 1,0 0-1,1 0 1,0-1-1,1 1 1,0 0-1,0-1 1,0 0-1,1 0 1,0 0-1,0-1 1,1 0-1,0 0 1,11 9-1,-7-9 13,0 1 0,0-2 0,1 1 0,0-1 0,0-1 0,1 0 0,-1-1 0,1 0 0,23 3 0,-6-4 22,1-2 0,-1 0 0,1-2 0,-1-1-1,0-2 1,0 0 0,0-2 0,31-13 0,-31 9-32,0-1 0,-1-1-1,-1-2 1,0 0 0,-1-2 0,-1-1 0,0-1-1,30-32 1,-47 43-16,-1-1-1,0 0 1,0 0-1,-1-1 1,0 0-1,-1 0 0,0-1 1,-1 1-1,0-1 1,0 0-1,2-13 1,-5 14-9,0 1 0,-1-1-1,0 1 1,-1-1 0,0 0 0,0 1 0,-1-1 0,0 1 0,-1 0-1,0-1 1,0 1 0,-1 1 0,0-1 0,-1 0 0,-6-8-1,4 6-20,-1 1-1,0 0 0,0 0 1,-1 0-1,-1 1 0,1 1 0,-2-1 1,1 1-1,-1 1 0,0 0 1,0 1-1,-1 0 0,-20-7 0,16 8 0,0 1-1,0 1 0,-1 0 0,1 1 0,-1 0 0,0 2 0,1 0 1,-1 1-1,0 0 0,-16 5 0,16-3 11,1 1 0,0 0-1,0 1 1,1 1 0,-1 1-1,1 0 1,0 1 0,1 0 0,0 1-1,0 1 1,1 0 0,1 1 0,-1 1-1,2 0 1,-1 0 0,2 1-1,0 0 1,0 1 0,2 0 0,-1 1-1,2 0 1,-8 21 0,11-23 29,2 1 0,0-1 0,1 0 0,0 0 0,1 1 0,0-1 0,1 0 0,1 1 0,0-1 0,1 0 0,0 0 0,1 0-1,0-1 1,1 1 0,1-1 0,10 18 0,-3-8 12,1-1-1,1-1 0,0-1 1,2 0-1,0-1 0,1 0 1,0-2-1,22 15 0,-29-24 5,0-1 1,0 0-1,0-1 0,1 0 0,0-1 0,0 0 0,0-1 0,1 0 0,-1-1 0,1 0 0,-1-1 1,1-1-1,0 0 0,-1 0 0,1-1 0,0-1 0,-1 0 0,0-1 0,1 0 0,-1-1 1,0-1-1,-1 1 0,16-10 0,-15 8-6,0-1 0,-1 0 0,0-1 0,-1 0 0,0-1 1,0 0-1,0 0 0,-1-1 0,-1 0 0,0-1 0,0 0 0,-1 0 0,-1-1 0,0 0 0,0 0 1,-1 0-1,0-1 0,-1 0 0,-1 1 0,0-1 0,-1-1 0,1-14 0,-3 13-26,-1 0-1,-1 1 1,0-1-1,0 1 1,-2-1-1,0 1 1,0 0-1,-1 0 1,-1 0-1,0 1 1,-1 0-1,-1 0 1,0 1-1,-1 0 0,0 0 1,-19-19-1,20 24-25,-1-1 0,1 1-1,-1 1 1,-1-1-1,1 2 1,-1-1-1,0 1 1,0 1-1,0 0 1,-1 0-1,0 1 1,1 0-1,-1 1 1,0 0-1,0 1 1,-1 0 0,1 1-1,0 0 1,0 1-1,0 0 1,0 1-1,-20 5 1,14-1-3,1 1 0,-1 1 0,1 0 0,1 1 1,0 0-1,0 2 0,0-1 0,-17 19 0,21-19 16,1 1-1,0 0 1,1 0-1,0 1 1,1 1-1,0-1 1,1 1-1,1 1 1,0-1-1,-7 24 1,11-30 14,1 0 1,0 0-1,0 1 1,1-1-1,0 0 1,0 0-1,1 0 1,0 0-1,0 0 1,1 0-1,0 0 1,0 0-1,4 8 0,-1-5 13,0 0-1,1 0 0,0-1 0,1 0 0,0 0 0,1 0 0,15 13 0,-9-10 10,1-1 1,0 0-1,1-2 1,0 0-1,0 0 1,1-2-1,0 0 1,0 0 0,0-2-1,24 4 1,-21-6 0,1-2 0,-1 0 1,0-1-1,1-1 1,-1-1-1,0-1 0,0-1 1,0-1-1,-1 0 1,1-2-1,-1 0 0,32-17 1,-36 15 1,0 0 0,-1 0 0,0-1 0,-1-1 0,-1 0 0,1-1 0,-2 0 0,1-1 0,-2-1 0,0 1 0,0-1 0,-2-1 0,0 0 0,0 0 0,9-29 0,-15 33-19,0 1 0,0 0 1,-1-1-1,0 1 0,-1-1 0,-1 0 0,1 1 0,-1-1 0,-1 1 0,0 0 0,-1-1 1,0 1-1,0 0 0,-1 1 0,-1-1 0,1 1 0,-1-1 0,-1 1 0,0 1 1,0-1-1,-1 1 0,-13-13 0,7 8-22,0 1-1,-1 0 1,0 2-1,-1-1 1,0 2 0,0 0-1,-1 0 1,0 2 0,-1 0-1,0 1 1,0 0-1,-30-4 1,27 8-5,-1 1 0,0 0 0,1 2 0,-1 1-1,0 0 1,1 2 0,0 0 0,-1 1 0,2 1 0,-1 1 0,1 1-1,0 1 1,1 0 0,0 1 0,0 1 0,1 1 0,0 1 0,1 0-1,1 1 1,0 0 0,1 1 0,1 1 0,0 1 0,1-1 0,1 2 0,0 0-1,1 0 1,1 1 0,-10 32 0,16-41 29,0 1 0,1-1 0,1 1 0,0 0 1,0 0-1,1-1 0,0 1 0,1 0 0,0 0 0,1 0 0,0-1 0,1 1 0,0-1 1,0 0-1,1 0 0,1 0 0,-1 0 0,2-1 0,-1 1 0,1-1 0,1-1 0,0 1 1,0-1-1,0 0 0,1-1 0,0 0 0,1 0 0,16 9 0,-11-6 12,0-2 0,2 0 0,-1-1 1,1 0-1,0-1 0,0-1 0,0-1 0,1 0 0,-1-1 0,1-1 0,0 0 0,0-2 1,0 0-1,0 0 0,0-2 0,0 0 0,30-8 0,-32 5 10,1-1 0,-1-1 0,-1 0-1,1-1 1,-1-1 0,-1 0 0,1 0 0,-2-2 0,1 1-1,-1-2 1,12-15 0,-19 21-15,-1 0 0,1 0 0,-1 0 0,-1 0 0,1-1 0,-1 0 0,-1 0 0,1 0 0,-1 0 0,0 0 0,-1 0 0,1 0 0,-1-1 0,-1 1 0,0-1 0,0 1 0,0 0 0,-1-1 0,0 1 0,0 0 0,-1-1 0,0 1 0,0 0 0,-1 0 0,0 0 0,-7-12 0,0 3-8,-2 0 0,0 1 1,0 1-1,-1 0 1,-1 0-1,-1 1 0,-21-14 1,11 9-41,-1 2-1,0 1 1,-56-23 0,68 34-2,-1 0 0,0 1 0,-1 0 0,1 1 1,-1 1-1,1 1 0,0 0 0,-1 1 0,1 0 0,-1 1 0,1 1 0,0 1 0,0 0 0,0 1 0,1 0 0,-23 12 0,26-11 22,0 0-1,0 0 0,1 1 0,-1 0 1,1 1-1,1 0 0,0 1 1,0 0-1,0 0 0,1 1 0,1 0 1,0 0-1,0 1 0,1 0 0,0 0 1,1 1-1,0-1 0,1 1 0,1 0 1,-5 23-1,7-26 16,1 1 0,0-1 0,0 0 1,1 0-1,0 0 0,1 0 0,0-1 0,0 1 0,1 0 0,0-1 1,1 1-1,0-1 0,5 8 0,-2-5 7,0-1 1,1 1-1,1-2 0,0 1 1,0-1-1,1 0 0,0-1 1,18 11-1,-13-10 20,1 0 0,0-1-1,0-1 1,1-1 0,0 0 0,0-1 0,1-1 0,-1 0-1,1-1 1,0-2 0,0 1 0,0-2 0,27-2 0,-21-3 30,-1-1 0,1-1 1,-1-1-1,0 0 1,-1-2-1,0-1 0,-1-1 1,0 0-1,21-17 0,-28 18-38,0 0 0,0-1 0,-1-1-1,0 0 1,-2 0 0,1-2 0,-1 1 0,-1-1-1,-1-1 1,0 0 0,-1 0 0,11-33 0,-16 35-25,0-1 1,-1 0-1,-1 1 1,-1-1 0,0 0-1,0 0 1,-2 0-1,1 0 1,-2 1-1,0-1 1,-1 1 0,-1-1-1,0 1 1,0 1-1,-2-1 1,0 1 0,0 0-1,-1 1 1,-1-1-1,0 2 1,0-1 0,-1 1-1,-1 1 1,0 0-1,-18-13 1,17 14-19,1 1 0,-1 0 1,-1 1-1,1 1 0,-1 0 0,0 0 0,-1 2 1,1-1-1,-1 2 0,0 0 0,0 0 0,0 1 1,0 1-1,0 1 0,-1 0 0,1 0 0,0 2 1,0 0-1,0 0 0,0 1 0,0 1 0,1 0 1,0 1-1,-1 1 0,2 0 0,-23 13 0,22-9 9,0 0 1,0 1-1,1 0 0,0 1 0,1 1 0,1 0 0,0 0 0,0 1 1,1 0-1,1 0 0,1 1 0,-7 19 0,9-21 22,1 0 0,0 1 0,1-1 1,1 1-1,0 0 0,1 0 0,0 0 0,1 0 0,1 0 0,0 0 0,1 0 0,1 0 0,0-1 1,9 26-1,-2-16 10,1 0 0,1-1 0,0 0 1,2-1-1,1-1 0,0 0 1,2-1-1,0 0 0,1-2 0,0 0 1,2-1-1,27 18 0,-33-26-6,0 0 0,0 0 1,1-2-1,0 0 0,0 0 0,1-2 0,-1 0 0,1 0 0,0-2 0,0 0 1,0 0-1,0-2 0,0 0 0,0-1 0,1 0 0,-2-2 0,1 0 0,0 0 1,0-2-1,16-6 0,-18 5 4,0-2 0,0 1 0,-1-2 0,0 0 0,0 0-1,-1-1 1,0-1 0,-1 0 0,0 0 0,-1-1 0,0-1 0,-1 1 0,-1-2 0,0 1 0,0-1 0,-1 0 0,-1-1 0,-1 0 0,0 0 0,0 0 0,1-18 0,-3 18-19,-1-1 0,-1 1 0,0 0 0,-1-1 0,-1 1 0,0 0 0,-1-1 0,-1 1 0,0 0 1,-1 0-1,-1 0 0,0 1 0,-1 0 0,-1 0 0,0 0 0,0 1 0,-2 0 0,0 0 0,0 1 0,-1 0 0,-18-17 0,17 21-17,-1 0 0,1 1 0,-1 0 0,0 1 0,-1 0-1,1 1 1,-1 0 0,0 1 0,-1 0 0,1 1 0,-1 1-1,1 0 1,-1 1 0,0 1 0,1 0 0,-1 0 0,0 2-1,1-1 1,-20 6 0,8-1-10,0 1 0,1 1 0,0 1 0,1 2 0,0 0 0,0 1 0,1 1-1,1 1 1,-31 27 0,29-21 12,1 1-1,1 1 1,1 1-1,1 1 0,-26 42 1,40-57 20,0 0 1,1 0 0,0 0-1,0 1 1,1 0-1,0 0 1,1 0-1,0 0 1,0 0-1,1 0 1,1 0-1,0 1 1,0-1-1,1 0 1,0 0 0,1 0-1,0 0 1,0 0-1,1 0 1,5 10-1,-3-8 14,1-2 0,0 1-1,0-1 1,1 0 0,1 0 0,0-1-1,0 0 1,0 0 0,1-1-1,1 0 1,-1 0 0,1-1-1,1-1 1,-1 0 0,1 0 0,0-1-1,0 0 1,1-1 0,17 4-1,-12-4 12,0-2 0,1 0 0,0-1 0,-1-1 0,1 0 0,-1-1 0,1-1-1,-1-1 1,1-1 0,-1 0 0,0-1 0,30-14 0,-27 11-4,-1-2 1,-1 0 0,1-1-1,-2-1 1,0-1 0,0 0-1,-1-2 1,-1 1 0,16-20-1,-24 25-9,0-1 0,-1 0 0,0-1-1,0 0 1,-1 0 0,-1 0 0,0 0-1,0 0 1,-1-1 0,0 0 0,-1 0-1,-1 0 1,0 0 0,0 0 0,-1 0-1,-1 0 1,-3-18 0,0 11-17,0 0 0,-1 1 0,-1-1 0,-1 1 0,-1 1 0,0 0 0,-2 0 0,1 0 0,-2 1 0,0 1-1,-1 0 1,-1 0 0,-16-14 0,18 19-18,0 2-1,0-1 1,-1 1 0,0 1-1,0 0 1,0 1-1,-1 0 1,0 1-1,0 0 1,-1 1-1,1 1 1,-1 0-1,0 1 1,0 0 0,0 1-1,0 0 1,0 2-1,-25 2 1,16 2-5,0 1 0,1 1 0,0 1 0,0 1 0,0 1 1,1 1-1,1 1 0,0 0 0,0 2 0,2 0 0,-1 1 0,2 1 1,0 1-1,1 0 0,1 1 0,0 1 0,-17 29 0,28-40 30,0-1-1,1 1 1,0 0 0,0 0-1,0 0 1,1 0-1,0 0 1,1 1-1,0-1 1,0 1 0,1-1-1,0 1 1,1-1-1,0 0 1,0 1-1,0-1 1,1 0 0,0 1-1,1-1 1,0 0-1,0-1 1,1 1-1,0-1 1,0 1 0,1-1-1,0 0 1,0-1-1,1 1 1,-1-1-1,2 0 1,11 9 0,-5-5 22,1-1 0,1 0 1,-1-1-1,1 0 0,1-2 1,-1 0-1,1 0 0,0-2 1,0 0-1,1 0 1,-1-2-1,1 0 0,0-1 1,0 0-1,21-3 0,-9-3 17,-1-1-1,0-1 0,0-1 1,-1-2-1,0 0 1,0-2-1,-2-1 0,1-1 1,-2-1-1,0-1 0,0-2 1,-2 0-1,0-1 0,31-37 1,-49 51-38,0-1-1,0 0 1,0 0 0,-1 0 0,1 0-1,-2-1 1,1 0 0,-1 1 0,0-1 0,0 0-1,-1 0 1,0 0 0,0 0 0,-1 0-1,1 0 1,-2-1 0,1 1 0,-1 0-1,0 0 1,0 0 0,-1 0 0,0 1 0,0-1-1,-1 0 1,0 1 0,0-1 0,0 1-1,-1 0 1,0 0 0,-8-8 0,3 2-29,-1 1 1,-1 1-1,0 0 1,0 0-1,-1 1 1,-1 1-1,1 0 1,-1 1-1,0 0 1,-1 0 0,0 2-1,0 0 1,-24-5-1,24 7 0,-1 1 1,0 1-1,1 0 0,-1 1 0,0 1 0,0 0 1,0 1-1,1 0 0,-1 2 0,1-1 0,0 2 1,0 0-1,0 1 0,1 0 0,-14 8 0,19-8 11,-1 0 0,1 1-1,0 0 1,0 0 0,0 0-1,1 1 1,1 0-1,-1 1 1,1-1 0,1 1-1,-1 0 1,2 1 0,-1 0-1,1-1 1,1 1-1,0 0 1,0 1 0,1-1-1,0 0 1,1 1 0,0 18-1,1-20 23,0 0 0,1 0 0,0 0-1,1-1 1,0 1 0,0-1 0,1 1 0,0-1-1,0 0 1,1 0 0,0 0 0,1 0 0,0-1-1,0 0 1,0 0 0,1 0 0,0 0 0,0-1-1,1 0 1,0-1 0,0 1 0,0-1 0,0-1-1,1 1 1,10 4 0,-7-5 10,-1 0 0,1-1-1,0 0 1,0-1 0,0 0 0,0 0 0,0-1 0,0-1 0,0 0-1,1 0 1,-1-1 0,0 0 0,0-1 0,0-1 0,0 0-1,0 0 1,-1-1 0,0 0 0,16-9 0,-16 8-7,-1-1 1,0-1 0,0 1 0,-1-1 0,0-1-1,0 0 1,-1 0 0,0 0 0,0-1-1,-1 0 1,6-11 0,-10 16-14,0 0 1,0-1 0,-1 1-1,0-1 1,0 1 0,0-1-1,0 1 1,-1-1-1,0 1 1,0-1 0,0 0-1,0 1 1,-1-1-1,0 1 1,0-1 0,0 1-1,0-1 1,-1 1 0,0 0-1,0 0 1,0 0-1,0 0 1,-1 0 0,1 0-1,-1 0 1,0 1 0,0 0-1,-6-6 1,-1 2-8,1 0 1,-1 1-1,0 0 1,0 0-1,-1 1 1,1 0 0,-1 1-1,0 1 1,-1-1-1,1 2 1,0 0-1,-1 0 1,0 1-1,1 0 1,-1 1-1,1 0 1,-22 4-1,23-2-3,0-1-1,0 2 1,0 0-1,1 0 1,-1 0-1,1 1 1,0 1-1,0 0 1,-12 8-1,16-9 1,0 0 1,0 1-1,1-1 1,-1 1-1,1 0 1,0 0-1,0 1 1,1-1-1,0 1 0,0 0 1,0 0-1,1 0 1,-1 0-1,1 0 1,-1 9-1,2-11 15,0-1 0,1 1 1,-1-1-1,1 1 0,-1 0 1,1-1-1,1 1 0,-1 0 0,0-1 1,1 1-1,0-1 0,0 1 0,0 0 1,0-1-1,0 0 0,1 1 0,-1-1 1,1 0-1,0 0 0,0 0 0,0 0 1,1 0-1,-1 0 0,1-1 0,-1 1 1,1-1-1,0 1 0,0-1 0,0 0 1,0 0-1,0-1 0,1 1 0,-1-1 1,1 1-1,-1-1 0,1 0 1,-1 0-1,5 0 0,1 0 14,0 0-1,1 0 1,-1-1 0,0 0 0,0-1-1,1 0 1,-1 0 0,0-1 0,0 0-1,0-1 1,0 0 0,-1 0 0,1-1-1,9-5 1,-12 5-2,1-1 0,-1 0 0,1 0 0,-1 0 0,-1-1 0,1 0 0,-1 0 0,0 0 0,-1-1 0,1 0 0,-1 0 0,3-7 0,-6 11-15,1-1 0,-1 1 0,-1-1 0,1 1 1,0 0-1,-1-1 0,0 1 0,0-1 0,0 1 0,0-1 0,-1 1 0,1-1 0,-1 1 0,0-1 0,0 1 0,0 0 1,0-1-1,-1 1 0,1 0 0,-1 0 0,0 0 0,0 0 0,0 0 0,0 1 0,0-1 0,-1 0 0,1 1 1,-1 0-1,-5-4 0,2 2-11,-1 1-1,1-1 1,-1 1 0,0 1 0,0-1 0,0 1-1,0 0 1,0 1 0,0 0 0,0 0 0,-1 1-1,1-1 1,0 2 0,-1-1 0,1 1 0,0 0-1,0 0 1,0 1 0,-1 0 0,2 0 0,-14 7 0,15-7 0,0 0 0,0 0 0,0 1 1,0 0-1,0 0 0,1 0 0,-1 1 1,1-1-1,0 1 0,0 0 0,0 0 1,1 0-1,-1 1 0,1 0 1,0-1-1,1 1 0,-1 0 0,1 0 1,0 0-1,0 1 0,0-1 0,1 0 1,0 1-1,0-1 0,0 1 1,1 0-1,-1-1 0,2 1 0,0 7 1,-1-10 12,0 0 1,1 0 0,-1 0-1,1 0 1,0 0-1,0 0 1,0 0 0,1 0-1,-1 0 1,1-1 0,-1 1-1,1 0 1,0-1 0,0 1-1,0-1 1,0 0 0,1 0-1,-1 1 1,0-2 0,1 1-1,0 0 1,-1 0-1,1-1 1,0 1 0,0-1-1,0 0 1,0 0 0,0 0-1,0-1 1,0 1 0,0-1-1,0 1 1,0-1 0,1 0-1,-1 0 1,0 0 0,0-1-1,0 1 1,0-1-1,5-1 1,3-1 34,1-1 1,-1 0-1,0-1 0,0 0 1,0-1-1,-1 0 0,0 0 1,0-1-1,12-12 0,-17 15-16,-1-1-1,0 0 0,0 0 0,0-1 1,0 1-1,-1-1 0,0 1 1,0-1-1,-1 0 0,0 0 0,0-1 1,0 1-1,-1 0 0,1-1 1,-1-7-1,-1 12-16,0-1 0,0 0 0,0 0 0,-1 1 0,1-1 0,-1 0 0,0 0 0,1 1 0,-1-1 0,0 1 0,-1-1-1,1 1 1,0-1 0,-1 1 0,1 0 0,-1-1 0,0 1 0,0 0 0,0 0 0,0 0 0,0 1 0,0-1 0,-1 0 0,1 1 0,0 0 0,-1-1 0,1 1 0,-1 0 0,0 0 0,1 0 0,-1 1 0,0-1 0,1 1 0,-1-1 0,0 1 0,0 0 0,-3 0 0,-5 0-17,0 1 1,1 0-1,-1 1 0,0 0 1,1 1-1,-1 0 1,1 0-1,0 1 1,0 1-1,0 0 0,1 0 1,-10 7-1,13-9 5,0 1 0,0 1-1,0-1 1,0 1 0,1 0-1,-1 1 1,1-1 0,1 1 0,-1 0-1,1 0 1,0 1 0,0-1-1,1 1 1,0-1 0,0 1-1,1 0 1,-1 1 0,0 7-1,3-13 8,-1-1-1,1 0 1,0 0 0,0 1-1,0-1 1,0 0-1,1 0 1,-1 1-1,0-1 1,0 0-1,1 0 1,-1 1-1,1-1 1,-1 0-1,1 0 1,-1 0-1,1 0 1,0 0 0,0 0-1,-1 0 1,1 0-1,0 0 1,0 0-1,0 0 1,2 1-1,-1-1 6,1 0 0,-1-1 0,1 1-1,-1 0 1,1-1 0,0 1 0,-1-1-1,1 0 1,-1 0 0,1 0 0,4-1 0,6-1 28,0-1 0,-1-1 0,24-9 0,-31 11-19,15-7 18,0 0 0,29-20-1,-45 27-16,0 0-1,-1-1 1,1 1-1,-1-1 1,1 0-1,-1 0 1,0-1-1,0 1 0,-1 0 1,1-1-1,-1 0 1,0 0-1,1 0 1,-2 0-1,1 0 1,0 0-1,-1 0 1,0 0-1,2-9 0,-4 10-6,1 1 0,-1 0-1,0 0 1,1 0-1,-1 0 1,0 0-1,0 0 1,0 0-1,-1 0 1,1 1-1,0-1 1,-1 0-1,1 1 1,-1-1-1,1 1 1,-1-1-1,0 1 1,0 0 0,0 0-1,0-1 1,1 2-1,-1-1 1,-1 0-1,1 0 1,0 0-1,0 1 1,0-1-1,0 1 1,0 0-1,-3 0 1,-7-2-18,0 0 0,0 1-1,0 1 1,-14 1 0,16 1-1,2-1 0,-1 1 0,0 1 0,0 0 0,1 0 0,-1 1 0,1 0 0,0 0 0,-10 8 0,16-11 7,0 0 0,0 0 0,0 1 0,0-1 0,1 0 0,-1 1 0,1 0 1,-1-1-1,1 1 0,0 0 0,-1 0 0,1-1 0,0 1 0,0 0 0,0 0 1,0 0-1,1 0 0,-1 1 0,1-1 0,-1 0 0,1 0 0,-1 0 1,1 0-1,0 1 0,0-1 0,0 0 0,1 0 0,-1 0 0,0 1 0,1-1 1,0 0-1,-1 0 0,1 0 0,0 0 0,0 0 0,0 0 0,0 0 0,0 0 1,1-1-1,-1 1 0,0 0 0,1-1 0,0 1 0,1 1 0,0-1 10,0 0-1,1 0 1,-1 0-1,0 0 0,1-1 1,-1 1-1,1-1 1,-1 0-1,1 0 0,0-1 1,-1 1-1,1-1 1,0 1-1,0-1 0,-1-1 1,1 1-1,0 0 1,-1-1-1,6-1 0,-4 1 11,-1 0-1,0 0 1,0 0-1,0 0 1,1-1-1,-1 0 0,-1 0 1,1 0-1,0 0 1,0-1-1,-1 1 0,0-1 1,1 0-1,-1 0 1,0 0-1,4-6 0,-7 7-4,1 1 0,-1-1 0,0 1 0,0 0 0,0-1-1,0 1 1,0-1 0,0 1 0,0-1 0,0 1 0,-1 0-1,1-1 1,0 1 0,-1 0 0,1-1 0,-1 1-1,0 0 1,1 0 0,-1-1 0,0 1 0,0 0 0,0 0-1,0 0 1,0 0 0,0 0 0,0 0 0,0 0 0,0 0-1,-2-1 1,-38-22 1,34 21-22,-1 0 0,0 1 0,0 0 0,0 1 1,0 0-1,-1 0 0,1 0 0,0 1 0,0 0 0,0 1 0,-1 0 0,1 0 0,0 1 0,0 0 0,0 0 0,1 1 0,-11 5 0,13-6 1,0 0-1,1 1 0,-1 0 1,1 0-1,-1 0 1,1 0-1,0 1 0,0-1 1,0 1-1,1 0 1,-1 1-1,1-1 0,0 0 1,0 1-1,0 0 0,1 0 1,0 0-1,0 0 1,0 0-1,0 0 0,1 0 1,0 0-1,0 1 1,1-1-1,-1 1 0,1-1 1,1 7-1,-1-7 11,1 0-1,0-1 1,1 1-1,-1-1 1,1 1-1,0-1 1,0 0-1,0 1 1,1-1-1,-1 0 1,1-1-1,0 1 1,0 0-1,0-1 1,1 1-1,-1-1 1,1 0-1,0-1 1,0 1-1,0 0 1,0-1-1,0 0 0,0 0 1,1 0-1,6 1 1,-3 0 12,0-1 1,0-1-1,0 0 0,1 0 0,-1 0 1,0-1-1,1 0 0,-1 0 0,0-1 1,0-1-1,0 1 0,0-1 1,15-5-1,-11 1 6,0 0-1,0 0 1,-1-1 0,1 0 0,-2-1-1,1-1 1,-1 1 0,0-2 0,-1 1 0,11-15-1,-16 19-5,-1 0-1,0-1 0,0 0 0,0 1 0,-1-1 1,0 0-1,0 0 0,0 0 0,-1 0 0,0 0 1,0 0-1,-1-1 0,1 1 0,-1 0 0,-1 0 1,1-1-1,-1 1 0,0 0 0,0 0 0,-1 0 1,0 0-1,0 0 0,-6-11 0,5 11-13,0 1-1,0-1 1,0 1 0,-1 0-1,0 0 1,0 0-1,-1 0 1,1 1 0,-1-1-1,0 1 1,0 0-1,0 1 1,-1-1 0,1 1-1,-1 0 1,0 1-1,0-1 1,0 1 0,0 0-1,0 1 1,-1-1-1,1 1 1,0 0 0,-12 1-1,7 0-15,1 1 1,-1 1-1,0 0 0,0 1 0,1-1 0,-1 2 1,1 0-1,0 0 0,0 1 0,1 0 0,-1 0 1,1 1-1,-16 14 0,11-8-3,1 0-1,1 1 0,-1 0 1,2 1-1,0 0 1,1 1-1,-14 26 1,21-36 18,1-1 0,0 1 0,1 0 0,-1 0 0,1 0 0,0 0 0,0 0 0,0 1 0,1-1 0,0 0 0,0 0 0,0 0 0,1 1 1,-1-1-1,1 0 0,1 0 0,-1 0 0,1 0 0,0 0 0,0 0 0,0-1 0,0 1 0,1-1 0,0 1 0,0-1 0,0 0 0,1 0 0,-1 0 0,1-1 0,6 6 0,0-2 14,0 0 0,1-1 0,0 0-1,0 0 1,0-1 0,1-1 0,-1 0-1,1 0 1,0-1 0,0-1 0,0 0-1,1-1 1,-1 0 0,0-1 0,1 0-1,-1-1 1,0 0 0,0-1-1,17-4 1,-19 3 6,0 0 0,0 0 0,0-1-1,0 0 1,0-1 0,-1 0 0,0 0-1,0-1 1,0-1 0,-1 1 0,0-1-1,0 0 1,0-1 0,-1 0 0,-1 0-1,1-1 1,-1 0 0,-1 0 0,1 0 0,-2-1-1,1 1 1,5-20 0,-8 21-16,-1 0 0,0 0 0,0 0 1,-1 0-1,0 0 0,0 0 0,-1 1 0,0-1 1,0 0-1,-1 0 0,0 0 0,0 1 0,-1-1 0,0 1 1,0 0-1,-1 0 0,0 0 0,0 0 0,-1 0 1,0 1-1,0 0 0,0 0 0,-1 0 0,0 1 0,0 0 1,0 0-1,0 0 0,-9-3 0,8 4-17,0 0-1,0 0 1,-1 1 0,1 0-1,-1 1 1,0-1 0,0 2-1,0-1 1,0 1-1,0 0 1,0 1 0,0 0-1,0 0 1,0 0-1,0 1 1,0 1 0,0-1-1,0 1 1,1 1 0,-1-1-1,1 1 1,-1 1-1,1-1 1,0 1 0,0 0-1,0 1 1,-9 8-1,6-4-3,1 0 0,1 1-1,0 0 1,0 0-1,1 1 1,0 0 0,1 0-1,0 0 1,-6 17 0,10-23 14,1 0 0,-1 0 1,1 0-1,0 0 0,1 1 1,-1-1-1,1 0 0,0 0 1,0 1-1,0-1 0,1 0 1,0 1-1,0-1 0,1 0 1,-1 0-1,1 0 1,0 0-1,0 0 0,1 0 1,-1-1-1,1 1 0,0-1 1,0 0-1,8 8 0,0-3-154,1 1 0,0-2-1,0 0 1,1 0 0,0-2 0,1 1-1,-1-1 1,1-1 0,0-1-1,0 0 1,1-1 0,-1 0 0,1-1-1,0-1 1,15 0 0,23-7-302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2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1025 367 6425,'6'-39'2629,"-7"35"-2374,0 1 0,-1-1 0,1 1 0,-1-1 0,0 1 0,1 0 0,-2 0 0,1 0 1,0 0-1,-1 0 0,1 0 0,-1 1 0,0-1 0,0 1 0,0 0 0,0 0 0,0 0 0,0 0 0,-1 0 0,1 1 0,0-1 0,-1 1 1,0 0-1,-7-1 0,-4-2 42,0 2 0,0-1 0,-1 2 1,-25 0-1,22 3-180,1 0 1,0 2-1,0 0 0,1 0 1,-1 2-1,1 0 0,0 1 1,1 1-1,-1 1 0,-29 20 1,29-16-90,0 0-1,1 1 1,0 1 0,1 1 0,1 0 0,0 1 0,1 0 0,-20 37 0,29-48-27,1 1 0,0 0 1,1-1-1,0 1 1,0 0-1,0 0 0,1 1 1,0-1-1,0 0 1,0 0-1,1 1 1,1-1-1,-1 0 0,1 0 1,0 1-1,1-1 1,0 0-1,0 0 0,6 13 1,-4-13-12,0 0 1,1-1-1,0 1 0,0-1 1,0 0-1,1 0 0,0-1 1,0 1-1,1-2 0,0 1 1,-1 0-1,1-1 0,1-1 1,-1 1-1,0-1 1,1 0-1,13 3 0,0-2 41,-1-1 1,0 0-1,1-2 0,0 0 0,-1-1 1,1-1-1,-1-1 0,37-9 0,-46 9 58,-1-1 0,1 0 0,-1 0 0,0-1 0,0-1 0,-1 1 0,1-2 0,-1 1 0,0-1 0,-1-1 0,1 0 0,-1 0 0,-1 0 0,1-1 0,-1 0-1,-1-1 1,1 1 0,7-17 0,-11 17-15,0 0 0,-1-1-1,-1 1 1,1-1 0,-1 0-1,-1 0 1,0 1-1,0-1 1,0 0 0,-1 0-1,-1 1 1,1-1 0,-1 1-1,-1-1 1,0 1 0,0 0-1,0 0 1,-1 0-1,-9-13 1,0 0-8,0 2 0,-2-1 0,0 2 0,-1 0 0,-1 0 0,-21-15 0,25 23-47,-1 1-1,-1 0 0,0 1 1,0 1-1,0 0 1,-1 1-1,0 0 0,0 2 1,-1 0-1,1 0 0,-1 2 1,0 0-1,0 1 0,0 1 1,0 0-1,0 1 0,-25 6 1,30-5-36,-1 0 1,1 2 0,-1-1-1,1 2 1,0 0 0,0 0 0,1 1-1,-1 0 1,2 1 0,-1 1-1,1-1 1,0 2 0,0-1-1,1 1 1,0 1 0,1 0-1,0 0 1,0 0 0,1 1-1,1 1 1,-1-1 0,2 1-1,-6 16 1,8-18 8,1 0 0,0 0 0,0 0 0,1 1 0,1-1 0,0 0 0,0 0 0,1 0 0,0 0 0,1 1 0,0-1 0,0-1 0,1 1 0,1 0 0,-1-1 0,2 1 0,-1-1 0,1 0 0,1-1 0,9 13 0,-6-10 4,1 0 1,0-1-1,0 0 1,1-1-1,1-1 1,-1 1-1,1-2 0,1 0 1,-1 0-1,1-1 1,0 0-1,1-2 1,-1 1-1,18 2 1,3-1 33,1-3 0,-1 0 0,1-2 0,0-2 0,-1-1 0,1-2 0,57-13 0,-70 12 43,0-2 1,0 0-1,0-1 0,-1-2 0,0 0 0,-1-1 1,0-1-1,-1-1 0,0-1 0,-1 0 1,-1-1-1,24-27 0,-36 36-20,-1 0 0,1 0 0,-1 0-1,0 0 1,-1-1 0,0 1 0,0-1 0,0 0 0,-1 0 0,0 0 0,0-1-1,-1 1 1,0 0 0,0-1 0,-1 1 0,0 0 0,0-1 0,0 1-1,-4-15 1,1 11-23,-1 0 0,0 1 0,-1 0-1,0 0 1,-1 0 0,0 0 0,-1 1-1,1 0 1,-2 0 0,1 1 0,-1 0-1,-14-11 1,7 7-52,-1 2 0,0 0-1,-1 0 1,0 2 0,0 0 0,-1 1-1,0 1 1,0 0 0,0 2-1,-1 0 1,0 1 0,0 1 0,-23 0-1,13 2-7,0 1 0,0 1 0,0 2 0,0 1 0,1 2 0,0 0 0,0 2 0,-27 12-1,41-14 20,1 0-1,1 1 1,-1 0-1,1 1 1,1 0-1,-1 1 1,2 0-1,-1 1 1,2 0-1,-1 1 1,1 0-1,1 0 1,0 1-1,1 0 0,1 0 1,0 1-1,0-1 1,-4 22-1,7-25 10,1 1-1,0-1 1,1 1-1,0 0 1,1 0-1,0 0 1,0-1-1,1 1 0,1 0 1,0-1-1,0 1 1,1-1-1,1 1 1,-1-1-1,2 0 1,-1 0-1,1-1 0,1 0 1,0 0-1,0 0 1,1 0-1,0-1 1,0 0-1,1-1 1,15 13-1,-8-11 16,-1 0 0,1-1 1,0-1-1,1-1 0,0 0 0,0 0 0,0-2 1,1 0-1,-1-1 0,1-1 0,0 0 0,0-1 1,-1-1-1,1-1 0,22-3 0,-13 1 42,0-2 0,-1-1-1,0-1 1,0-1 0,0-1 0,-1-1 0,-1-1-1,1-2 1,25-18 0,-29 17-8,0-2-1,-2 0 1,0-1-1,-1-1 1,0 0 0,-2-2-1,22-33 1,-32 46-32,-1-1-1,0 0 1,0-1 0,-1 1 0,0 0 0,0-1-1,-1 0 1,0 0 0,0 1 0,-1-1 0,0 0-1,-1 0 1,0-1 0,0 1 0,-1 0 0,0 1-1,-1-1 1,0 0 0,0 0 0,-1 0 0,0 1-1,-1 0 1,0 0 0,-4-8 0,1 6-7,0 1-1,0-1 1,-1 2 0,0-1 0,-1 1 0,1 1-1,-2-1 1,1 1 0,-1 1 0,0 0 0,-16-7-1,10 6-12,-1 1 0,-1 1-1,1 0 1,-1 2-1,1 0 1,-37-2 0,25 6-24,1 0 0,-1 1 1,1 2-1,0 1 0,0 2 1,1 0-1,0 2 0,0 1 1,-35 18-1,51-22 21,-1 1 0,2 0 0,-1 1 0,1 0 0,0 1 0,1 0 0,0 1-1,0 0 1,1 0 0,1 0 0,-1 1 0,2 1 0,0-1 0,0 1 0,1 0 0,0 0 0,-4 20 0,7-23 5,0 0 1,1 0-1,1 1 1,-1-1-1,1 1 0,1-1 1,0 0-1,0 0 1,1 1-1,0-1 1,1 0-1,-1 0 0,2-1 1,-1 1-1,2 0 1,-1-1-1,1 0 1,0 0-1,0-1 0,1 1 1,0-1-1,1 0 1,-1-1-1,16 12 1,-12-11 13,1 0 1,0-1 0,0 0-1,0-1 1,1 0 0,0-1-1,0 0 1,0-1 0,1 0-1,-1-1 1,1 0-1,-1-1 1,1 0 0,0-1-1,-1-1 1,1 0 0,0-1-1,-1 0 1,1-1 0,-1 0-1,17-7 1,-10 2 44,0 0-1,-1-1 1,0-1 0,-1-1-1,0 0 1,-1-1 0,0-1-1,-1 0 1,0-1 0,-1-1 0,-1 0-1,20-30 1,-29 40-36,-1-1 0,0 1 0,0-1 1,0 0-1,-1 0 0,0 0 0,0 0 1,0 0-1,-1-1 0,0 1 0,0 0 0,-1-1 1,0 1-1,0 0 0,0-1 0,-1 1 0,-1-9 1,-1 7-6,0 1 0,0 0 0,0 1 0,-1-1 0,0 0 0,0 1 0,0 0 0,-1 0 0,0 0 0,0 1 0,-1 0 0,-11-9 0,2 3-24,-1 2 1,0-1-1,-1 2 1,0 0-1,-1 1 1,1 1-1,-1 0 1,0 2-1,-1 0 1,-36-3-1,34 7-22,-1 1 0,1 1 0,0 1 0,0 0 0,0 2 0,0 0 0,1 2 0,0 0 0,0 1 0,-27 16 0,36-18 18,-1 1 0,2 0 0,-1 1-1,1 0 1,0 1 0,0 0 0,1 0 0,1 1 0,-1 0 0,2 1 0,-1-1-1,1 2 1,1-1 0,0 1 0,1 0 0,0 0 0,1 0 0,-3 16-1,5-21 11,1 1 0,0 0 0,1-1 0,0 1 0,0 0-1,0-1 1,1 1 0,1 0 0,-1-1 0,1 1 0,0-1-1,1 0 1,0 0 0,0 0 0,0 0 0,1 0-1,0-1 1,0 1 0,1-1 0,0 0 0,0 0 0,0-1-1,1 0 1,0 0 0,0 0 0,0 0 0,13 6 0,-4-3 15,1-1 0,-1-1 1,1 0-1,0-1 1,0-1-1,1 0 0,-1-2 1,1 0-1,0 0 1,-1-2-1,33-2 0,-27-1 35,0-2 0,0 0 0,-1-2-1,0 0 1,0-1 0,0-1 0,-1-1-1,-1-1 1,1-1 0,-2-1 0,0 0-1,20-20 1,-26 22 18,-1 0-1,-1-1 1,0-1 0,0 0-1,-1 0 1,-1-1 0,13-28-1,-17 31-22,-1 0 0,0 1-1,0-1 1,-1 0 0,-1-1 0,1 1-1,-2 0 1,0 0 0,0 0-1,-1-1 1,0 1 0,-4-12 0,3 14-36,0 0 0,-1 0 0,-1 0 0,0 1 0,0-1 0,0 1 0,-1 0 0,0 0 0,-1 1 0,0-1 0,0 1 0,-1 0 1,1 1-1,-12-9 0,6 7-13,0 1 0,-1 0 0,0 0 0,0 1 0,-1 1 0,0 0 0,0 1 0,-24-4 1,10 5-12,-1 0 0,1 2 1,-1 1-1,0 1 1,1 2-1,-1 0 0,1 2 1,-54 17-1,65-16-2,0 1 0,1 0 0,0 1-1,0 1 1,1 0 0,0 1 0,1 1 0,-24 23-1,31-27 13,2 0 0,-1 0-1,1 0 1,0 1-1,0-1 1,1 1-1,0 1 1,1-1-1,-1 0 1,2 1-1,-1 0 1,1 0 0,1-1-1,-1 1 1,1 0-1,1 0 1,0 0-1,0 1 1,2 8-1,0-4 14,1-1 1,0 1-1,1-1 0,0 0 0,1-1 0,0 1 0,1-1 0,1 0 0,0 0 0,0-1 0,1 0 0,1 0 0,0-1 0,0 0 0,1-1 0,0 1 0,1-2 0,0 0 1,0 0-1,1-1 0,0 0 0,0-1 0,0-1 0,1 0 0,0 0 0,22 4 0,-18-6 14,1 0 0,-1-1 1,0 0-1,1-2 0,-1 0 0,0-1 0,1-1 0,-1 0 0,0-1 1,0-1-1,0-1 0,-1 0 0,1-1 0,-1-1 0,-1-1 0,1 0 1,-1-1-1,-1 0 0,1-2 0,20-19 0,-23 19 1,-2-1 0,0 0-1,0-1 1,-1 0 0,0-1-1,-1 1 1,-1-2 0,0 1 0,-1-1-1,-1 0 1,0 0 0,-1-1-1,-1 1 1,0-1 0,0-18-1,-3 22-17,0 0-1,-1 1 1,0-1-1,-1 1 1,0-1-1,-1 1 0,0-1 1,-1 1-1,0 0 1,0 1-1,-2-1 1,1 1-1,-1 0 0,-1 0 1,0 1-1,0 0 1,-1 0-1,0 0 1,0 1-1,-1 1 0,-13-10 1,11 10-16,-1 1-1,0 0 1,0 1 0,0 0-1,-1 1 1,0 0 0,1 1-1,-1 1 1,0 0-1,-1 0 1,1 2 0,0-1-1,0 2 1,0 0 0,0 0-1,-1 1 1,2 1 0,-1 0-1,-17 7 1,5-1-11,0 1-1,1 1 1,0 1 0,1 1-1,0 1 1,1 1 0,1 1-1,-33 32 1,45-37 19,-1 0 0,1 1 0,1 0-1,0 1 1,1 0 0,0 0 0,1 0 0,0 1 0,1 0-1,1 0 1,0 0 0,1 1 0,1-1 0,0 1-1,1 0 1,0 0 0,1-1 0,3 24 0,-1-27 4,0 0 1,0 0 0,1 0-1,0 0 1,1 0-1,1 0 1,-1-1 0,2 0-1,-1 0 1,1 0 0,1-1-1,0 0 1,0 0-1,1-1 1,0 0 0,0 0-1,1-1 1,0 0-1,0 0 1,1-1 0,0 0-1,0-1 1,0 0 0,17 5-1,-9-5 19,1-1-1,-1 0 1,1-2-1,0 0 1,-1-1-1,1-1 1,0-1-1,0 0 1,-1-2-1,1 0 1,-1-1-1,0 0 1,0-2-1,27-12 1,-33 13 3,-1 0 0,0-1 1,-1-1-1,0 0 0,0 0 1,0-1-1,-1 0 0,0-1 0,0 0 1,-1 0-1,0-1 0,-1 0 1,0 0-1,-1-1 0,0 0 1,-1 0-1,0 0 0,0-1 0,-1 1 1,-1-1-1,0 0 0,-1 0 1,2-15-1,-4 17-13,0-1 1,0 0-1,-1 0 0,-1 1 0,0-1 1,0 1-1,-1-1 0,0 1 1,-1 0-1,0 0 0,0 0 1,-1 0-1,-1 1 0,1 0 0,-2 0 1,1 1-1,-1-1 0,0 1 1,-1 1-1,-16-14 0,10 11-25,0 1 0,-1 0-1,0 0 1,-1 2-1,0 0 1,0 1 0,0 0-1,0 1 1,-1 1 0,0 1-1,0 1 1,-24-2 0,20 4-10,0 0 0,0 1 0,0 2 1,1 0-1,-1 1 0,1 0 0,0 2 0,-31 13 1,44-16 16,0 1 0,0-1 0,1 1-1,-1 1 1,1-1 0,0 1 0,1 0 0,-1 1 0,1-1 0,0 1 0,0 0 0,1 0 0,0 1 0,0-1 0,0 1 0,1 0 0,0 0 0,0 0 0,1 0 0,0 1 0,0-1 0,0 1 0,1-1 0,1 1 0,-1-1 0,2 14-1,0-5 13,1 0 0,1 0-1,1 0 1,0-1-1,1 0 1,0 0 0,1 0-1,1-1 1,0 1-1,1-2 1,1 1-1,0-1 1,1 0 0,0-1-1,1 0 1,1-1-1,-1 0 1,2-1-1,-1 0 1,1-1 0,1-1-1,0 0 1,0-1-1,0 0 1,1-1-1,28 8 1,-26-9 20,-1-1 1,1 0-1,0-2 1,0 0-1,0 0 0,0-2 1,0 0-1,1-1 1,-1-1-1,0 0 0,-1-2 1,1 0-1,0 0 1,-1-2-1,0 0 1,0 0-1,-1-2 0,0 0 1,0-1-1,-1 0 1,0-1-1,0-1 0,-1 0 1,-1-1-1,12-14 1,-17 18-12,0-1 0,0 0 0,-1 0 0,0-1 0,-1 0 1,0 0-1,-1-1 0,0 1 0,0-1 0,-1 0 0,-1 0 1,0 0-1,0 0 0,-1 0 0,0 0 0,-1 0 0,-1-1 1,0 1-1,0 0 0,-1 0 0,0 0 0,-1 0 1,0 0-1,-1 1 0,0-1 0,-1 1 0,0 0 0,0 0 1,-1 1-1,-1-1 0,-8-9 0,3 5-22,-1 1-1,0 0 1,-1 0 0,0 2-1,-1 0 1,0 0-1,-1 2 1,0-1 0,0 2-1,-1 1 1,-28-10 0,21 11-9,0 1 0,0 1 0,-1 1 0,1 1 0,-1 1 0,1 1 0,-1 1 0,-26 5 0,16 0-2,1 2 0,0 1-1,1 1 1,0 2 0,1 2 0,0 1 0,1 1-1,1 2 1,0 0 0,2 3 0,0 0-1,-36 37 1,52-46 19,1 1-1,0 1 0,1 0 1,0 1-1,1 0 0,1 0 1,1 1-1,0 0 0,-8 27 1,13-34 6,0-1 1,0 1 0,1-1-1,0 1 1,1 0 0,0-1 0,0 1-1,1 0 1,0-1 0,1 1 0,-1-1-1,2 1 1,-1-1 0,1 0-1,0 0 1,1 0 0,0 0 0,0-1-1,1 1 1,0-1 0,7 8 0,-1-4 11,1-2 1,-1 1 0,1-2 0,1 1-1,0-2 1,0 0 0,0 0 0,1-1-1,0-1 1,0 0 0,0-1 0,1-1-1,-1 0 1,24 2 0,-7-3 19,0-1 0,0-1 0,1-2 0,-1-1 0,0-1 1,31-10-1,-34 7 13,0-1 0,-1-1 0,0-2 1,0-1-1,-1-1 0,45-30 0,-62 37-23,-1-1 1,0 0-1,0 0 0,-1 0 1,0-1-1,0 0 0,-1-1 1,0 0-1,-1 1 0,1-2 1,-2 1-1,1-1 0,-1 1 0,-1-1 1,0 0-1,0-1 0,-1 1 1,0 0-1,-1-1 0,0 1 1,-1-1-1,-1-11 0,0 11-11,0-1 0,-1 0 0,0 0-1,-1 1 1,-1 0 0,0-1 0,0 1 0,-1 1-1,0-1 1,-1 1 0,0 0 0,-1 0 0,0 0 0,-1 1-1,0 0 1,-18-15 0,13 14-37,0 1 0,-1 1 0,0 0 0,-1 0 1,0 2-1,0 0 0,0 0 0,-1 2 0,0 0 0,0 0 0,-25-1 0,20 4-26,-1 0 0,0 1 0,1 2 0,-1 0 0,1 1 0,0 1 0,0 1-1,-35 13 1,41-12 29,1 0 0,0 1 0,1 1 0,0 0 0,0 1-1,0 0 1,1 1 0,1 0 0,0 1 0,0 0 0,1 1-1,-12 17 1,17-21 15,1 0-1,0 0 0,0 0 0,1 1 0,0-1 1,0 1-1,1 0 0,0 0 0,1 0 0,0 0 1,0 0-1,1 1 0,0-1 0,1 0 0,0 0 1,0 0-1,1 0 0,0 0 0,0 0 1,1-1-1,0 1 0,1-1 0,0 1 0,1-1 1,-1 0-1,11 12 0,-5-8 11,0 0 1,0-1-1,1 0 1,1 0-1,-1-2 1,2 1-1,-1-2 1,2 1-1,-1-2 1,1 0-1,0 0 0,0-2 1,1 1-1,-1-2 1,21 4-1,-11-5 10,1-2 1,-1-1-1,0 0 0,0-2 0,0-1 0,0-1 1,0-1-1,0-1 0,-1-1 0,0-1 0,-1-1 0,41-22 1,-43 19 6,0 1 0,-1-2 0,-1-1 0,0 0 0,-1-1 0,-1-1 0,0-1 1,-1 0-1,-1-1 0,-1 0 0,0-1 0,-2-1 0,18-38 0,-26 52-13,-1 0-1,0 1 1,-1-1-1,1 0 1,-1 0-1,0 0 1,0 0-1,-1 0 0,0 0 1,0 0-1,0 0 1,-1-1-1,0 1 1,0 1-1,-1-1 1,1 0-1,-1 0 1,-1 0-1,1 1 0,-1-1 1,0 1-1,0 0 1,0 0-1,-1 0 1,0 0-1,0 1 1,0-1-1,0 1 1,-6-4-1,-1 1-19,1 0 0,-1 1 0,-1 0 0,1 1 0,-1 0 0,0 0 0,0 2-1,-1-1 1,1 2 0,-1 0 0,1 0 0,-1 1 0,-15 1 0,-10 1-34,1 2 0,-1 2-1,-70 18 1,85-16 32,-1 1 0,1 1 0,1 1 0,0 1 0,0 1 0,1 1 0,-21 16 0,34-22 7,0 0 1,1 0 0,0 1-1,0 0 1,1 1 0,0 0 0,0 0-1,1 0 1,0 0 0,1 1-1,0 0 1,0 0 0,1 0-1,0 0 1,1 0 0,0 1-1,1-1 1,0 1 0,1-1 0,0 1-1,1-1 1,0 1 0,0-1-1,1 1 1,6 18 0,-2-11 7,0-1 1,1 0 0,1-1 0,0 1 0,1-2-1,1 1 1,0-1 0,2 0 0,-1-1-1,2-1 1,0 0 0,0-1 0,1 0 0,21 13-1,-13-12 9,1-2 0,0 0 0,1-2 0,0 0 0,0-2 0,1 0 0,0-2 0,1-1 0,-1-1 0,0-1 0,1-1 0,25-3 0,-27 0 19,-1 0 1,1-2-1,-1 0 0,0-2 0,-1-1 0,1 0 1,-2-2-1,1-1 0,-1 0 0,0-1 0,-1-2 1,-1 0-1,23-19 0,-34 24-14,-1 1 0,0-1 1,0 0-1,-1 0 0,0-1 0,0 0 0,-1 0 0,0-1 1,-1 1-1,0-1 0,-1 0 0,0 0 0,3-13 0,-4 9-7,-1 0 0,0 0 0,-1-1 0,-1 1 0,0 0 0,0 0-1,-2 0 1,0 0 0,-5-16 0,2 13-23,0 0 0,-2 0 1,0 1-1,0 0 0,-2 0 0,0 1 1,0 1-1,-2-1 0,0 2 0,0-1 1,-1 2-1,-1 0 0,0 0 0,-1 1 1,-26-14-1,21 16-13,-1 2 1,0 0-1,0 1 1,-1 1-1,1 1 0,-1 1 1,0 1-1,0 1 1,-36 2-1,33 1 3,0 1 0,-1 1-1,1 2 1,1 0 0,-1 1 0,1 1 0,1 2-1,-25 13 1,36-16 13,1 1-1,0 0 1,0 0 0,1 1-1,0 1 1,0 0 0,1 0-1,1 1 1,0 0 0,0 0-1,1 1 1,1 0 0,0 0-1,0 1 1,1-1-1,-5 25 1,6-21 14,1 0 0,1 1 0,0-1 0,2 1 0,0-1 0,0 1 0,2 0 0,0-1 0,1 1 0,0-1 1,2 0-1,0 0 0,10 22 0,-11-29 8,1 0 0,1 0 1,0 0-1,0-1 0,0 0 1,1 0-1,0 0 1,1-1-1,0 0 0,0-1 1,0 0-1,1 0 0,11 6 1,-6-6 1,1 0 1,-1 0 0,1-2 0,0 0-1,0-1 1,0 0 0,0-1-1,23 0 1,-16-2 8,0-1-1,-1-1 0,1-1 1,0-1-1,-1 0 0,0-2 1,0-1-1,-1 0 0,1-2 1,-2 0-1,1-1 0,32-23 1,-40 23-5,0-1 0,0 0 0,-1-1 0,-1 0 0,0-1 0,0 0 0,-2 0 0,1-1 0,-2 0 0,0-1 0,0 0 0,-2 0 0,0 0 1,0 0-1,-2-1 0,3-20 0,-5 24-16,0 0 0,-1 1 0,-1-1 0,0 0 0,0 1 1,-1-1-1,0 0 0,-1 1 0,-1 0 0,0 0 0,0 0 0,-1 0 0,0 1 1,-1 0-1,-1 0 0,1 0 0,-1 1 0,-1-1 0,0 2 0,0-1 1,-1 1-1,-16-12 0,9 11-18,0 0 0,-1 1 0,1 0 0,-1 2 0,-1 0 0,0 1-1,1 0 1,-1 2 0,-1 0 0,1 1 0,0 0 0,-25 3 0,6 0-9,0 3-1,0 1 0,1 1 1,0 2-1,-40 15 1,56-16 13,0 2 0,1 0 0,0 1 1,1 2-1,0-1 0,1 2 0,0 0 0,1 1 1,0 1-1,1 1 0,1 0 0,-19 26 0,28-33 12,-1-1 0,1 1-1,0 0 1,1 0-1,0 1 1,0 0 0,1-1-1,0 1 1,1 0-1,0 0 1,1 0 0,0 1-1,0-1 1,1 0-1,0 0 1,1 1-1,0-1 1,1 0 0,0 0-1,1 0 1,0 0-1,0-1 1,1 1 0,0-1-1,1 0 1,0 0-1,11 15 1,-9-15 7,1 0 0,0 0 0,1-1 0,0 0 0,0-1 0,1 0 1,0 0-1,0-1 0,0 0 0,1-1 0,21 8 0,-15-8 5,0-1-1,0 0 1,1-2 0,-1 0 0,1-1-1,-1 0 1,30-4 0,-24 0 7,1-1 1,0-1-1,-1-1 0,0-1 1,0-1-1,-1-1 0,0-1 1,-1-1-1,0-1 0,-1-1 0,0 0 1,20-18-1,-25 15-3,0 0 0,-1-1 1,-1 0-1,0-1 0,-1-1 0,-1 0 0,-1 0 0,-1-1 1,-1-1-1,0 1 0,-1-1 0,-2 0 0,0-1 0,2-29 1,-5 36-18,-1-1 1,-1 1 0,0-1 0,-1 0-1,-1 1 1,0-1 0,-1 1 0,-1 0-1,0 0 1,-1 0 0,-1 1 0,0-1-1,-1 1 1,-1 1 0,0-1 0,-1 1-1,0 1 1,-1-1 0,0 2 0,-21-19-1,21 22-8,-1 0 0,1 1 0,-1 0 0,-1 1 0,1 1-1,-1-1 1,0 2 0,0 0 0,0 0 0,-1 1 0,1 1-1,-1 0 1,-17-1 0,12 4-5,-1 0 1,1 0-1,0 2 0,0 1 0,0 0 0,0 1 1,1 0-1,-29 15 0,20-8 10,2 2 1,-1 1-1,2 1 0,0 1 1,1 1-1,1 1 0,0 1 1,2 1-1,0 1 0,2 0 1,0 1-1,-15 28 0,23-33 12,1 1 0,1-1-1,0 2 1,1-1 0,1 1-1,1-1 1,1 1-1,1 0 1,0 1 0,2-1-1,0 0 1,1 0 0,1 0-1,1 0 1,1 0 0,9 28-1,-7-32 4,0 0 1,1-1-1,1 0 0,0 0 0,1-1 0,1 0 0,0 0 0,1-1 1,0-1-1,1 0 0,0 0 0,1-1 0,0-1 0,1 0 0,0-1 1,1 0-1,0-1 0,0-1 0,32 11 0,-25-13 7,1 0 0,-1-1 0,1-2 0,-1 0 0,1-1 1,0-2-1,-1 0 0,1-1 0,0-1 0,-1-2 0,0 0 0,24-9 0,-30 9 3,1-2 1,-1 0-1,0 0 0,-1-1 1,0-1-1,0-1 0,-1 0 1,0-1-1,-1 0 0,0-1 1,-1-1-1,0 0 0,-1-1 1,0 0-1,-1 0 0,9-19 1,-14 19-10,0 1 0,-1-1 1,-1 0-1,0 0 1,-1-1-1,-1 1 0,0 0 1,-1-1-1,0 1 1,-1-1-1,-1 1 1,0 0-1,-1 0 0,0 0 1,-1 0-1,-1 0 1,0 1-1,-1 0 0,-1 0 1,-11-18-1,8 15-23,0 1-1,-1 1 1,0-1-1,-1 2 0,-1 0 1,0 0-1,-1 1 1,0 1-1,0 0 0,-2 1 1,1 0-1,-1 2 1,-1-1-1,1 2 0,-33-10 1,26 13-11,0 1 0,0 1-1,0 0 1,-1 2 0,1 1 0,0 1 0,0 0 0,0 2 0,0 1-1,1 1 1,-1 1 0,1 0 0,1 2 0,-23 12 0,30-14 10,1 1 1,0 1 0,0-1 0,1 2-1,0 0 1,1 0 0,0 1 0,0 1-1,2 0 1,-1 0 0,1 1 0,1 0-1,1 0 1,0 1 0,0 0 0,1 0 0,1 0-1,0 1 1,2 0 0,-1 0 0,2 0-1,-2 17 1,4-16 18,0 0 1,1 1-1,1-1 0,1 0 1,0 0-1,1-1 0,0 1 0,1-1 1,1 1-1,1-1 0,0-1 1,1 0-1,0 0 0,1 0 1,1-1-1,0 0 0,1-1 0,0 0 1,1-1-1,0-1 0,1 1 1,0-2-1,0 0 0,1 0 1,0-1-1,1-1 0,0-1 0,0 0 1,0-1-1,1 0 0,0-1 1,0-1-1,0 0 0,0-2 1,0 0-1,0 0 0,30-4 0,-21-1 13,-1-1 0,0-1 0,0-1-1,0-1 1,-1-1 0,0-1 0,-1-1-1,0-1 1,-1-1 0,0-1 0,-1 0-1,-1-2 1,0 0 0,-1-2 0,-1 0-1,-1 0 1,22-32 0,-27 33-14,0-1 0,-1 0 1,-1-1-1,-1 0 0,-1 0 1,0-1-1,-2 1 0,0-1 0,3-31 1,-7 34-12,0-1 1,-2 1-1,0 0 1,0 0 0,-2 0-1,0 1 1,-1-1-1,-1 1 1,-1-1-1,0 1 1,-1 1 0,-11-21-1,10 24-6,0 0-1,0 1 1,-1 0-1,-1 0 1,0 1-1,0 0 1,-1 1-1,0 0 1,-1 1 0,0 0-1,0 1 1,-1 0-1,0 1 1,0 0-1,0 1 1,-1 1-1,0 0 1,1 0-1,-2 2 1,1 0-1,0 0 1,0 2-1,-22 0 1,4 3-15,0 0-1,0 2 1,1 1 0,0 2-1,0 1 1,1 2-1,0 0 1,1 2 0,-42 26-1,47-25 21,2 1-1,0 1 1,1 0 0,1 2-1,0 1 1,2 0-1,0 2 1,1 0-1,-17 28 1,28-39 11,0 0 1,1 0 0,1 1-1,-1-1 1,2 1 0,0 0-1,0 0 1,1 0 0,0 0-1,1 1 1,0-1 0,1 0-1,0 1 1,1-1 0,0 0-1,1 1 1,0-1-1,1 0 1,0 0 0,0 0-1,1-1 1,1 1 0,0-1-1,9 13 1,-7-12 5,1 1-1,1-2 1,0 1 0,1-1-1,0-1 1,0 0 0,1 0-1,0-1 1,0 0-1,24 11 1,-17-11 4,0-1 1,1-1-1,-1 0 0,1-2 1,1 0-1,-1-1 0,22 0 1,-9-2 7,1-2 1,-1-2 0,0-1 0,0-1 0,-1-1 0,0-2 0,0-2-1,0 0 1,32-18 0,-40 16-9,-1 0-1,0-2 1,-1-1 0,0 0-1,30-31 1,-39 33-4,0 0-1,-1-1 1,0 0 0,-1-1-1,-1 0 1,0-1 0,-1 1-1,-1-2 1,6-18 0,-11 29-9,0 0 0,-1-1 1,1 1-1,-1 0 0,-1-1 1,1 1-1,-1-1 0,0 1 1,-1-1-1,0 1 0,0-1 1,0 1-1,-1-1 0,1 1 1,-2 0-1,1 0 0,-1 0 1,0 0-1,0 1 0,0-1 1,-1 1-1,0-1 0,0 1 1,0 0-1,-1 1 0,1-1 1,-1 1-1,-10-7 0,3 4-9,0 1 0,0 0 0,0 0-1,0 1 1,-1 1 0,0 0 0,0 1-1,0 0 1,-1 1 0,1 0 0,0 1-1,-1 1 1,-17 1 0,8 2-11,0 1 1,0 1 0,1 1-1,-1 1 1,2 1-1,-1 1 1,1 1 0,0 1-1,1 0 1,0 2 0,1 0-1,-30 28 1,39-32 7,1 1 0,0 0 0,1 1 0,0 0 0,0 0 0,1 1 0,1 0 0,0 0 0,0 0 0,-3 16 0,6-17 4,1-1 0,0 1 1,1 0-1,0-1 0,1 1 1,0 0-1,1 0 1,0-1-1,1 1 0,0 0 1,0-1-1,1 0 0,1 1 1,4 9-1,-5-13 7,1-1 1,-1 1-1,1-1 1,0 0-1,0 0 1,1-1-1,-1 1 1,1-1-1,1 0 0,-1 0 1,1-1-1,0 1 1,0-1-1,0-1 1,0 1-1,8 2 1,-4-2 4,1-1 1,0 0 0,-1-1-1,1 0 1,0-1 0,0 0-1,0-1 1,0 0 0,21-3-1,-14 0 1,0-1 0,-1 0-1,1-1 1,-1-1 0,0-1-1,0 0 1,-1-2-1,0 1 1,-1-2 0,0 0-1,0-1 1,20-19-1,-25 17-6,1 0-1,-2-1 0,0 0 0,-1 0 0,0-1 0,-1 0 0,0-1 1,6-27-1,-11 35 4,0-1 0,0 0 0,-1 0 0,-1 0 0,1 0 0,-2 0 1,1 0-1,-3-9 0,2 13 1,0 0 1,0 1-1,-1-1 1,0 0-1,0 1 1,0 0-1,0-1 1,-1 1-1,0 0 1,0 0-1,0 1 0,0-1 1,0 0-1,-1 1 1,-6-5-1,4 5-2,0 0 0,0 0 0,0 1-1,-1-1 1,1 1 0,-1 1 0,0-1 0,1 1-1,-1 1 1,0-1 0,0 1 0,0 0-1,0 0 1,1 1 0,-1 0 0,0 0 0,-13 5-1,-2 1-15,0 1 0,0 1-1,-38 21 1,40-18 2,1 1 0,0 1 1,1 0-1,0 1 0,-20 24 0,29-29 10,1 0-1,0 0 0,1 1 1,0 0-1,0 0 1,2 1-1,-1-1 0,1 1 1,1 1-1,-6 24 1,10-34 4,-1 0 1,0 0 0,1 0-1,0 0 1,0 0-1,0 0 1,0 0 0,0 0-1,1 0 1,-1 0-1,1 0 1,0 0 0,0 0-1,0-1 1,0 1 0,0 0-1,1 0 1,-1-1-1,1 1 1,0-1 0,0 1-1,0-1 1,0 0-1,0 0 1,0 0 0,0 0-1,1 0 1,-1 0 0,1-1-1,-1 1 1,1-1-1,0 0 1,0 1 0,0-1-1,0-1 1,-1 1 0,6 1-1,3-1 7,0 0 0,-1-1-1,1 0 1,0 0 0,0-1-1,-1 0 1,1-1 0,-1 0 0,18-7-1,-4 0-1,0-2-1,-1 0 0,0-2 1,-1 0-1,25-20 0,-36 24 6,-1 0-1,1 0 1,-1-1 0,-1 0-1,0 0 1,0-1 0,-1-1-1,-1 0 1,0 0-1,0 0 1,6-19 0,-12 29-9,0-1 0,0 1-1,0 0 1,-1 0 0,1 0 0,-1 0 0,1-1 0,-1 1 0,0 0 0,0 0 0,0-1 0,0 1 0,0 0-1,-1 0 1,1-1 0,-1 1 0,1 0 0,-1 0 0,0 0 0,0 0 0,0 0 0,0 0 0,0 0 0,0 0 0,-1 0-1,1 0 1,0 1 0,-1-1 0,0 1 0,1-1 0,-1 1 0,0-1 0,0 1 0,0 0 0,0 0 0,0 0-1,0 0 1,0 0 0,0 0 0,0 1 0,0-1 0,-1 1 0,-2-1 0,-5 0-25,-1 0 0,1 1 0,0 0 0,0 0 0,-1 1 0,1 1 0,0-1 0,-16 6 0,10-1-7,0 0 1,0 1-1,1 1 1,-27 18-1,35-22 16,1 1 0,0 0 0,0 0 0,0 1 0,0 0 0,1 0 0,0 0 0,1 1 0,-1-1 0,1 1 0,0 0 0,-5 13 0,9-18 11,-1 0 0,0-1 0,0 1 1,1 0-1,-1-1 0,1 1 0,0 0 0,0 0 1,-1-1-1,1 1 0,0 0 0,0 0 1,0 0-1,1-1 0,-1 1 0,0 0 1,1 0-1,-1-1 0,1 1 0,0 0 0,-1-1 1,1 1-1,0-1 0,0 1 0,0-1 1,0 1-1,0-1 0,0 0 0,1 1 0,-1-1 1,0 0-1,1 0 0,-1 0 0,1 0 1,-1 0-1,1 0 0,0 0 0,-1-1 1,1 1-1,0-1 0,-1 1 0,1-1 0,0 1 1,0-1-1,-1 0 0,1 0 0,0 0 1,0 0-1,-1 0 0,4-1 0,5 1-16,-1-1 1,1 0-1,0-1 0,0 0 0,-1-1 0,1 0 1,15-7-1,-9 1 20,0-1 1,0 0 0,-1-1-1,0-1 1,19-20 0,-26 23 1,0 0 0,0-1 0,-1 0 0,0 0 0,0-1 1,-1 1-1,-1-1 0,0-1 0,5-16 0,-9 26 3,0-1 0,0 1-1,-1-1 1,1 1-1,-1-1 1,0 1 0,0-1-1,0 1 1,0-1 0,0 1-1,0 0 1,-1-1 0,1 1-1,-1-1 1,0 1 0,0-1-1,-2-3 1,2 5-5,0-1-1,0 1 1,-1 0 0,1 0 0,0 0 0,-1 0 0,1 0-1,-1 0 1,1 1 0,-1-1 0,1 0 0,-1 1 0,0-1-1,1 1 1,-1-1 0,0 1 0,1 0 0,-1 0 0,-3 0-1,-3 1-10,0-1 0,0 2 0,0-1 1,0 1-1,0 1 0,1-1 0,-1 2 0,1-1 0,-10 6 0,-1 2 5,1 0 1,1 2-1,0 0 0,-23 24 1,34-32 2,1-1 1,-1 1-1,1 1 1,1-1-1,-1 0 1,1 1-1,-1 0 1,2 0-1,-1 0 1,1 0-1,0 0 1,0 0-1,0 1 0,1-1 1,0 0-1,1 1 1,-1-1-1,2 12 1,-1-15 1,1-1 0,-1 1 1,1 0-1,0-1 0,0 1 0,0-1 1,0 0-1,0 1 0,0-1 0,1 0 1,-1 0-1,1 0 0,0 0 0,0 0 1,-1 0-1,1 0 0,1 0 0,-1-1 1,0 1-1,0-1 0,4 2 1,-2-1 2,1-1 1,0 1 0,1-1 0,-1 0 0,0-1 0,0 1 0,0-1 0,0 0 0,1 0 0,6-2 0,3 0 6,1-2 0,-1 0 0,-1 0 0,1-2 0,-1 1 0,21-13 0,-21 9-5,-1 0 1,0-1 0,-1 0-1,16-17 1,-22 21 7,-1-1 0,1 1 0,-1-1 0,0 0 0,-1-1 0,0 1 0,0-1 0,-1 0 1,6-15-1,-9 22-10,0 0 1,0 0-1,0 0 1,1 0-1,-1 0 1,0 0-1,0 0 1,0 0-1,0 0 1,0 0-1,-1 0 1,1 0 0,0 0-1,0 0 1,-1 0-1,1 0 1,0 1-1,-1-1 1,1 0-1,-1 0 1,1 0-1,-1 0 1,0 1-1,1-1 1,-1 0-1,0 1 1,1-1 0,-2 0-1,0 0-5,0 0-1,-1 0 1,1 0 0,0 0 0,-1 1-1,1-1 1,0 1 0,-1 0-1,1 0 1,-1 0 0,-2 0 0,-4 1-22,1 0 0,-1 0 0,1 1 0,0 1 1,-15 5-1,5 1 10,-1 2 0,2 0 1,0 1-1,0 1 0,1 1 0,-21 22 0,30-29 12,1 0 0,0 1-1,0 0 1,0 0-1,1 0 1,1 1 0,-1-1-1,1 1 1,1 0-1,-1 0 1,2 1 0,-1-1-1,1 1 1,1-1-1,0 1 1,0 11 0,1-17 3,0 0 0,1 0 0,-1 0 0,1 0 0,0-1 0,0 1 0,1 0 0,-1 0 1,1-1-1,0 1 0,0-1 0,0 1 0,0-1 0,0 0 0,1 0 0,0 0 0,-1 0 1,6 4-1,-3-4 4,1 0-1,-1 0 1,0-1 0,1 0 0,-1 0 0,1 0 0,0 0 0,-1-1 0,1 0-1,0 0 1,9 0 0,-2-1 7,0-1-1,0 0 1,0-1 0,0 0-1,0-1 1,0 0-1,-1-1 1,1-1 0,-1 0-1,21-12 1,-15 4-3,0-1 1,-1 0-1,-1-1 0,0-1 0,-1-1 1,-1 0-1,-1-1 0,0-1 1,18-35-1,-26 43-6,0-1 0,0-1 0,-1 1 0,-1-1 0,0 1 0,0-1 0,-1 0 0,-1-14 0,-1 19 0,0 0 0,-1 0 0,0-1-1,0 1 1,-1 0 0,0 0-1,-1 1 1,0-1 0,0 0-1,-1 1 1,1-1 0,-2 1 0,-7-10-1,7 10-7,-1 1 0,1 0 0,-2 0 0,1 0 0,-1 1 1,0 0-1,0 0 0,0 0 0,0 1 0,-1 0 0,0 1 0,0 0 0,-14-4 0,9 5-5,0 0 1,-1 0-1,1 1 1,0 1 0,-1 0-1,1 1 1,0 1-1,-15 3 1,-1 2-3,1 2 0,0 1 0,1 1 0,0 1 0,0 1 0,2 2 0,-31 22 0,37-23 21,1 1-1,1 1 1,0 1 0,1 0 0,1 1 0,1 1-1,0 0 1,2 1 0,0 1 0,1-1-1,-15 44 1,22-53-1,0 1 0,1-1 0,1 1-1,0 0 1,1-1 0,0 1 0,0 0-1,1 0 1,1 0 0,0 0 0,1 0-1,0-1 1,1 1 0,0-1 0,0 1 0,2-1-1,-1 0 1,1-1 0,1 1 0,0-1-1,0 0 1,1 0 0,1-1 0,-1 0-1,12 10 1,-9-10-4,0-1 0,0 0-1,1 0 1,0-1 0,0-1-1,1 0 1,-1-1 0,1 0-1,0 0 1,1-1 0,-1-1-1,19 3 1,-14-5 8,-1 0 0,1-1 0,0-1 0,0 0 1,-1-1-1,1-1 0,-1-1 0,28-9 0,-16 1 5,0 0 0,-2-2 0,0-1 0,0 0 0,-1-2 0,-1-2 0,-1 0 0,-1-1 0,0-1 0,25-33 0,-37 41-7,-1 0 0,0-1 0,-1 0-1,0-1 1,-1 1 0,-1-1 0,-1-1 0,0 1 0,-1-1-1,0 0 1,-1 0 0,-1 0 0,-1 0 0,0 0 0,-1 0 0,-2-20-1,0 24-7,-1 0-1,1 0 1,-2 0-1,0 1 0,0-1 1,-1 1-1,-1 0 0,0 0 1,0 0-1,-1 1 1,0 0-1,-1 0 0,0 1 1,0 0-1,-1 1 0,0-1 1,-1 2-1,0-1 1,0 1-1,-1 1 0,-19-9 1,11 8-20,0 0 1,0 2-1,-1 1 1,0 0-1,0 1 1,0 1-1,0 1 1,0 1-1,0 0 1,0 2-1,0 0 1,0 2-1,0 0 1,-32 11-1,25-5-4,0 0 0,1 1 0,0 2-1,1 1 1,1 0 0,0 2 0,1 1 0,1 1-1,-36 37 1,48-43 16,0 0 1,2 0-1,-1 1 0,2 0 0,0 0 1,0 1-1,1 0 0,1 1 0,0-1 1,1 1-1,1 0 0,0 0 0,1 0 1,1 0-1,0 0 0,1 0 0,2 19 1,0-22 8,0 1 1,1 0-1,0-1 1,1 0-1,0 0 1,1 0-1,0 0 0,1 0 1,0-1-1,1 0 1,0-1-1,1 1 1,0-2-1,1 1 1,0-1-1,0 0 1,1-1-1,0 0 1,0 0-1,19 9 1,-11-9 10,0-1 1,0 0-1,1-1 1,0-1-1,0-1 0,1-1 1,-1-1-1,1 0 1,0-2-1,-1 0 1,1-1-1,-1-1 0,1 0 1,-1-2-1,0-1 1,0 0-1,29-12 0,-14 3 15,0-2-1,-1-2 0,0 0 0,-2-2 0,0-2 0,-2-1 0,0-1 0,34-37 0,-50 47-14,0-1 0,-2 0 0,0-1 0,0 0 0,-2-1 0,0 1-1,0-2 1,-2 1 0,0-1 0,-2-1 0,7-31 0,-10 37-17,-1 1 0,0-1-1,-1 0 1,-1 1 0,0-1 0,-1 0 0,0 1 0,-1 0 0,0-1-1,-1 1 1,0 0 0,-1 1 0,0-1 0,-1 1 0,-1 0 0,1 0 0,-2 1-1,-11-14 1,8 13-15,0 0-1,0 0 0,-1 2 1,0-1-1,-1 2 0,0 0 1,0 0-1,-1 1 0,-25-9 1,18 9 3,-1 2 1,1 0 0,-1 1 0,-1 1 0,1 1 0,-25 2 0,5 2-10,0 3 0,1 1 0,0 2 1,1 2-1,0 1 0,-67 30 0,90-34 14,0 1-1,0 1 0,1 1 0,1 0 1,0 1-1,0 0 0,1 2 1,-14 14-1,21-18 8,0 0-1,0 0 1,1 1 0,0 0-1,1 0 1,0 0-1,1 1 1,0 0 0,0 0-1,1 0 1,1 0 0,0 0-1,0 0 1,1 17 0,1-11 12,0 1 1,2-1 0,0 0 0,1 0 0,1 0-1,1 0 1,0-1 0,1 1 0,0-1 0,2-1-1,0 1 1,16 22 0,-11-21-2,1 0 0,0-1 0,1-1 1,1 0-1,0-1 0,1-1 0,1 0 0,0-1 1,30 14-1,-27-16 5,0-1 1,0-1 0,1-1 0,0-1 0,0-1-1,1 0 1,0-2 0,-1-1 0,1-1 0,0 0-1,0-2 1,0-1 0,0 0 0,-1-2 0,1-1-1,-1 0 1,0-2 0,-1-1 0,0 0 0,24-14-1,-29 13 1,0-1 0,-1-1-1,0 0 1,-1-1-1,0-1 1,-1 0 0,0-1-1,-2 0 1,12-18 0,-16 22-4,-2-1 1,1 0 0,-2 0-1,1 0 1,-2-1 0,1 0-1,-2 0 1,1 0 0,-2 0 0,0 0-1,0 0 1,-1 0 0,0 0-1,-1 0 1,-3-13 0,1 8-12,-1-1 0,-1 0 1,-1 1-1,-1 0 1,0 1-1,-1-1 0,-1 1 1,0 1-1,-1 0 0,-1 0 1,0 1-1,-1 0 0,-1 1 1,0 0-1,0 1 1,-1 1-1,-1 0 0,0 1 1,-18-9-1,7 6-23,0 1 1,-1 1-1,-1 2 1,1 1-1,-2 1 0,1 1 1,-1 1-1,1 2 0,-1 1 1,0 1-1,-37 4 1,36-1 1,0 2 0,0 2 0,1 0 0,0 2 0,0 1 0,1 2 0,0 0 0,1 2 0,-29 19 0,43-24 15,1 0-1,0 2 1,0-1-1,1 2 1,1-1-1,0 1 1,0 1 0,1 0-1,0 0 1,1 1-1,1 0 1,0 1-1,0-1 1,2 1-1,0 0 1,0 1-1,1-1 1,1 1-1,-3 30 1,6-26 13,0 0 1,1 1-1,1-1 0,1 0 1,0 0-1,2 0 0,0-1 1,1 1-1,1-1 1,1 0-1,0-1 0,1 0 1,12 17-1,-6-14 11,0-1-1,1 0 1,1-1-1,0-1 1,1 0-1,2-1 0,-1-2 1,2 0-1,38 21 1,-40-26-1,1-1 0,0 0 0,0-1 1,0-1-1,1-1 0,0-1 0,0-1 0,0-1 0,0-1 0,0 0 1,29-4-1,-33 1-5,-1-2-1,1 0 1,-1 0 0,0-2 0,0 0-1,-1 0 1,1-2 0,-2 0 0,1 0-1,-1-2 1,0 1 0,-1-2 0,0 0-1,-1-1 1,15-18 0,-16 16-6,-1 0 0,-1-1 0,0 0 0,-1-1 0,-1 0 0,0 0 0,-1-1 0,-1 0 0,-1 0 0,0 0 0,-1 0 0,-1-1 0,-1 1 0,0-1 0,-1 1 1,-3-21-1,-1 3-27,-2 1 0,-1 0 0,-1 0 1,-3 1-1,0 0 0,-2 1 0,-21-38 1,24 51 0,-1 1 1,-1 1 0,0 0 0,-1 1 0,-1 0 0,-1 1 0,0 1-1,-1 0 1,0 1 0,-1 1 0,-1 0 0,1 1 0,-2 2 0,-27-12 0,29 15 0,0 0 0,-1 2 0,1 0 0,-1 1 0,0 1 0,0 1 0,0 0 0,0 1 0,0 1 0,0 1 1,0 0-1,1 2 0,-1 0 0,1 1 0,-1 0 0,2 2 0,-18 8 0,9-2-6,1 1 0,1 1 1,0 2-1,0 0 0,2 1 0,1 2 0,0 0 0,1 1 0,1 0 0,1 2 0,1 0 1,-16 32-1,24-40 38,1 0 0,0 0 1,1 1-1,1 0 0,0 0 1,2 1-1,0-1 0,0 1 1,2-1-1,0 1 0,1 0 1,0 0-1,1-1 0,1 1 1,1 0-1,1-1 0,0 0 1,1 0-1,0 0 0,2 0 1,13 24-1,-10-24 10,1-2-1,1 1 1,0-1 0,1-1-1,0 0 1,1-1 0,0 0-1,1-1 1,1-1 0,0 0-1,0-2 1,0 1 0,1-2-1,1 0 1,-1-1 0,1-1-1,26 4 1,-18-4 2,0-2-1,0-1 0,1-1 1,-1-1-1,0-1 1,0-1-1,0-2 1,0-1-1,0 0 1,-1-2-1,42-17 1,-50 16-17,-1-1 1,1-1-1,-2 0 1,1-1-1,-2 0 1,1-1-1,-2-1 0,1-1 1,-2 0-1,0 0 1,-1-1-1,0-1 1,-1 0-1,-1 0 1,0-1-1,-1 0 1,-1 0-1,-1-1 1,6-25-1,-9 26-16,0 0 0,-1-1-1,0 0 1,-2 0 0,0 1 0,-1-1-1,-1 0 1,0 1 0,-2-1-1,0 1 1,0 0 0,-2 0-1,0 0 1,-1 1 0,-1 0-1,0 0 1,-1 1 0,-1 0 0,0 1-1,-19-20 1,19 23-9,-1 1-1,0 1 1,0 0 0,-1 0 0,0 1-1,-1 1 1,0 0 0,0 1-1,0 0 1,-28-7 0,21 8-5,0 2 0,0 0 0,0 1 0,-1 1 0,1 1 0,-1 1 0,-24 3 0,14 2-1,0 1 0,1 1 0,0 2 0,0 0 0,1 2 0,0 2 0,1 0 0,1 2 0,1 1 0,-27 22 0,42-30 28,1-1-1,0 2 0,0-1 1,1 1-1,1 1 1,0 0-1,0 0 1,1 0-1,1 1 1,-1 0-1,2 0 1,0 1-1,0 0 1,2 0-1,-1 0 1,1 0-1,1 0 0,1 1 1,0-1-1,0 1 1,1-1-1,1 1 1,1-1-1,-1 0 1,2 1-1,0-1 1,1 0-1,0 0 1,1-1-1,0 1 1,1-1-1,13 20 0,-7-13 17,2-1-1,0 0 1,1-1-1,0-1 1,2 0-1,0-1 1,0-1-1,2-1 0,0 0 1,0-1-1,1-1 1,0-1-1,1-1 1,0-1-1,0-1 1,1 0-1,0-2 0,0 0 1,0-2-1,24 1 1,-16-3-4,1-1 1,-1-2-1,0-1 0,0-1 1,0-1-1,0-2 1,-1-1-1,0-2 1,0-1-1,-1 0 1,0-3-1,-2 0 0,1-1 1,33-27-1,-42 28-7,0-1-1,-1-1 1,-1 0-1,0-2 1,-1 1 0,-1-2-1,16-28 1,-24 38-1,-2-1-1,1 0 1,-1 0 0,-1 0 0,0 0 0,0-1 0,-1 1 0,-1-1 0,0 1 0,0-1 0,-1 0 0,0 1 0,-1-1 0,0 0 0,0 1-1,-1-1 1,-1 1 0,-4-13 0,1 10-11,1 0 1,-2 0-1,0 0 0,0 1 0,-1 0 0,-1 0 0,0 1 1,-1 0-1,0 1 0,0 0 0,-1 0 0,-23-14 0,18 14-12,0 2-1,-1 0 1,0 1-1,0 0 0,-1 2 1,1 0-1,-1 1 1,0 0-1,-26 0 0,20 2-8,0 2-1,-1 1 0,1 1 0,0 1 1,0 1-1,0 1 0,0 1 0,1 1 0,0 2 1,1 0-1,-1 1 0,2 1 0,0 1 1,0 1-1,-29 24 0,34-21 14,1 0 1,1 1-1,0 1 0,1 1 1,1-1-1,1 2 0,1 0 0,0 0 1,1 1-1,2 0 0,0 0 1,1 1-1,1 0 0,2 0 0,-3 41 1,5-48 14,2 0 0,0-1 0,0 1 0,1 0 1,1-1-1,1 1 0,0-1 0,1 0 0,0 0 1,14 25-1,-12-29 6,-1 0 1,2 0 0,0-1-1,0 0 1,0-1-1,1 0 1,1 0 0,-1-1-1,1 0 1,0 0 0,1-1-1,0-1 1,0 0 0,20 7-1,-11-7 7,0-1-1,0 0 0,0-2 1,0 0-1,1-1 0,-1-1 1,1-1-1,-1-1 0,0-1 1,0 0-1,0-2 0,0 0 1,-1-1-1,31-15 0,-27 11 8,-1-2-1,0 0 0,-1-1 0,0-1 0,-2-1 0,1-1 1,-2-1-1,0-1 0,-1 0 0,-1-1 0,23-35 0,-33 45-8,-1 0 0,-1-1 1,1 0-1,-2 0 0,1 0 0,-1-1 0,-1 1 0,0-1 0,0 1 0,-1-1 0,-1 1 1,0-1-1,-1-15 0,-2 11-8,0 0 0,0 1 0,-2 0 1,0-1-1,0 2 0,-1-1 0,-1 1 1,-16-25-1,9 19-30,-1 0 1,-1 1-1,0 1 1,-2 0-1,0 1 1,0 1 0,-1 1-1,-1 0 1,-1 2-1,0 0 1,-42-16-1,44 22 11,-1 1 0,0 0 0,0 2-1,0 0 1,0 1 0,0 1 0,-1 1 0,1 1-1,0 1 1,0 1 0,0 0 0,0 1 0,-33 13-1,41-13 5,0 1-1,1 1 0,0-1 0,0 2 1,1 0-1,0 0 0,0 1 0,1 0 1,0 0-1,0 1 0,1 0 0,0 1 1,0 0-1,1 0 0,1 1 0,-1 0 1,2 0-1,0 0 0,0 1 0,1-1 1,0 1-1,1 0 0,-2 19 0,3-15 24,0 1 0,1-1-1,1 1 1,1-1-1,0 1 1,1-1 0,1 1-1,0-1 1,1 0-1,1 0 1,1 0 0,0-1-1,1 0 1,0 0-1,2-1 1,-1 0 0,2 0-1,0-1 1,0 0-1,1-1 1,1 0 0,0 0-1,1-2 1,0 1-1,0-2 1,1 0 0,1 0-1,-1-2 1,1 0-1,28 10 1,-26-12-7,0 0 1,1-2-1,-1 0 0,1 0 1,-1-2-1,1 0 0,0-1 0,-1-1 1,1-1-1,0 0 0,-1-1 1,0-1-1,0-1 0,0 0 1,0-1-1,-1-1 0,0-1 1,0 0-1,-1-1 0,0-1 1,0 0-1,-1-1 0,-1 0 1,0-1-1,0-1 0,-2 0 0,1 0 1,-1-1-1,-1-1 0,-1 0 1,0 0-1,-1-1 0,-1 0 1,7-19-1,-8 12-13,0-1 0,-1 0 0,-1 0 0,-1 0 0,-1 0-1,-2-1 1,0 1 0,-1 0 0,-2-1 0,-11-46 0,11 59-9,-1 0-1,-1 0 1,0 0-1,0 1 1,-1 0-1,-1 0 1,0 0-1,0 1 1,-18-18 0,18 21-3,-1 1 0,0 0 0,0 0 0,0 1 0,-1 0 0,0 0 0,0 1 1,0 0-1,0 1 0,-1 0 0,1 1 0,-1-1 0,0 2 0,-10-1 1,-6 2-15,1 1 1,-1 1 0,1 1 0,0 1 0,0 2 0,0 0 0,1 2 0,0 0 0,0 2 0,1 1 0,1 1 0,-1 0 0,2 2 0,0 0 0,1 2-1,-36 34 1,49-41 17,0 0 0,0 0 0,1 0 0,0 1-1,1 0 1,0 0 0,1 1 0,0-1 0,0 1-1,1 0 1,1 0 0,0 0 0,0 0 0,1 1-1,1-1 1,-1 0 0,3 12 0,-1-14-189,0 1 1,1-1-1,0 0 0,1 0 1,0-1-1,0 1 1,1 0-1,0-1 0,1 0 1,0 0-1,0 0 1,1-1-1,-1 1 0,2-1 1,-1-1-1,1 1 1,0-1-1,0 0 0,1-1 1,14 9-1,-16-11-132,0 0-1,0-1 1,0 1 0,0-1-1,0 0 1,1-1-1,11 2 1,-7-3-12,1-1 0,-1 0 0,0-1 0,14-3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404 438 4465,'-5'2'865,"0"-1"1,0 1-1,0-1 1,0 1-1,0-1 0,0-1 1,0 1-1,0-1 1,-1 0-1,1 0 0,0 0 1,0-1-1,-7-1 1,-20-14 2740,-2-13-3713,-21-26 155,-89-121 0,137 168-513,2-1-1,-1 0 0,1 0 0,1-1 0,0 0 0,-6-18 1,-3-32-4562,12 58 4815,-4-22-1559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5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396 0 6849,'-111'85'369,"28"23"487,13 30-616,20 34 248,8 19 24,17 36-112,10 11-96,25 23-464,14 3-512,31-18 392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1384,'7'2'12327,"-33"3"-10705,-18 12-1489,1 1 1,-44 27 0,-22 20-3517,103-62 3108,-34 21-983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25 1152,'-4'-11'6244,"2"-2"-4917,2 13-1304,-1 0 0,1 0 1,-1 0-1,1 0 1,-1 0-1,1 0 0,-1 0 1,1 0-1,-1 0 1,1 0-1,-1 0 0,1 0 1,-1 0-1,1 0 1,-1 0-1,0 0 0,1 1 1,-1-1-1,1 0 1,0 0-1,-1 1 0,1-1 1,-1 0-1,1 0 1,-1 1-1,1-1 0,0 1 1,-1-1-1,0 1 1,-159 140-662,138-119-1095,11-11 592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68 1256,'-15'11'838,"12"-9"48,0 1 1,0-1-1,-1 0 0,1 0 0,0 0 0,-1-1 0,1 1 0,-5 0 0,-10-3 2187,-3-13-3471,11 6 466,0 0 0,-1 1 0,1 0 0,-2 0 0,1 1 0,-1 0 0,1 1-1,-22-5 1,-27-5-3165,49 13 2105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60 552,'-3'-11'6189,"0"-10"-4592,10 2-1738,6 14 3764,-14 5-3584,0-1-1,1 1 1,-1 0 0,0-1-1,0 1 1,1-1 0,-1 1-1,0 0 1,0 0 0,0-1-1,1 1 1,-1 0 0,0 0-1,0 0 1,0 0 0,0 0-1,1 0 1,-1 0 0,0 0-1,0 1 1,0-1 0,0 0-1,1 0 1,-2 1 0,-21 6 357,23-7-394,-200 58-2809,170-51 2023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118 231 2176,'-8'10'4342,"7"-9"-3947,0 0-1,0-1 1,0 1 0,0-1-1,0 1 1,0-1 0,0 1-1,0-1 1,-1 0 0,-23-4 1793,22 3-2134,0 0 1,0-1 0,1 0 0,-1 1 0,1-1-1,-1 0 1,1-1 0,0 1 0,-1 0 0,1-1-1,0 1 1,1-1 0,-1 1 0,0-1 0,-1-4 0,-7-24-45,-8-48 1,10 4-5335,8 56 3666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3105,'0'0'117,"-1"0"1,0 0-1,0 1 1,0-1-1,1 0 1,-1 0-1,0 0 1,0 0-1,0 0 0,0 0 1,0 0-1,1-1 1,-1 1-1,0 0 1,0 0-1,0-1 1,1 1-1,-1 0 1,-1-2-1,1 2-70,0 0 1,0-1-1,1 1 0,-1-1 0,0 1 1,0 0-1,0-1 0,0 1 0,0 0 0,1 0 1,-1 0-1,0 0 0,0 0 0,0 0 1,0 0-1,0 0 0,0 0 0,0 0 0,0 0 1,-12 5 5594,-6 1-3516,19-6-2104,0 0 1,-1 0-1,1 1 1,0-1 0,0 0-1,0 0 1,-1 1-1,1-1 1,0 0-1,0 1 1,0-1-1,0 0 1,0 0-1,0 1 1,-1-1-1,1 0 1,0 1-1,0-1 1,0 0 0,0 1-1,0-1 1,0 0-1,0 1 1,0-1-1,1 0 1,-1 1-1,0-1 1,0 0-1,0 1 1,0-1-1,0 0 1,0 1-1,1-1 1,-1 0-1,0 0 1,0 1 0,0-1-1,1 0 1,-1 0-1,0 0 1,0 1-1,1-1 1,-1 0-1,0 0 1,1 0-1,-1 0 1,0 1-1,1-1 1,-1 0-1,0 0 1,1 0 0,-1 0-1,0 0 1,0 0-1,1 0 1,6 3 291,-1 0 1,1 0-1,0-1 1,0 0-1,0 0 1,0 0 0,0-1-1,0 0 1,14-1-1,68-5 554,-75 4-659,26-3 20,35-3-228,0-2 0,123-33 0,-192 40-526,0 0 0,0 0 1,0-1-1,0 0 0,-1 0 0,1 0 0,-1-1 1,0 0-1,6-6 0,8-8-1083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2248,'-3'-3'1542,"2"3"-1285,1-1 0,-1 1 0,1-1 0,0 0 0,-1 1 0,1-1 0,0 0 0,-1 0 0,1 1 0,0-1 0,0 0 0,0 0 0,-1 1 0,1-1 0,0 0 0,0 0 0,0 0 0,0 1-1,0-1 1,1 0 0,-1 0 0,0 1 0,0-1 0,0 0 0,1 0 0,-1 1 0,0-1 0,1 0 0,-1 1 0,3-4 1285,-2 4-1285,0-1 0,-1 1 0,1-1 0,0 1 0,-1-1 0,1 1 0,0 0-1,-1 0 1,1-1 0,1 1 0,22-16 146,33-40 855,18-16-4399,-70 69 1507,-1 1 596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35 2088,'-24'-7'-71,"-16"-6"285,24-1 5731,28 22-2138,25 6-2904,-4-1-608,-10-1-526,38 28 0,-10 3-3149,-37-26 2323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1992,'95'28'9825,"204"50"-9006,-38-10-1285,-86-25-3079,-120-30 2210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6201,'21'-9'-2082,"-8"3"3628,7-9 3421,21 2-3264,4-1-1203,40-47-5075,-58 42 3140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 0 10546,'-37'122'456,"48"36"-96,14 16-80,48 29-199,23 9-322,36 4-1039,15-1-1128,35-31 1295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2625,'46'-1'11593,"40"90"-9681,2 3-4634,-67-72 1797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45.5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303 374 5097,'-7'-27'6968,"8"24"-6678,0 0-247,-1 1-1,1-1 1,0 1-1,-1-1 1,1 1-1,1-1 1,-1 1-1,0-1 1,1 1-1,2-4 1,-1 4-38,1 0 1,0 0 0,-1 1-1,1-1 1,0 1 0,0 0-1,0 0 1,7-1 0,-8 2 24,1-1 1,-1 1 0,0-1 0,1 0 0,-1 0 0,0 0 0,0-1 0,0 1 0,0-1 0,6-3-1,-9 5-9,0-1-1,1 1 1,-1 0-1,0-1 1,1 1-1,-1 0 1,0-1-1,0 1 1,1 0-1,-1-1 1,0 1-1,0 0 1,0-1-1,0 1 1,1-1-1,-1 1 1,0 0-1,0-1 1,0 1-1,0-1 1,0 1-1,0-1 1,0 1-1,0 0 1,0-1-1,0 1 1,0-1-1,0 1 0,-1 0 1,1-1-1,0 1 1,0-1-1,0 1 1,-1 0-1,1-1 1,-16-9 238,-21 1 31,32 9-257,1 1-1,-1 0 0,1 0 1,0 0-1,-1 0 0,1 1 1,0 0-1,0 0 0,0 0 1,0 0-1,0 0 0,0 1 0,0 0 1,1 0-1,0 0 0,-1 0 1,1 0-1,0 1 0,-2 4 1,3-6-41,1-1 0,0 1 0,0 0 0,0 0 0,0 0 0,0 0 0,0 0 0,1 0 0,-1 0 0,1 0 0,-1 0 1,1 1-1,0-1 0,0 0 0,0 0 0,0 0 0,0 0 0,1 0 0,-1 1 0,1-1 0,-1 0 0,1 0 0,0 0 0,-1 0 1,1 0-1,0 0 0,0 0 0,1-1 0,-1 1 0,0 0 0,1-1 0,-1 1 0,1 0 0,-1-1 0,1 0 0,0 1 0,-1-1 1,1 0-1,0 0 0,0 0 0,3 1 0,0 0 10,0-1 1,0 1 0,0-1-1,0 0 1,0 0-1,0-1 1,0 0 0,1 0-1,8-1 1,-11 1 14,-1 0 1,1 0-1,-1 0 1,0-1-1,1 1 1,-1-1 0,0 0-1,1 1 1,-1-1-1,0 0 1,0-1-1,1 1 1,-1 0-1,0 0 1,0-1-1,-1 1 1,1-1 0,0 0-1,0 0 1,-1 1-1,1-1 1,1-4-1,-2 3 13,-1 0-1,0 0 0,0 0 1,0 0-1,-1 0 1,1 1-1,-1-1 0,1 0 1,-1 0-1,0 0 1,0 1-1,0-1 0,-1 0 1,1 1-1,-1-1 1,1 1-1,-1-1 0,0 1 1,0 0-1,0 0 0,0 0 1,-3-2-1,-3-4-5,0 1-1,0 1 0,-1-1 0,-15-8 0,17 13-40,1 0 0,0 0-1,-1 0 1,1 1 0,0 0-1,-1 0 1,0 1 0,1 0-1,-1 0 1,1 0 0,-1 1-1,1 0 1,-1 0 0,1 1 0,-8 2-1,11-3-2,0 0 0,1 0 0,-1 0 1,0 0-1,1 1 0,-1-1 0,1 1 0,0-1 0,-1 1 0,1 0 0,0 0 0,0 0 0,0 0 1,0 0-1,0 0 0,1 1 0,-1-1 0,1 1 0,-1-1 0,1 1 0,0 0 0,0-1 0,0 1 1,1 0-1,-1 0 0,0-1 0,1 1 0,0 0 0,0 0 0,0 0 0,0 0 0,0 0 0,0-1 1,1 1-1,0 0 0,1 5 0,1-3 7,-1 1 1,2 0 0,-1-1-1,1 0 1,-1 0-1,1 0 1,1 0-1,-1-1 1,1 1 0,-1-1-1,1 0 1,1-1-1,-1 1 1,0-1-1,1 0 1,0-1 0,-1 1-1,1-1 1,10 3-1,-2-1-27,1 0 0,1-1 0,-1-1 0,0 0 0,1-1 0,30-2-1,-40 0 73,1 0-1,0 0 0,-1 0 1,1-1-1,-1 0 0,0 0 0,1 0 1,-1-1-1,0 0 0,-1 0 0,1-1 1,9-7-1,-13 9 3,0 0 0,0-1 0,0 0 0,0 1 0,0-1 0,-1 0 0,1 0 0,-1 0 0,0 0 0,0 0 0,0 0 0,0 0 0,-1 0 0,1-1-1,-1 1 1,0 0 0,0 0 0,0-1 0,0 1 0,0 0 0,-1 0 0,0-1 0,1 1 0,-1 0 0,0 0 0,-1 0 0,-1-5 0,0 2-44,-1 0 1,1 0-1,-1 0 1,0 1-1,0-1 0,-1 1 1,0 0-1,0 0 0,0 0 1,0 1-1,-1 0 0,1 0 1,-11-5-1,12 7-8,0 0 0,0 0 0,-1 1-1,1-1 1,-1 1 0,1 0 0,-1 0 0,1 0 0,-1 1-1,0-1 1,1 1 0,-1 1 0,0-1 0,1 0 0,-1 1-1,1 0 1,-1 0 0,1 1 0,-1-1 0,1 1-1,-5 2 1,8-3-6,-1 1-1,0 0 1,1 0-1,-1 0 1,1 0-1,0 0 1,0 0-1,0 0 1,0 0-1,0 0 1,0 0-1,0 1 1,1-1-1,-1 0 1,1 0-1,-1 1 1,1-1-1,0 0 1,0 1-1,0-1 1,1 1-1,-1-1 1,0 0-1,1 1 1,0 2-1,1 3-50,0-1 0,0 1-1,1-1 1,-1 0 0,2 0-1,5 10 1,-5-12 29,0-1-1,0 0 1,1 1-1,0-2 1,0 1 0,0-1-1,0 1 1,1-1-1,-1-1 1,1 1-1,-1-1 1,1 0 0,11 2-1,-12-2 66,-1-1 0,1 0 0,-1-1 0,1 1 0,-1-1 0,1 0 0,0 0 0,-1-1 0,1 1 0,-1-1 0,1 0 0,-1 0 0,0 0 0,1-1 0,-1 0-1,0 1 1,0-1 0,0-1 0,6-3 0,-9 4-35,0 0 0,1 0 0,-1-1-1,0 1 1,0 0 0,0 0 0,0-1 0,-1 1-1,1-1 1,-1 1 0,1-1 0,-1 1 0,0-1-1,0 1 1,0-1 0,0 1 0,0-1-1,-1 1 1,1-1 0,-1 1 0,0-1 0,1 1-1,-1-1 1,0 1 0,-1 0 0,1 0 0,-2-4-1,-4-6 85,-1-1-1,0 1 1,-13-15-1,17 23-81,0-1-1,0 2 1,0-1 0,-1 0-1,0 1 1,0 0 0,0 0-1,0 0 1,0 1-1,-1-1 1,1 1 0,-1 1-1,1-1 1,-1 1-1,0 0 1,-8-1 0,11 2-18,-1 0 1,1 0 0,-1 0-1,1 1 1,-1-1 0,1 1 0,0 0-1,-1 0 1,1 0 0,0 0-1,0 1 1,-1-1 0,1 1-1,0 0 1,0 0 0,1 0 0,-1 0-1,0 0 1,1 1 0,-1-1-1,1 1 1,0 0 0,0-1-1,0 1 1,0 0 0,0 0 0,1 1-1,-2 4 1,2-7 8,0 1-1,1 0 0,-1 0 1,1-1-1,0 1 1,-1 0-1,1 0 1,0 0-1,0-1 1,0 1-1,0 0 1,0 0-1,1 0 1,-1-1-1,1 1 1,-1 0-1,1 0 1,-1-1-1,1 1 1,0 0-1,0-1 1,0 1-1,2 2 1,-1-2 14,1 1 1,0-1-1,0 1 1,0-1 0,1 0-1,-1 0 1,0 0-1,1-1 1,-1 1-1,1-1 1,3 1-1,1 0 8,0 0-1,0 0 0,-1-1 1,1 0-1,0-1 0,0 0 1,0 0-1,0-1 0,0 0 1,13-3-1,-17 2 22,-1 0 0,1 0 0,-1 0 0,0 0 0,0-1 0,0 0 1,0 1-1,0-1 0,-1 0 0,1 0 0,-1 0 0,0-1 0,0 1 0,0 0 0,0-1 0,-1 0 0,1 1 1,-1-1-1,0 0 0,0 0 0,1-5 0,-1 2 18,0-1 1,0 0-1,-1 0 0,0 0 1,-1 0-1,1 0 0,-2 0 1,1 1-1,-5-15 0,5 20-67,-1 0 0,1-1 0,-1 1 0,1 0 1,-1 1-1,0-1 0,0 0 0,0 0 0,0 1 0,0-1 0,0 1 0,-1 0 0,1 0 0,0-1 0,-1 1 0,1 1 0,-1-1 0,1 0 0,-1 1 0,1-1 0,-1 1 0,1 0 0,-1 0 0,0 0 0,-2 0 0,-6 0-6,0 1-1,0 0 1,0 0-1,-16 5 1,20-3 24,-1-1 1,1 1 0,0 1 0,0-1 0,0 1 0,0 0 0,1 1 0,0 0-1,0 0 1,0 0 0,0 0 0,-8 13 0,12-15-31,0 0 1,0-1-1,0 1 1,1 0-1,0 0 0,-1 0 1,1 0-1,0 0 1,1 0-1,-1 0 1,0 1-1,1-1 0,0 0 1,0 0-1,0 1 1,0-1-1,0 0 1,1 0-1,-1 0 0,1 1 1,0-1-1,0 0 1,0 0-1,0 0 1,1 0-1,-1 0 1,1-1-1,0 1 0,0 0 1,0-1-1,0 1 1,0-1-1,4 4 1,-1-3 24,-1 1 0,1-1 0,0 0 0,0 0 0,0-1 0,0 0 0,0 0 0,1 0 0,-1 0 0,1-1 0,-1 0 0,1 0 0,0 0 0,-1-1 0,1 0 0,0 0 0,-1 0 0,7-2 0,-5 1 49,0 0 0,-1 0 1,1-1-1,-1 0 0,0 0 1,1-1-1,-1 1 0,0-1 1,0-1-1,-1 1 0,1-1 1,-1 0-1,0 0 0,0-1 1,6-5-1,-10 7-20,1 1 1,-1 0 0,0-1-1,1 1 1,-1-1-1,0 1 1,0-1-1,-1 0 1,1 1 0,-1-1-1,1 0 1,-1 0-1,0 0 1,0 1-1,0-1 1,0 0 0,0 0-1,-1 1 1,1-1-1,-1 0 1,0 1-1,0-1 1,0 0 0,0 1-1,0-1 1,-1 1-1,1 0 1,-1-1-1,1 1 1,-1 0 0,0 0-1,0 0 1,0 0-1,-4-2 1,1-2 4,-1 1 1,0 1 0,-1-1-1,1 1 1,-1 0 0,0 0-1,0 1 1,0 0 0,0 0-1,-1 1 1,-8-2 0,9 3-11,-1 0 1,0 1-1,0 0 1,0 0-1,0 1 1,1 0 0,-1 0-1,0 1 1,1 0-1,-1 0 1,1 1-1,0 0 1,0 0-1,0 0 1,-9 7 0,12-7-25,0 1 0,0-1 0,1 1 1,-1-1-1,1 1 0,0 1 1,0-1-1,0 0 0,0 1 0,1-1 1,0 1-1,0 0 0,0-1 1,1 1-1,-1 0 0,1 0 0,0 0 1,1 1-1,-1-1 0,1 0 1,0 0-1,0 0 0,1 0 0,1 7 1,-1-6-15,1 0-1,0 1 1,1-1 0,-1 0 0,1 0 0,1 0 0,-1 0 0,1-1 0,0 1 0,0-1 0,0 0 0,1 0-1,0-1 1,0 1 0,0-1 0,0 0 0,1-1 0,0 1 0,-1-1 0,1 0 0,1 0 0,-1-1 0,0 0 0,12 3-1,-5-2-27,-1 0 1,1-1-1,0 0 0,0-1 0,0-1 0,0 0 0,0-1 0,0 0 0,-1-1 0,1 0 0,0-1 0,12-5 0,-21 7 92,-1 0 1,0 0-1,1-1 0,-1 1 1,0-1-1,0 0 1,0 0-1,0 0 0,0-1 1,-1 1-1,1 0 0,0-1 1,-1 0-1,0 0 0,0 0 1,0 0-1,0 0 1,0 0-1,-1 0 0,1-1 1,-1 1-1,0 0 0,0-1 1,0 0-1,0 1 1,-1-1-1,1 1 0,-1-1 1,0 0-1,0 1 0,-1-1 1,1 1-1,-1-1 0,1 0 1,-1 1-1,0 0 1,-1-1-1,1 1 0,-3-5 1,0-1 70,0 0 1,-1 1-1,-1-1 1,1 1-1,-1 1 0,-1-1 1,1 1-1,-1 0 1,-1 0-1,1 1 1,-1 0-1,0 0 1,-13-7-1,5 7-75,0 0-1,-1 1 1,1 1-1,-1 0 0,0 1 1,0 1-1,-31 0 1,36 2-50,1 1-1,-1 0 1,1 0 0,-1 1-1,1 0 1,0 1 0,0 1 0,0-1-1,1 2 1,-1 0 0,1 0 0,-15 10-1,21-12-9,0 0-1,1-1 1,0 1 0,-1 1-1,1-1 1,0 0-1,1 1 1,-1-1 0,1 1-1,-1 0 1,1 0-1,0 0 1,1 0-1,-1 0 1,1 0 0,-1 0-1,1 1 1,0-1-1,1 1 1,-1-1-1,1 0 1,0 1 0,0-1-1,1 1 1,-1-1-1,1 1 1,0-1 0,2 8-1,0-6-8,0 1-1,1-1 1,0 0 0,0 0-1,0 0 1,1 0 0,0-1-1,0 0 1,0 0 0,0 0-1,1 0 1,0-1 0,0 0-1,0 0 1,1-1 0,12 5-1,-2-2 85,0-1 0,0 0-1,0-2 1,1 0 0,-1-1 0,32 0-1,-37-2-21,-1-1-1,1 0 1,-1-1 0,1 0-1,-1-1 1,0 0-1,0 0 1,0-1 0,0-1-1,-1 0 1,13-8-1,-20 11 0,-1 0-1,0 1 1,0-1-1,0 0 1,0 0-1,0-1 0,0 1 1,0 0-1,-1 0 1,1-1-1,-1 1 0,0-1 1,0 0-1,0 1 1,0-1-1,0 0 1,-1 1-1,1-1 0,0-6 1,-1 4 10,-1-1 1,1 1-1,-1-1 1,0 1-1,-1 0 1,1-1-1,-1 1 0,0 0 1,-5-9-1,0 2 49,0 1-1,-1 0 1,0 0-1,-1 0 0,0 1 1,-1 1-1,-17-14 1,15 15-11,0 2 0,0-1 1,-1 1-1,0 1 0,0 0 1,0 1-1,-1 1 0,1 0 1,-1 0-1,0 2 0,-19-1 1,24 2-65,-1 0 1,0 0-1,0 1 1,0 0-1,1 1 1,-1 0-1,1 1 1,-1 0-1,1 0 1,0 1-1,0 1 1,0-1-1,1 1 1,0 0 0,0 1-1,-13 11 1,18-13-3,-1 0 0,1 0 1,0 0-1,0 1 0,0-1 1,1 0-1,-1 1 1,1 0-1,0 0 0,1 0 1,-1-1-1,1 2 0,0-1 1,0 0-1,0 0 1,1 0-1,0 0 0,0 0 1,0 1-1,1-1 1,0 0-1,0 0 0,0 0 1,0 0-1,1 0 0,0 0 1,0-1-1,0 1 1,4 6-1,0-2-20,1 1 0,0-1 1,0 0-1,1 0 0,0-1 0,1 0 1,0-1-1,0 0 0,0 0 0,1-1 1,0 0-1,13 5 0,-6-4 56,1-1 0,0 0 0,0-2-1,0 0 1,38 2 0,-49-5-4,0 0 0,0-1 0,0-1 0,0 1 0,0-1 0,-1 0 0,1 0 1,0-1-1,0 0 0,-1 0 0,1-1 0,-1 0 0,1 0 0,-1 0 0,0-1 0,-1 0 0,1 0 0,0-1 0,5-5 0,-7 3-19,0 1 0,-1 0-1,0-1 1,0 0 0,-1 0-1,0 0 1,0 0 0,0 0-1,-1 0 1,0 0 0,-1-1-1,1 1 1,-1 0 0,-2-11 0,0-6 125,-2 1 1,0 0-1,-9-27 1,10 42-84,-1 0 1,0 0 0,0 0 0,-1 1-1,0-1 1,0 1 0,-1 0 0,0 1-1,0-1 1,-1 1 0,1 1 0,-1-1-1,-1 1 1,1 0 0,-1 1 0,1-1-1,-13-3 1,14 5-67,0 0-1,0 1 1,0 0 0,-1 0-1,1 1 1,-1 0-1,0 0 1,1 0-1,-1 1 1,0 0 0,1 0-1,-1 1 1,0-1-1,1 2 1,-1-1-1,1 1 1,-1 0 0,1 0-1,0 1 1,0-1-1,0 1 1,0 1 0,-8 5-1,11-6-5,0 0-1,0 0 0,0 0 1,1 0-1,0 0 1,-1 0-1,1 1 1,0-1-1,1 1 1,-1 0-1,1-1 1,-1 1-1,1 0 0,0 0 1,0 0-1,1 0 1,-1 6-1,1-3-28,1 1 0,-1-1 0,2 0 0,-1 1 0,1-1 0,0 0 0,0 0 0,1 0 0,4 7 0,-2-3 13,1 0-1,1-1 0,0-1 1,0 1-1,0-1 0,2 0 0,-1 0 1,1-1-1,0-1 0,0 1 1,20 10-1,-24-16 44,1 1 1,0-1-1,0-1 1,-1 1-1,1-1 1,0 0-1,1 0 1,-1-1-1,0 0 1,0 0-1,0 0 0,0-1 1,0 0-1,0 0 1,0 0-1,0-1 1,6-2-1,-9 2-2,0 1 0,0-1 0,-1 1 0,1-1 0,-1 0 0,1 0 0,-1 0 0,0 0 0,0 0 0,0-1 0,0 1 0,0-1 0,0 1 0,-1-1 0,1 0 0,-1 1-1,0-1 1,0 0 0,0 0 0,0 0 0,0 0 0,-1 0 0,1 0 0,-1 0 0,0 0 0,0 0 0,0-1 0,0 1 0,-1 0 0,1 0 0,-1 0 0,0 0 0,1 0 0,-3-4 0,-2-6 33,-1 0 0,0 0 0,0 0 0,-1 1 1,-1 0-1,0 0 0,-1 1 0,0 0 0,-1 1 0,0-1 1,-19-13-1,22 19-32,1 0 1,-1 1 0,0 0 0,0 0-1,0 0 1,0 1 0,-1 0-1,1 1 1,-1-1 0,0 2 0,1-1-1,-1 1 1,0 0 0,0 1-1,0 0 1,0 0 0,0 0 0,0 1-1,0 0 1,0 1 0,0 0 0,-9 4-1,14-5-15,-1 0 0,1 1-1,0 0 1,0-1 0,1 1 0,-1 0-1,0 0 1,1 1 0,-1-1 0,1 1-1,0-1 1,-1 1 0,1 0 0,0-1-1,1 1 1,-1 0 0,1 0 0,-1 1-1,0 3 1,0-2-11,1 1 1,1-1-1,-1 1 0,1 0 0,0-1 1,0 1-1,1 0 0,-1-1 0,1 1 0,3 9 1,0-3-24,1 0 1,0 0 0,0 0-1,1-1 1,1 0 0,0 0-1,0-1 1,1 0 0,15 15-1,-14-18 36,0 0-1,0-1 0,1 0 1,0 0-1,1-1 0,-1 0 1,1-1-1,0 0 0,0-1 1,0 0-1,13 1 0,-18-3 5,0 0 0,0-1 0,0 0 0,0 0 0,0 0-1,1 0 1,-1-1 0,0 0 0,0-1 0,0 1 0,-1-1-1,1 0 1,0-1 0,-1 1 0,1-1 0,-1 0 0,0-1-1,0 1 1,0-1 0,0 0 0,-1 0 0,6-7-1,-7 8 9,-1-1-1,0 0 0,1 0 1,-2 0-1,1 0 0,0-1 0,-1 1 1,0 0-1,0-1 0,0 1 0,-1-1 1,1 1-1,-1-1 0,0 1 0,0-1 1,-1 1-1,1-1 0,-1 1 0,0-1 1,0 1-1,-1 0 0,1-1 0,-1 1 1,0 0-1,0 0 0,0 0 0,-1 0 1,1 1-1,-4-5 0,-2-1 34,0-1 0,0 1 0,0 1-1,-1 0 1,-1 0 0,1 1 0,-1 0-1,0 0 1,-19-8 0,13 8-23,-1 2 0,0-1 0,0 2 0,0 0 0,-1 2-1,-24-2 1,32 3-13,0 1 0,0 1 0,0 0-1,0 0 1,0 1 0,0 0-1,1 1 1,-1 0 0,0 0 0,1 1-1,0 1 1,-14 8 0,21-12-11,1 0 0,-1 0 0,1 1 0,-1-1 0,1 1 0,0-1 0,0 1 0,-1-1 0,1 1 0,0-1 1,1 1-1,-1 0 0,0 0 0,0-1 0,1 1 0,-1 0 0,1 0 0,-1 0 0,1 0 0,0 3 0,0 0-8,1-1-1,-1 0 1,1 1-1,0-1 1,0 0-1,1 0 0,-1 0 1,5 8-1,1 0-21,1-1-1,-1 0 1,2 0-1,0-1 1,11 11-1,-7-10-15,1 0 0,1 0 0,0-2-1,0 1 1,30 12 0,-39-19 51,0-1 0,0 0 0,1 0 0,-1 0 0,0 0 0,1-1 0,-1 0 0,1-1 1,-1 1-1,1-1 0,-1 0 0,1-1 0,-1 1 0,1-2 0,-1 1 0,0 0 0,0-1 0,1-1 0,5-2 0,-9 3-14,1 0 0,-1-1 0,0 1 0,0-1 0,-1 0 0,1 1 0,-1-1 0,1 0 0,-1-1-1,0 1 1,0 0 0,0-1 0,-1 1 0,1-1 0,1-6 0,-1 2 8,-1 1 0,0-1 1,0 1-1,-1-1 0,0 1 0,-1-1 0,-1-12 0,-2 2 54,0 1 1,-2 0-1,1 0 0,-2 1 0,0-1 0,-11-16 1,12 25-37,1-1 1,-1 1-1,-1 1 1,1-1-1,-1 1 1,-1 0-1,1 1 1,-1-1-1,0 2 1,-1-1-1,-12-5 1,16 8-13,0 1 0,0 0-1,-1 0 1,1 1 0,-1 0 0,1 0 0,-1 0-1,0 1 1,1-1 0,-1 1 0,0 1 0,1-1-1,-1 1 1,1 0 0,-1 0 0,1 1 0,-1-1-1,1 1 1,0 0 0,0 1 0,-9 5 0,10-6-6,0 1 1,0 1 0,1-1 0,-1 0 0,1 1 0,0 0-1,0 0 1,0 0 0,1 0 0,-1 0 0,1 1-1,0-1 1,0 1 0,0-1 0,1 1 0,0 0-1,0 0 1,0-1 0,0 1 0,1 0 0,0 0-1,0 0 1,0 0 0,0 0 0,1 0 0,0-1-1,2 9 1,0-3 0,0 0 0,1 1 0,0-2-1,0 1 1,1 0 0,1-1 0,-1 0 0,1 0-1,1-1 1,0 0 0,13 13 0,-5-9 1,1-1 0,0 0 0,1-2 0,0 0 0,1 0 0,-1-2 0,26 8 0,-31-12-12,0 0-1,0 0 0,0-1 1,0 0-1,0-1 0,0-1 0,0 0 1,0 0-1,0-1 0,1-1 1,-1 0-1,19-6 0,-30 7 16,0 0 0,0 1 1,0-1-1,0 0 0,0 0 0,0 1 0,0-1 0,0 0 0,0 0 0,-1 0 0,1 0 0,0 0 0,-1 0 0,1-1 1,-1 1-1,1 0 0,-1 0 0,1 0 0,-1 0 0,0-1 0,0 1 0,1 0 0,-1 0 0,0-1 0,0 1 0,0 0 1,-1 0-1,1-1 0,0 1 0,0 0 0,-1 0 0,1 0 0,0-1 0,-1 1 0,1 0 0,-1 0 0,0 0 0,-1-2 0,-27-40-8,18 31 29,-2 1-1,1 0 1,-1 1 0,-1 0-1,0 1 1,0 1 0,-1 0 0,-30-11-1,39 16-10,-1 0-1,0 1 1,0 0-1,0 1 1,0-1-1,0 1 1,0 1-1,0-1 1,-1 1 0,1 1-1,0-1 1,0 1-1,0 0 1,0 1-1,0 0 1,0 0-1,0 0 1,0 1-1,1 0 1,-1 0-1,1 1 1,-11 7-1,14-8-6,0 0 0,0 1 0,0-1 0,0 1-1,0-1 1,1 1 0,-1 0 0,1 0 0,0 0-1,1 0 1,-1 0 0,1 0 0,-1 1 0,1-1-1,0 0 1,0 9 0,1-6-13,1 0 1,-1 0-1,1 0 0,1-1 0,-1 1 1,1 0-1,0-1 0,1 1 1,0-1-1,3 7 0,2-1-18,-1 0 1,2 0-1,0-1 0,0 0 1,1 0-1,0-1 0,1-1 1,0 0-1,23 15 0,-20-17 21,0 0 1,1-1-1,0 0 0,0-2 0,0 0 0,1 0 0,17 1 0,-25-4 5,1 0-1,0-1 0,0 0 0,0 0 1,0-1-1,0-1 0,0 1 0,0-1 1,0-1-1,-1 1 0,0-2 1,1 1-1,13-9 0,-19 9 6,0 0 1,0 0-1,-1 0 1,1 0-1,-1-1 0,0 1 1,0-1-1,0 0 0,0 1 1,-1-1-1,1 0 1,-1 0-1,0 0 0,0 0 1,-1 0-1,1 0 0,-1 0 1,0 0-1,0-1 1,0 1-1,0 0 0,-1 0 1,0 0-1,-1-5 0,-4-15 12,0 0-1,-17-38 0,22 58-27,-2-4 18,-1 1 0,1 0 1,-2 0-1,1 0 0,-1 1 0,1 0 0,-2 0 1,1 0-1,-1 0 0,0 1 0,0 0 0,-13-9 1,16 13-14,1-1 1,-1 1 0,0 0-1,1 0 1,-1 0 0,0 1-1,0-1 1,0 1 0,0-1 0,1 1-1,-1 0 1,0 0 0,0 0-1,0 0 1,0 1 0,0-1-1,0 1 1,1 0 0,-1-1 0,0 1-1,1 1 1,-1-1 0,0 0-1,1 1 1,-1-1 0,1 1-1,0 0 1,0 0 0,-1-1-1,1 2 1,1-1 0,-1 0 0,0 0-1,0 1 1,1-1 0,-1 1-1,1-1 1,-2 5 0,-1 0-10,1-1 0,0 1 1,0 1-1,0-1 1,1 0-1,0 1 0,1-1 1,0 1-1,0-1 1,0 1-1,1 0 0,0-1 1,0 1-1,1 0 1,0-1-1,1 1 0,-1-1 1,2 1-1,-1-1 0,1 0 1,0 0-1,0 0 1,1 0-1,0-1 0,0 1 1,0-1-1,1 0 1,0 0-1,0-1 0,1 1 1,0-1-1,0 0 1,0-1-1,0 0 0,1 0 1,-1 0-1,1 0 0,0-1 1,0 0-1,0-1 1,1 0-1,-1 0 0,1 0 1,13 0-1,-11-2 15,-1 0 1,1-2-1,-1 1 0,1-1 1,-1 0-1,0-1 0,0 0 0,0-1 1,0 0-1,0 0 0,-1 0 1,11-9-1,-15 10 14,-1 1 0,1-1 1,-1 0-1,1 0 0,-1 0 1,0-1-1,-1 1 0,1-1 1,0 1-1,-1-1 0,0 0 1,0 0-1,0 0 0,-1 0 1,1-1-1,-1 1 0,0 0 0,0-1 1,0 1-1,-1-1 0,1 1 1,-1-1-1,0 1 0,-1 0 1,1-1-1,-1 1 0,0-1 1,-2-5-1,0 1 11,0 1-1,-1-1 1,0 1 0,0-1-1,-1 1 1,0 1 0,-1-1 0,0 1-1,0 0 1,0 0 0,-1 1-1,-14-11 1,17 14-19,-1 0 0,0 0 0,0 1-1,0-1 1,-1 1 0,1 1 0,0-1 0,-1 1-1,0 0 1,1 0 0,-1 0 0,1 1 0,-1 0-1,0 0 1,1 0 0,-1 1 0,1 0 0,-1 0-1,1 0 1,-1 1 0,1 0 0,-7 3 0,4-1-32,0 1 1,1 0 0,0 0 0,0 0-1,0 1 1,1 0 0,0 0 0,0 1 0,0 0-1,1 0 1,0 0 0,0 1 0,1-1-1,-4 10 1,7-14-6,-1 0 0,1 1 0,0-1 0,0 1 0,0-1 0,0 1 0,0-1 0,1 1 0,0 0 0,0-1 0,0 1 0,0 0 1,0-1-1,1 1 0,0-1 0,-1 1 0,1-1 0,1 1 0,-1-1 0,0 1 0,1-1 0,0 0 0,-1 0 0,1 0 0,1 0 0,-1 0 0,0 0 0,1-1 0,-1 1 0,1-1 0,0 1 0,0-1 0,0 0 0,0 0 0,0-1 0,4 3 0,2-1-239,-1 1 0,1-1 0,0-1 0,-1 0 0,1 0 0,0-1 0,0 0 0,0 0 0,0-1 0,17-2 0,13-6-640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38 832,'4'-12'10390,"-7"-3"-7168,3 15-3200,0-1 1,0 1-1,0-1 1,-1 1-1,1 0 0,0-1 1,0 1-1,0-1 1,0 1-1,0 0 0,0-1 1,-1 1-1,1 0 0,0-1 1,0 1-1,0 0 1,-1-1-1,1 1 0,0 0 1,0-1-1,-1 1 1,1 0-1,0 0 0,-1-1 1,1 1-1,0 0 1,-1 0-1,1 0 0,-1-1 1,1 1-1,0 0 0,-1 0 1,1 0-1,-1 0 1,1 0-1,0 0 0,-1 0 1,1 0-1,-1 0 1,1 0-1,0 0 0,-1 0 1,1 0-1,-1 0 0,1 0 1,0 1-1,-1-1 1,1 0-1,0 0 0,-1 0 1,1 1-1,0-1 1,-1 0-1,1 1 0,0-1-7,0 1 0,0-1 0,0 1 0,0-1 0,0 1-1,0-1 1,0 1 0,0-1 0,0 1 0,1-1 0,-1 1 0,0-1-1,0 1 1,1-1 0,-1 1 0,0-1 0,1 1 0,-1-1-1,0 0 1,1 1 0,-1-1 0,1 0 0,-1 1 0,1-1 0,-1 0-1,0 1 1,1-1 0,-1 0 0,1 0 0,0 0 0,-1 1 0,1-1-1,4 0 659,-17-9-477,11 8-199,1 1-1,-1-1 1,1 0-1,-1 1 1,1 0-1,-1-1 1,0 1-1,1-1 1,-1 1-1,0 0 1,1-1-1,-1 1 0,0 0 1,1-1-1,-1 1 1,0 0-1,0 0 1,1 0-1,-1 0 1,0 0-1,0 0 1,1 0-1,-1 0 1,0 0-1,0 0 1,1 0-1,-1 1 1,0-1-1,0 0 1,1 0-1,-1 1 1,0-1-1,1 0 1,-1 1-1,1-1 0,-1 1 1,0-1-1,1 1 1,-1-1-1,1 1 1,-1 0-1,1-1 1,-1 1-1,1-1 1,0 1-1,-1 0 1,1-1-1,0 1 1,0 0-1,-1 0 1,1-1-1,0 1 1,0 0-1,0-1 1,0 1-1,0 0 0,0 0 1,0-1-1,0 1 1,0 0-1,0 1 1,0-1 2,1 0 1,-1 0 0,0 0 0,1 0-1,-1 0 1,1 0 0,-1 0-1,1 0 1,-1 0 0,1 0-1,0 0 1,-1 0 0,1 0-1,0 0 1,0-1 0,0 1-1,-1 0 1,1 0 0,0-1-1,0 1 1,0-1 0,0 1 0,0-1-1,0 1 1,1-1 0,-1 0-1,0 1 1,0-1 0,0 0-1,0 0 1,0 0 0,0 0-1,1 0 1,-1 0 0,0 0-1,0 0 1,0 0 0,0-1-1,0 1 1,0 0 0,0-1 0,1 1-1,-1-1 1,0 1 0,0-1-1,1 0 1,-2 0 11,1 1 1,-1 0-1,1 0 0,-1 0 0,1 0 1,-1 0-1,1-1 0,0 1 1,-1 0-1,0 0 0,1-1 0,-1 1 1,1 0-1,-1-1 0,1 1 1,-1 0-1,0-1 0,1 1 0,-1-1 1,0 1-1,1-1 0,-1 1 1,0-1-1,0 1 0,1-1 0,-1 1 1,0-1-1,0 1 0,0-1 1,0 1-1,0-1 0,0 0 0,1 1 1,-1-1-1,-1 1 0,1-1 1,0 1-1,0-1 0,0 1 0,0-1 1,0 1-1,0-1 0,-1 1 1,1-1-1,0 1 0,0-1 0,-1 1 1,1-1-1,0 1 0,-1-1 1,1 1-1,-1-1 0,1 1 0,0 0 1,-1-1-1,1 1 0,-1 0 1,1 0-1,-1-1 0,1 1 0,-1 0 1,1 0-1,-1-1 0,1 1 1,-2 0-1,-15-5-1052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1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 1944,'8'-3'9212,"-18"1"-7769,9 2-1433,0 0 0,1 0 0,-1 0 0,0 0 0,0-1 0,1 1 0,-1 0 0,0 0 0,1 1 0,-1-1 0,0 0 0,1 0 1,-1 0-1,0 0 0,0 0 0,1 1 0,-1-1 0,1 0 0,-1 1 0,0-1 0,1 0 0,-1 1 0,1-1 0,-1 1 0,1-1 0,-1 1 0,1-1 0,-1 1 1,1-1-1,-1 1 0,1 0 0,0-1 0,-1 1 0,1 0 0,0-1 0,0 1 0,-1 0 0,1 1 0,0-2 18,1 1 0,-1 0-1,0 0 1,1 0 0,-1 0-1,1-1 1,-1 1 0,1 0 0,-1-1-1,1 1 1,0 0 0,-1-1-1,1 1 1,0 0 0,-1-1 0,1 1-1,0-1 1,0 0 0,-1 1-1,1-1 1,0 0 0,0 1 0,0-1-1,0 0 1,0 0 0,0 0-1,-1 1 1,1-1 0,0 0 0,0 0-1,0 0 1,1-1 0,-1 2 8,0-1 1,-1 0-1,1 0 1,0 0 0,0 0-1,0 0 1,0 0-1,0 0 1,0 0 0,-1 0-1,1 0 1,0-1-1,0 1 1,0 0 0,0-1-1,-1 1 1,1 0-1,0-1 1,0 1 0,-1-1-1,1 1 1,0-1-1,-1 1 1,1-1 0,0 0-1,-1 1 1,1-1-1,0 0 1,-1 0-17,-1 0 0,1 0 0,0 0 0,0 0 0,0 0 1,-1 1-1,1-1 0,0 0 0,-1 0 0,1 1 0,-1-1 0,1 0 0,-1 0 0,1 1 0,-1-1 0,1 1 0,-1-1 0,0 0 1,1 1-1,-1-1 0,-1 0 0,2 0-22,-1 1 0,0-1 1,0 0-1,1 0 0,-1 1 0,0-1 1,0 1-1,0-1 0,0 1 1,0-1-1,0 1 0,0-1 0,0 1 1,0 0-1,0-1 0,0 1 1,0 0-1,0 0 0,0 0 0,-1 0 1,1 0-1,0 0 0,0 0 0,0 0 1,0 1-1,0-1 0,0 0 1,0 1-1,0-1 0,0 1 0,0-1 1,0 1-1,0-1 0,0 1 1,1-1-1,-1 1 0,0 0 0,0 0 1,0-1-1,1 1 0,-1 0 0,0 0 1,1 0-1,-1 1 0,1-1-77,0-1 0,1 1-1,-1 0 1,0 0 0,1-1 0,-1 1-1,1 0 1,-1 0 0,1-1-1,-1 1 1,1-1 0,-1 1 0,1-1-1,-1 1 1,1-1 0,0 1-1,-1-1 1,1 1 0,0-1-1,0 0 1,-1 1 0,1-1 0,0 0-1,0 0 1,0 1 0,-1-1-1,1 0 1,0 0 0,0 0 0,0 0-1,0 0 1,0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3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1136,'2'10'9328,"-1"-10"-9133,14 10 2582,-8-9-2599,0-1-1,0 0 1,1 0-1,-1-1 1,0 0-1,0-1 1,0 1-1,0-1 1,0-1-1,-1 1 1,1-1-1,0 0 1,8-6-1,-4 3 45,-1-1 1,1-1-1,-1 0 0,0 0 0,-1-1 0,15-17 0,-21 21-152,1 0 0,-1 0 0,-1 0 0,1-1 0,-1 0 0,0 1 0,0-1 1,-1 0-1,2-8 0,3-11-2334,0 13-2067,-1 5 2855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5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4025,'0'3'1040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1368,'0'-1'24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2481,'12'19'10644,"-11"-18"-10200,30 7 1873,32-11-2484,68-21-712,-45 0-3780,-72 19 3808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29 1704,'9'-19'10357,"-17"26"-7503,8-6-2793,-1-1 1,0 1-1,1-1 0,-1 0 0,1 1 0,-1 0 0,1-1 1,-1 1-1,1-1 0,-1 1 0,1-1 0,0 1 0,-1 0 1,1-1-1,0 1 0,-1 0 0,1-1 0,0 1 1,0 0-1,0 0 0,-1-1 0,1 1 0,0 0 0,0 0 1,0-1-1,0 1 0,1 0 0,-1 0 0,0-1 0,0 1 1,0 0-1,0-1 0,1 1 0,-1 0 0,1 0 1,0 0-27,0-1 0,0 1 0,0 0 1,0-1-1,1 0 0,-1 1 1,0-1-1,0 0 0,0 1 1,1-1-1,-1 0 0,0 0 1,0 0-1,1 0 0,-1 0 0,0-1 1,2 1-1,-2 0-28,0 0-1,0 0 1,-1 0 0,1 0 0,0 0-1,0 0 1,0 0 0,0-1-1,-1 1 1,1 0 0,0 0 0,0-1-1,-1 1 1,1 0 0,0-1-1,0 1 1,-1-1 0,1 1 0,0-1-1,-1 1 1,1-1 0,-1 1-1,1-1 1,-1 0 0,1 1-1,-1-1 1,1 0 0,-1 1 0,1-1-1,-1 0 1,0 0 0,0 1-1,1-1 1,-1 0 0,0 0 0,0 0-1,0 0 1,0 1 0,0-1-1,0 0 1,0 0 0,0 0 0,0 1-1,0-1 1,0 0 0,-1 0-1,1 0 1,0 1 0,-1-1-1,1 0 1,0 0 0,-1 1 0,1-1-1,-1 0 1,1 1 0,-1-1-1,1 0 1,-1 1 0,0-1 0,1 1-1,-1-1 1,0 1 0,1-1-1,-1 1 1,0 0 0,0-1 0,-1 1-1,1-1-12,1 0 1,-1 1-1,0-1 0,0 0 0,0 1 0,0-1 0,1 1 1,-1-1-1,0 1 0,0 0 0,0-1 0,0 1 1,0 0-1,0 0 0,0-1 0,0 1 0,0 0 0,0 0 1,0 0-1,0 0 0,0 0 0,0 1 0,0-1 0,0 0 1,0 0-1,0 1 0,0-1 0,0 1 0,0-1 1,0 1-1,0-1 0,0 1 0,0-1 0,1 1 0,-1 0 1,0-1-1,0 1 0,1 0 0,-1 0 0,0 0 1,0 1-1,1-1-27,0 0 1,-1 0-1,1 0 1,0 1-1,0-1 1,0 0-1,0 0 0,0 0 1,0 0-1,1 0 1,-1 1-1,0-1 1,1 0-1,-1 0 1,0 0-1,1 0 1,-1 0-1,1 0 1,0 0-1,-1 0 1,1 0-1,0 0 1,0 0-1,-1-1 0,1 1 1,0 0-1,0 0 1,0-1-1,0 1 1,0-1-1,0 1 1,0-1-1,0 1 1,0-1-1,0 1 1,1-1-1,-1 0 1,0 0-1,2 1 1,14-1-401,-17-1 382,1 1 0,-1 0 0,0 0 0,0 0 0,1 0 0,-1 0-1,0 0 1,0 0 0,0 0 0,1-1 0,-1 1 0,0 0 0,0 0-1,0 0 1,1 0 0,-1-1 0,0 1 0,0 0 0,0 0-1,0-1 1,0 1 0,1 0 0,-1 0 0,0 0 0,0-1 0,0 1-1,0 0 1,0 0 0,0-1 0,0 1 0,0 0 0,0 0 0,0-1-1,0 1 1,0 0 0,0-1 0,0 1 0,0 0 0,0 0-1,0-1 1,0 1 0,-1 0 0,1 0 0,0 0 0,0-1 0,0 1-1,0 0 1,0 0 0,-1 0 0,1-1 0,0 1 0,0 0 0,0 0-1,-1 0 1,1 0 0,0-1 0,0 1 0,-1 0 0,1 0-1,0 0 1,-1 0 0,-3-4-638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8090,'-2'5'6770,"1"-6"-6666,16 12 1944,23 8-1143,-25-16-918,0 0 0,0 0-1,0-2 1,0 1 0,0-2 0,21-1-1,-26 1-430,1-2 0,-1 1 0,0-1 0,0 0 0,0-1-1,-1 0 1,9-4 0,5-6-512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1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457 0 10610,'-110'79'272,"11"16"-96,11 23-256,18 39 24,16 15-16,27 18-24,18 12-104,36-5-480,25-4-216,35-20-40,15-17 48,27-27-33,15-14-207,24-26 624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1429 587 928,'-2'-1'-26,"1"-1"0,0 0 0,-1 0-1,1 1 1,-1-1 0,0 1 0,1 0 0,-1-1-1,0 1 1,0 0 0,0 0 0,0 0 0,0 0-1,0 1 1,0-1 0,0 0 0,-2 0 0,-39-3 6659,47 2-6225,0 0 1,0 0 0,0-1 0,0 1 0,0-1 0,0 1 0,-1-1 0,1-1 0,-1 1 0,0 0 0,5-7 0,-6 7-340,0 0 0,1 0-1,-1 0 1,-1 0 0,1 0 0,0 0-1,-1-1 1,1 1 0,-1-1 0,0 1-1,0-1 1,-1 1 0,1-1-1,-1 0 1,0 1 0,0-1 0,0 0-1,0 1 1,0-1 0,-1 0 0,0 1-1,0-1 1,0 1 0,0-1 0,0 1-1,-1 0 1,1-1 0,-1 1-1,0 0 1,0 0 0,0 0 0,-1 0-1,1 1 1,-1-1 0,1 0 0,-1 1-1,0 0 1,-5-4 0,3 4-30,0-1 1,0 1-1,0 0 0,-1 1 1,1-1-1,-1 1 1,1 0-1,-1 0 1,1 1-1,-1-1 0,1 1 1,-1 0-1,1 1 1,-1 0-1,0 0 0,1 0 1,0 0-1,-1 1 1,-9 4-1,-9 4 141,1 2 0,-42 27 0,58-34-115,-21 13 291,1 1 0,1 1 0,2 1 0,-41 44 0,57-55-256,-1 0 0,2 1 0,-1 0 0,1 0 1,1 1-1,0-1 0,1 2 0,0-1 0,0 0 0,2 1 1,-1 0-1,2 0 0,0 0 0,-1 21 0,3-28-80,0 0-1,1 0 1,0-1-1,0 1 1,0 0-1,0-1 1,1 1-1,0-1 1,0 1-1,1-1 1,-1 0-1,1 0 1,0 0-1,1 0 1,-1-1-1,1 1 1,0-1-1,0 0 1,5 4-1,-3-4 5,1 0 0,-1 0-1,1 0 1,0-1 0,0 0-1,0-1 1,0 0 0,1 0 0,-1 0-1,1-1 1,-1 0 0,1 0 0,-1-1-1,11-1 1,6-2 8,1 0 0,-1-2 0,0-1 0,-1-1 0,0 0 0,0-2 0,0-1 0,-1-1 0,-1-1 0,0-1 0,0 0 0,-1-2 0,-1 0 0,-1-1 0,0-1 0,-1-1 0,-1 0 0,16-24 0,-26 34-20,-1-1 0,0 0 0,0 0 0,-1 0 0,0-1 0,-1 1 0,0-1-1,-1 0 1,0 0 0,2-17 0,-4 23-15,0-1 0,0 1 0,-1 0-1,0-1 1,1 1 0,-2 0 0,1 0 0,0 0-1,-1-1 1,1 1 0,-1 1 0,-1-1 0,1 0-1,0 0 1,-1 1 0,0-1 0,1 1 0,-1 0-1,-1 0 1,1 0 0,0 0 0,-1 1-1,1-1 1,-1 1 0,0 0 0,0 0 0,-6-2-1,-8-2-12,0 1 0,-1 0 0,1 1 0,-1 1-1,0 1 1,0 1 0,0 0 0,-22 3 0,-3 2-4,-1 2 0,-60 17 0,76-16 52,0 2 0,0 1 0,-46 24-1,64-28 10,1 0-1,0 1 0,0 0 0,0 0 1,1 1-1,0 0 0,1 1 1,0 0-1,0 0 0,1 1 0,0 0 1,-7 15-1,8-10-7,0-1 0,1 1 0,1 0 0,1 1 0,0-1 0,1 1 0,0-1 0,1 1 0,1 0 0,1-1 0,5 31 1,-4-35-20,0 0 0,1-1 1,0 1-1,1-1 0,0 0 1,0 0-1,1 0 0,1-1 1,0 1-1,0-2 0,0 1 1,1 0-1,1-1 0,-1-1 1,2 1-1,-1-1 0,19 12 1,-13-12 17,1 0 0,1-1 1,-1-1-1,1-1 0,0 0 0,0 0 1,0-2-1,1 0 0,-1-1 0,1-1 1,-1 0-1,28-5 0,-13 0 20,0-1 0,0-2-1,0-1 1,-1-1 0,47-24-1,-61 25-35,0 0 0,0 0 0,-1-1 0,-1-1 0,0-1 1,0 0-1,-1-1 0,-1 0 0,0-1 0,10-16 0,-16 21-25,0 0 0,-1-1-1,0 0 1,-1 0 0,-1-1 0,1 1 0,-1-1 0,-1 1 0,0-1-1,-1 0 1,0 0 0,0 0 0,-1 0 0,-1 0 0,0 0-1,0 0 1,-6-19 0,4 20-13,0 0 0,-1 1 0,0 0 0,0 0-1,-1 0 1,0 0 0,-1 1 0,0-1 0,0 2 0,0-1 0,-1 1-1,-14-12 1,10 11 5,-1 0 0,0 1-1,0 1 1,0 0 0,0 0-1,-1 2 1,0-1 0,-23-3-1,11 4-4,0 1 1,-1 1-1,1 1 0,-1 2 0,1 1 0,-1 0 0,1 2 0,0 1 0,-43 14 0,54-14 25,0 0-1,1 1 1,0 0-1,0 1 1,0 0-1,0 1 1,1 1-1,1 0 1,0 1-1,0 0 0,0 0 1,2 1-1,-1 1 1,1 0-1,1 0 1,0 0-1,1 1 1,0 0-1,-9 25 1,8-9 19,1-1 1,1 1 0,1 0 0,2 0-1,1 0 1,1 1 0,1-1-1,2 0 1,7 39 0,-5-47-10,1 0 1,1 0-1,1-1 0,1 0 1,18 34-1,-19-41-3,2-1-1,-1 0 1,1 0 0,1-1-1,0 0 1,1-1 0,0 0-1,0-1 1,13 9 0,-13-12 28,0-1-1,1 0 1,-1 0 0,1-1 0,0 0 0,0-1 0,0-1 0,0 0-1,0 0 1,1-1 0,-1-1 0,0 0 0,1-1 0,-1 0 0,0-1-1,13-3 1,-2-1 56,0-1 0,-1-1 0,1 0 0,-2-2 0,1-1 0,-2-1 0,27-18 0,-33 19-72,-1 0 1,0-1-1,-1 0 1,0-1-1,0 0 1,-2-1-1,0 0 1,0-1-1,-1 0 1,-1-1-1,10-25 1,-9 11-55,0 0 1,-2-1-1,-1 1 1,-2-1 0,1-53-1,-4 54-22,-2 0 1,-1-1-1,-1 1 0,-2 0 0,-1 1 0,-1-1 1,-21-52-1,22 68 28,-1-1 0,-1 1-1,0 0 1,-1 0 0,0 1 0,-1 1 0,0 0 0,-1 0-1,-1 1 1,0 0 0,-1 1 0,1 0 0,-2 1 0,1 0 0,-1 1-1,-23-8 1,22 10-3,-1 2 0,0 0-1,0 1 1,0 0 0,0 1-1,0 1 1,-1 1 0,1 0-1,0 1 1,0 1 0,-1 1-1,1 0 1,1 1 0,-22 7-1,8 1 28,1 0-1,0 2 0,1 1 1,0 1-1,1 1 0,-38 34 0,43-32 36,2 1 0,0 0-1,2 2 1,0 0 0,1 1-1,2 0 1,0 1 0,1 1-1,2 0 1,-16 48 0,20-47-17,1 0 0,1 0 0,1 0 0,1 1 0,1-1 0,2 1 0,0-1 0,2 1 0,1-1 0,1 1 0,9 31 1,-8-43-12,0 0 1,1 0 0,1-1 0,0 0-1,1 0 1,1-1 0,10 13 0,-12-17 3,1 0 0,0-1 0,1 0 0,0 0 0,0-1 0,1-1 0,-1 1 0,2-2 0,-1 1 0,14 4 0,-6-4 18,-1-1-1,1-1 1,1-1 0,-1-1-1,0 0 1,0-2 0,1 0-1,29-3 1,-16-2 17,-1-1 0,0-1 0,0-2 0,35-15 0,-36 11-25,0-2 0,-1-2 0,-1 0 0,0-2 0,-1-1 0,-1-1 0,-1-1 0,-2-2 0,0 0 0,-1-1 0,-1-2 0,-2 0 0,-1-1 0,0 0-1,-3-2 1,0 0 0,-2 0 0,-1-2 0,-2 1 0,-1-1 0,-1-1 0,5-47 0,-12 64-23,-1 0 0,0 1-1,-1-1 1,0 0 0,-1 1 0,-1-1-1,-6-18 1,5 24-1,0-1 0,0 1 0,-1 0-1,-1 1 1,0-1 0,0 1 0,0 0 0,-1 1 0,-1-1-1,0 2 1,-10-10 0,2 6-8,0 0 0,-1 1 0,0 0 0,0 2 0,-1 0 0,-1 1 0,1 1 0,-1 0 0,-28-3 1,14 4-9,0 1 1,0 2 0,0 1 0,-59 7-1,58-1 8,0 2 0,1 0 0,0 3 0,1 0 0,0 2 0,0 2 0,-51 30 0,61-30 14,0 1 0,0 1 0,2 2 0,0 0 0,1 0-1,0 2 1,2 0 0,1 2 0,0-1 0,-18 35 0,20-26 8,2-1 0,0 1 0,2 1 0,2 0 0,0 1 0,2-1-1,2 1 1,0 0 0,3 47 0,2-57-1,1 0-1,1 0 0,1 0 1,1-1-1,1 1 0,11 26 1,-11-34 1,1 1 1,1-1-1,0 0 1,1-1-1,1 0 1,0 0-1,1-1 1,0 0-1,17 12 1,-17-15 11,0-1 0,1-1 0,0 0 1,0 0-1,1-2 0,-1 1 0,1-2 0,1 1 1,18 2-1,-13-4 16,-1-1 0,1-1 0,0 0 0,0-2 0,-1 0-1,28-5 1,-21 0-3,0 0-1,-1-2 1,0 0-1,0-2 0,-1-1 1,-1 0-1,1-2 0,-2 0 1,0-2-1,27-24 0,-29 21-42,-1-1 0,-1-1 0,-1-1 0,-1 0-1,-1-2 1,0 1 0,-2-1 0,-1-1 0,0 0 0,-2-1-1,-1 0 1,-1 0 0,-1-1 0,-2 0 0,0 0 0,0-29-1,-3 31-15,-2-1-1,0 1 1,-2 0-1,-1-1 1,0 1-1,-2 1 0,-1-1 1,-1 1-1,-1 0 1,0 1-1,-2 0 1,-1 0-1,-1 1 0,0 1 1,-1 0-1,-2 1 1,-24-24-1,24 29 7,0 0 0,-1 1 0,0 1 0,-1 1 1,0 1-1,-1 0 0,-1 1 0,1 1 0,-1 1 0,0 1 0,-1 0 0,1 2 0,-1 0 0,0 2 0,0 0 0,0 1 1,-1 1-1,1 2 0,0 0 0,0 0 0,0 2 0,1 1 0,-1 1 0,1 0 0,1 1 0,-33 18 0,29-13 7,1 1-1,0 2 1,1 0-1,1 1 1,-29 30 0,37-33 17,1 1 0,0 0 1,0 0-1,2 1 0,0 0 1,0 1-1,2 0 0,0 1 1,-6 19-1,8-12 16,0 1 1,2-1-1,1 1 1,1 0-1,0 0 0,2 0 1,1 0-1,1-1 0,2 1 1,9 33-1,-5-29-3,1-1 0,1-1 1,2 0-1,0 0 0,2-1 0,1-1 0,1-1 1,28 32-1,-32-41-11,1-1 1,1-1-1,0 0 1,0-1-1,1-1 1,1 0 0,0-1-1,0-1 1,1-1-1,0 0 1,1-1-1,0-1 1,0-1-1,0-1 1,0 0-1,21 0 1,-10-4 19,-1-1 1,0-1-1,0-2 1,0 0-1,-1-2 1,1-2-1,-2 0 0,1-2 1,41-21-1,-38 15-3,0-1-1,-1-2 0,-1-1 0,-1-2 0,-1 0 1,-1-2-1,37-43 0,-46 45-49,-1-1 0,0 0 0,-2-2 0,-1 1 0,-1-2 0,-1 0 0,13-45 0,-19 53-10,-1 0-1,-1 0 1,-1 0-1,0-1 1,-1 1-1,-1 0 1,-1-1 0,-1 1-1,0 0 1,-1 0-1,-1 0 1,-10-28-1,9 34 30,-1 0-1,0 0 0,-1 1 0,-1 0 0,1 0 0,-2 1 0,1 0 0,-1 0 0,-16-13 0,10 12 5,0 1-1,0 0 1,-1 1-1,0 1 1,-1 0 0,-23-8-1,13 9-11,0 0-1,-1 1 1,1 2 0,-1 1-1,0 1 1,0 1 0,0 2-1,-55 8 1,55-4-8,0 2-1,1 0 1,0 2 0,0 1 0,1 2-1,-43 25 1,52-27 18,1 2 0,0 0 0,1 1 1,0 0-1,1 1 0,1 1 0,0 0 0,1 0 1,1 2-1,-16 29 0,15-18 22,1 0-1,1 1 1,1 0 0,2 1 0,1 0-1,1 0 1,2 1 0,1-1-1,1 1 1,6 53 0,-2-58-6,1 0-1,1 0 1,1-1 0,2 0 0,0 0 0,1 0-1,2-1 1,1-1 0,0 0 0,2 0 0,0-1-1,32 35 1,-32-43-6,0-1 1,1 0-1,1-1 0,0-1 0,0-1 1,1 0-1,0-1 0,1-1 0,0-1 1,0 0-1,20 4 0,-14-6 18,0-1 0,1-1 0,-1-1 0,1-1-1,-1-1 1,1-1 0,-1-1 0,32-8 0,-30 4 6,1-1 0,-1-2 0,0-1 0,0-1 0,-1-1 1,-1-1-1,29-20 0,-35 20-13,0-1 0,0-2 0,-1 1 0,-1-2 0,-1 0 0,0-1 0,-1-1 0,21-37 0,-22 29-25,-1-1 1,-1-1 0,-2 0 0,0 0 0,-2-1 0,-1 0 0,2-46 0,-6 50-26,-2 0 0,-1 0 1,-1 0-1,-1 0 0,-1 0 0,-2 0 0,0 1 0,-2 0 1,-11-26-1,12 36 29,-1 2 0,0-1 0,0 1 0,-1 0 0,-1 1-1,0 0 1,-1 0 0,0 1 0,-1 1 0,0 0 0,-1 0 0,0 1 0,0 1 0,-1 0 0,0 1 0,0 1 0,-1 0 0,-20-5 0,9 4 0,-1 2 1,0 1-1,0 1 0,-1 1 1,1 1-1,-1 2 1,1 0-1,-43 10 0,30-3-5,1 2 0,1 2 0,0 1 0,1 2 0,-45 25 0,59-26 23,1 0 0,1 2 0,0 0 1,1 2-1,0 0 0,2 1 0,0 1 0,1 0 0,1 1 0,1 1 0,1 1 0,1 0 0,-12 30 0,15-30 24,2 1 0,1-1-1,0 1 1,2 0 0,1 1 0,0-1 0,2 1 0,1 0 0,1-1 0,1 1 0,2 0 0,0-1 0,1 1 0,10 30 0,-8-39-22,0 0 0,1 0 1,0-1-1,1 0 0,1 0 0,1-1 1,0 0-1,0 0 0,2-1 1,0-1-1,0 0 0,1-1 1,0 0-1,1-1 0,0 0 1,1-1-1,0-1 0,0 0 0,1-1 1,0-1-1,0 0 0,31 6 1,-21-9 2,0 0 0,1-1 1,0-2-1,-1-1 0,1-1 1,-1-1-1,1-2 1,-1 0-1,-1-2 0,1 0 1,25-13-1,-14 4 16,-1-1 1,-1-2-1,0-2 0,-2-1 0,-1-1 1,51-48-1,-58 45-31,0-1 1,-2-1-1,-2-1 0,0-1 1,-2-1-1,-1-1 1,-2-1-1,20-54 0,-27 60-24,-1 0 0,-1-1-1,-1 0 1,-2 0 0,-1 0-1,-1 0 1,-1-1 0,-1 1-1,-2-1 1,-1 1 0,-9-38-1,8 50 17,-1 0 0,-1 1 0,0 0 0,-1 1-1,-1-1 1,0 1 0,-1 1 0,0-1 0,-1 1 0,-1 1-1,0 0 1,0 1 0,-1 0 0,-1 0 0,0 2-1,0-1 1,-20-9 0,10 8-18,0 1 0,-2 1 0,1 1 0,-1 1 0,0 1 1,0 1-1,-1 1 0,0 1 0,1 2 0,-32 2 0,20 1-3,0 2 0,1 1 0,-1 2 0,1 2 0,1 1 0,0 2 0,0 1 0,-54 30 0,65-30 19,1 2 1,0 1-1,1 0 1,1 2-1,1 0 1,0 1-1,1 1 1,2 1-1,0 1 1,1 0-1,1 1 1,-16 34-1,19-28 25,0 1 0,3-1-1,0 2 1,2-1 0,1 1-1,2 0 1,0 1 0,3-1 0,0 0-1,2 1 1,6 36 0,-3-45 3,1 0 1,1 0 0,1-1 0,1 0-1,1-1 1,21 38 0,-21-43-10,2-1-1,0 0 1,1-1 0,0-1 0,1 0 0,1 0 0,0-1-1,0-1 1,22 13 0,-21-15 3,1-1 0,0-1 0,1 0-1,0-1 1,0-1 0,0 0 0,0-2 0,1 0 0,0-1 0,20 0-1,-15-2 14,0-2-1,0 0 0,0-2 0,0 0 1,-1-2-1,0 0 0,28-12 0,-21 4-3,1-1 0,-2-1-1,0-1 1,-1-1-1,-1-2 1,0-1-1,-2-1 1,0-1-1,-2-1 1,-1 0 0,23-36-1,-27 33-40,-1-2 0,-1 0 0,-2 0 1,-1-2-1,-1 1 0,-2-1 0,8-47 0,-13 54-8,-1 0 0,-2-1-1,0 1 1,-1-1 0,-2 1 0,0 0 0,-2-1 0,0 1-1,-2 1 1,-12-34 0,11 42 14,0 0 0,0 1-1,-2 0 1,0 0 0,0 1 0,-2 0 0,1 1-1,-25-22 1,19 21-3,-2 0-1,0 1 1,0 1-1,-1 1 1,0 0 0,-25-8-1,9 7-11,0 1 0,-1 2 0,0 2 0,-1 1 0,1 2 0,-1 1-1,-66 6 1,65 0 3,0 1 0,0 3 0,1 0 0,0 3 1,1 1-1,0 2 0,1 1 0,-60 36 0,74-38 28,1 1 0,1 0 0,0 2 0,1 0 0,1 2 0,0 0 0,2 0 0,0 1 0,1 1 0,1 1 0,0 0 0,2 0 0,1 1 1,-15 46-1,17-38 20,2 0 0,1 0 0,1 1 0,2-1 0,1 1 0,2-1 0,0 1 0,2-1 0,2 1 0,1-1 0,15 49 1,-12-56-20,0 0 1,1 0 0,1-1 0,1-1 0,1 0 0,1 0 0,1-2 0,0 1-1,2-2 1,0 0 0,1-1 0,1-1 0,0-1 0,42 25 0,-36-27-13,1-1 0,0-1 0,0-2 0,1 0 0,0-2 0,0-1 0,1-1 0,46 2 0,-40-7 25,1-1 0,0-1-1,0-2 1,-1-2 0,0-1 0,52-18 0,-48 11-5,-1-1 1,-1-2-1,-1-2 1,0-1-1,-2-2 1,0-1 0,-1-1-1,-2-2 1,0-1-1,-2-1 1,-1-2-1,-2-1 1,23-35-1,-26 30-48,-1-1 0,-2-2 0,-2 0 1,-1 0-1,-3-2 0,-1 0 0,11-68 0,-19 80 2,-2-1 1,-1 0-1,-1 0 0,-7-55 0,3 64 26,-1-1-1,-1 1 1,0-1-1,-2 2 0,0-1 1,-2 1-1,-12-21 0,11 24 1,-1 1 0,0 1 0,-1 0 0,-1 0-1,0 1 1,-1 1 0,0 1 0,-1 0 0,-29-16 0,22 16-22,-1 0 1,-1 2 0,0 1 0,0 1-1,0 2 1,-48-7 0,38 9-5,0 2 1,-1 2-1,1 1 1,0 2 0,0 1-1,0 2 1,0 1-1,1 2 1,0 1 0,1 2-1,-41 20 1,49-19 43,2 1 0,0 1 0,0 2 0,2 0-1,0 1 1,1 1 0,0 1 0,2 1 0,1 1 0,-23 35 0,23-27 23,1-1 1,2 2 0,1 0-1,1 1 1,2 0-1,1 1 1,1 0-1,-3 41 1,8-39 0,1-1 0,2 0 0,2 1 0,1-1 1,1 0-1,2 0 0,1-1 0,13 36 0,-10-43-22,1 0-1,0 0 1,2-1-1,1-1 1,1 0 0,2-1-1,0-1 1,1-1-1,1 0 1,27 23-1,-29-30-9,0-2-1,0 0 1,1 0-1,1-2 1,0-1-1,0 0 1,1-1-1,0-1 1,1-1-1,-1-1 1,1-1-1,0 0 1,0-2-1,0 0 1,1-2-1,-1 0 1,0-1-1,0-1 1,0-1-1,22-7 1,-11 0 6,-1-1 1,1-2 0,-2-2 0,0 0-1,-1-2 1,0-1 0,-1-2-1,-2 0 1,0-2 0,-1-1 0,34-39-1,-28 24-69,-1-1 0,-2-1 0,-2-2-1,-2 0 1,-1-2 0,-3-1 0,20-61-1,-31 76-6,-1 0-1,-1-1 1,-2 1-1,-2-1 1,0 0 0,-4-54-1,0 65 45,-2 0 0,0 1 0,-1 0 0,-1 0 1,-1 0-1,-1 0 0,0 1 0,-1 0 0,-1 0 0,-1 1 0,-20-27 0,14 26 7,-1 0 0,0 2-1,-1 0 1,-1 1 0,-1 0-1,0 2 1,0 1 0,-1 0-1,-1 1 1,0 2 0,0 0-1,-27-6 1,3 3-21,0 2 0,-1 3 0,0 1 0,0 3 0,-59 2 0,67 3 23,0 2 0,1 1 0,-1 2-1,1 1 1,0 2 0,1 2 0,0 1-1,1 2 1,-42 24 0,52-23 57,1 1 0,1 0 1,0 2-1,1 1 0,1 1 0,1 1 1,0 0-1,2 2 0,1 0 0,1 1 1,1 1-1,-18 41 0,19-31 21,2 1 0,2 0 1,1 1-1,2 0 0,1 1 0,2-1 0,2 1 0,2 0 0,1 0 0,2 0 0,2 0 1,1-1-1,12 43 0,-9-52-43,2 1 0,1-1 0,1-1 0,1 0 0,1-1-1,2 0 1,26 34 0,-26-42-20,0-1 0,1 0 0,1-1 0,1-1 0,0-1-1,1-1 1,1 0 0,0-2 0,43 20 0,-49-26 11,1-1 0,0 0 0,0-1 1,0-1-1,1-1 0,-1 0 0,1-1 1,-1 0-1,1-2 0,-1 0 0,22-4 0,-17 0 7,0 0 0,0-2 0,0 0 0,-1-2 0,0 0-1,-1-1 1,34-24 0,-24 12-28,-2-1-1,0-2 1,-1-1 0,-2 0-1,-1-2 1,-1-1 0,-1 0-1,-2-2 1,-1 0-1,17-41 1,-22 42-34,-2-2-1,-1 0 1,-2 0-1,-1 0 1,-1-1 0,-2 0-1,-1 0 1,-2-43-1,-2 55 22,-1 1-1,-1-1 0,-1 1 1,0 0-1,-2 0 0,0 0 1,-1 1-1,-1 0 0,-1 0 1,-1 1-1,0 0 0,-1 1 1,-1 0-1,-21-22 0,15 21 3,0 2-1,-1 0 1,0 1-1,-2 1 1,1 1-1,-2 1 1,-31-14-1,23 15-7,0 1-1,-1 1 0,1 1 1,-2 2-1,-41-3 0,30 7 1,0 2 1,0 2-1,0 1 0,0 3 0,1 1 0,0 2 0,0 3 0,-73 28 0,83-26 37,1 2 0,0 0-1,2 2 1,-40 32 0,53-37 25,0 1 0,1 1 0,1 1 0,0 0 0,1 1 0,1 0 0,0 1 0,-13 29 0,15-23 21,1 0-1,1 1 1,2-1-1,0 1 1,1 1-1,2-1 1,1 1-1,1-1 0,4 51 1,0-45-28,2-1 1,2 1-1,1-1 1,1 0-1,1 0 1,2-1-1,28 51 1,-24-55-18,0 0-1,1-1 1,2-1-1,0-1 1,2-1-1,0 0 1,1-2-1,35 24 1,-37-30 3,0-1 0,1-1 0,1-1 0,0-1 0,0-1 0,1 0 0,0-2 0,0-1 0,0 0 0,47 1 0,-41-6 28,1-2-1,-1-1 0,-1-1 1,1-1-1,-1-2 0,46-16 1,-30 5 5,0-2 1,-1-2 0,49-33 0,-60 33-64,0-1 1,-2-2 0,-1-1 0,-1-2 0,-1 0 0,-2-2 0,-1-1 0,-1-1 0,-2 0 0,28-57 0,-38 64-41,0-1 1,-1-1 0,-2 0 0,-1 0 0,-1-1 0,-1 1 0,-1-1-1,-2 0 1,-1 0 0,-1 0 0,-1-1 0,-2 1 0,0 1 0,-2-1-1,-12-38 1,8 43 36,0 1 0,-2-1 1,0 2-1,-1 0 0,-2 0 0,0 1 0,-1 0 0,-1 2 0,0 0 0,-2 0 0,0 2 0,-1 0 0,0 1 0,-2 1 0,1 1 0,-27-12 0,26 15-2,-1 1-1,1 0 1,-2 2-1,1 1 0,-1 0 1,0 2-1,0 1 1,0 0-1,-1 2 0,1 1 1,0 1-1,-1 0 1,1 2-1,0 1 0,0 1 1,1 0-1,-26 11 1,23-6 30,1 2 0,0 1 0,0 1 0,2 1 0,0 0 0,0 2 1,1 1-1,2 0 0,0 2 0,0 0 0,2 1 0,1 1 0,0 0 0,-14 30 1,17-26 47,1 1 1,1 0 0,1 1-1,2 0 1,1 0 0,1 1-1,1 0 1,2 0-1,1 0 1,1 0 0,1 1-1,2-1 1,5 29 0,-1-30-34,1 0 0,1 0 0,1-1 0,1-1 0,2 0 0,0 0 0,2-1 0,1 0 0,1-2 1,1 0-1,1 0 0,0-2 0,2 0 0,1-2 0,0 0 0,2-1 0,0-1 0,50 27 0,-42-29-2,0-1 0,1-2 0,1-1-1,0-1 1,0-2 0,1-2 0,0-1 0,0-1-1,0-2 1,1-1 0,-1-2 0,0-2 0,0-1-1,0-1 1,0-2 0,63-22 0,-57 14-30,-1-1 0,-1-3 0,0-1-1,-2-2 1,0-1 0,-1-2 0,-2-1 0,0-2 0,-2-1 0,-1-1 0,32-44-1,-43 48-24,0-1-1,-2-1 0,-1 0 0,-1-2 0,-2 0 0,-1 0 0,-1-1 0,-2 0 0,0-1 0,-3 0 0,-1 0 0,-1-1 1,-1 1-1,-2-1 0,-4-41 0,0 50 11,-1 0-1,-1 0 1,0 0 0,-2 1 0,-1 0 0,-1 1-1,-1-1 1,-1 2 0,0-1 0,-2 2 0,-1-1-1,0 2 1,-1 0 0,-1 1 0,-1 0 0,-1 1-1,0 1 1,-1 1 0,-33-20 0,23 20-25,0 1 1,-1 1 0,0 1-1,-1 2 1,0 1-1,0 2 1,-1 1 0,-45-3-1,30 7-2,0 2 0,0 1 0,0 3 0,0 2 0,-54 14 0,66-11 62,1 1 1,1 2-1,0 1 0,1 1 1,0 2-1,1 2 1,1 1-1,0 1 0,2 1 1,0 1-1,2 2 0,1 1 1,0 1-1,2 1 1,1 0-1,1 2 0,2 1 1,1 1-1,1 0 1,-16 44-1,19-38 51,2 0 0,2 2 0,2-1 0,1 1 0,2 0 0,1 1 0,3-1 0,1 0 0,1 1 0,8 39 0,-3-47-41,1 0 0,1 0 0,2 0-1,1-1 1,1-1 0,2 0 0,1 0-1,2-2 1,0 0 0,2-1 0,1-1-1,32 33 1,-29-36-10,2-1-1,0 0 1,2-3-1,0 0 1,1-1-1,1-2 1,50 21-1,-59-30 4,-1 0 0,2-2-1,-1 0 1,0-1 0,1-1-1,0-1 1,-1-1 0,1-1-1,0 0 1,0-2 0,0 0-1,-1-2 1,27-7 0,-19 2 9,0-2 1,0-1-1,-1-1 1,-1-1 0,0-2-1,-1 0 1,36-32-1,-33 22-28,-2 0-1,0-2 0,-2 0 0,-2-2 1,33-55-1,-33 46-56,-3-2-1,-1 0 1,-2-1-1,-1 0 1,-3-1 0,-2-1-1,-1 0 1,-2-1 0,-3 1-1,-1-83 1,-5 94 7,-2 1 1,0-1 0,-3 1 0,-1 0-1,-1 0 1,-1 1 0,-16-30-1,15 39 24,0 0 0,-2 1 0,-1 0 0,-1 1 0,0 0 0,-2 2 0,0 0 0,-1 1 0,-38-28 0,29 27-9,-2 2 1,0 1-1,-1 1 1,0 2-1,-1 1 0,0 1 1,-1 1-1,-55-6 1,24 8-31,0 3 1,0 3 0,-100 10 0,127-5 53,-1 2-1,1 1 1,0 2 0,0 1-1,1 2 1,1 1 0,0 2 0,-52 31-1,70-35 43,0 0 0,0 1 0,1 1 0,0 0 0,1 1 0,1 1 0,0 0 0,1 1-1,1 0 1,1 1 0,0 0 0,1 1 0,1-1 0,0 2 0,1-1 0,1 1 0,-6 36 0,9-25 50,1 0 0,1 0 0,2 0 0,1 0 0,1 0 1,2 0-1,1-1 0,1 0 0,21 54 0,-11-42-31,2-2 0,1 0 0,2-1-1,2-1 1,2-1 0,34 38 0,-31-42-35,1-2 1,2-2-1,1 0 1,1-3 0,1 0-1,1-3 1,1 0-1,47 18 1,-55-28-3,0-2 0,1-1 1,0-1-1,1-1 0,0-2 1,0-2-1,0 0 0,0-2 1,0-1-1,0-2 0,59-11 1,-55 5-28,-2-1-1,1-2 1,-2-1 0,1-2 0,-2-1-1,0-2 1,-1-1 0,0-1 0,-2-1-1,0-2 1,-2-1 0,0-1 0,-2-1-1,0-1 1,-2-1 0,-1-1 0,-1-1-1,-2-1 1,-1 0 0,-1-1 0,21-59-1,-25 51-62,-2-1 0,-2 0 0,-1 0 0,-3-1 1,0 0-1,-3 1 0,-2-1 0,-7-56 0,4 72 43,0 0 0,-2 1 1,-1 0-1,0 0 1,-2 0-1,-1 1 1,-1 0-1,-1 1 1,0 1-1,-2 0 0,-1 0 1,0 1-1,-2 1 1,-32-30-1,26 32-4,-1 0 0,-1 1-1,0 2 1,-1 1 0,-1 1 0,1 1-1,-2 1 1,0 1 0,0 2-1,-31-4 1,12 4-15,-1 3-1,0 1 0,0 3 1,0 2-1,-63 10 0,75-5 35,0 1 1,1 1-1,0 2 0,0 2 0,2 1 0,0 1 0,0 2 1,-37 26-1,46-25 71,0 0 1,2 1-1,0 1 0,1 1 1,2 1-1,0 1 0,1 1 1,1 0-1,2 1 1,-21 44-1,24-38 25,1-1 1,2 2-1,1 0 0,2 0 1,1 0-1,1 0 0,2 1 0,1 0 1,1-1-1,2 1 0,2 0 1,1-1-1,1 0 0,2 0 1,1-1-1,1 0 0,25 50 0,-21-53-34,1-1 0,2-1 0,0-1 0,2 0 0,0-1-1,2-1 1,1-1 0,31 24 0,-32-29-10,1-2 0,1-1 1,1-1-1,0 0 0,0-2 1,1-1-1,0-1 0,1-1 1,0-2-1,30 5 0,-28-8 6,0-1 1,1-1-1,-1-2 0,0 0 1,0-2-1,0-2 0,-1 0 1,54-18-1,-48 10-19,0-1-1,-1-2 0,0-1 1,-1-2-1,-1 0 0,45-40 1,-46 32-68,0-1 0,-2-1 0,0-2 0,-3 0 0,0-2 0,-2-1 0,-2 0 0,-1-2 0,-2 0 0,-1-1 0,-2 0 1,-2-1-1,12-58 0,-20 68-20,-1 0 0,-1 0 0,-2 1 0,0-1-1,-2 0 1,-1 0 0,-2 1 0,0-1 0,-2 1 0,-15-40 0,13 46 39,-1 0 0,-1 1 0,-1 0 0,0 1 0,-1 0-1,-1 1 1,-1 1 0,-1 0 0,0 1 0,-1 1 0,-1 0 0,0 1 0,-24-13-1,13 12 2,-1 1 0,0 2 0,-1 0 0,0 2 0,0 2-1,-1 1 1,0 1 0,-1 2 0,0 1 0,-47 2-1,23 3-10,1 4 0,0 1 0,1 3 0,0 3 0,-69 25 0,81-22 73,1 2 0,1 1-1,0 3 1,2 1 0,1 2-1,0 2 1,2 1 0,2 2-1,0 1 1,-31 40 0,43-45 64,1 1-1,2 1 1,1 0 0,1 2 0,1 0 0,2 1 0,1 0 0,2 1 0,0 0 0,3 1 0,0 0 0,3 1 0,0-1-1,1 44 1,5-43-68,2 0-1,2-1 1,1 1-1,1-1 1,2 0-1,1 0 1,2-1-1,1-1 1,2 0-1,0-1 1,2 0-1,2-2 1,0 0-1,2-1 1,1-1-1,1 0 1,1-2-1,1-1 1,1-1-1,1-2 1,1 0-1,1-2 1,1-1-1,34 15 1,-46-25-20,1 0 0,0-1 0,0-1 0,1 0 0,-1-2 0,1 0 0,0-1 0,0-2 0,0 1 0,0-2 0,0-1 0,-1-1 0,1 0 0,-1-1 0,38-14 0,-24 4 9,0-2-1,-1-1 1,0-1 0,-2-2 0,0-1-1,-1-1 1,-1-1 0,-2-2 0,0-1-1,-2-1 1,39-55 0,-38 43-81,-1-1 0,-3 0-1,-1-2 1,-2 0 0,-2-1 0,-2-1 0,-1-1-1,11-88 1,-18 82-82,-2 1 0,-2-1 0,-3 0-1,-2 1 1,-2-1 0,-16-65 0,15 91 86,-2 0 1,-1 1-1,0 1 1,-2 0-1,-1 0 1,-16-23-1,17 31 39,-1 0-1,0 0 1,-1 2-1,-1-1 1,0 2-1,-1 0 1,0 0-1,0 2 1,-19-10-1,7 7-8,-1 2 0,0 0 1,0 2-1,-1 1 0,0 2 0,-1 1 0,1 1 1,-50-1-1,30 6-11,0 2 1,0 1 0,1 3 0,-72 20 0,88-17 41,0 0 1,1 3-1,1 0 1,0 2-1,1 1 1,0 1 0,2 2-1,-37 31 1,47-35 54,1 1 0,1 0 0,0 2-1,1-1 1,1 2 0,1 0 0,1 0 0,0 1 0,1 0 0,2 1 0,0 0 0,1 0 0,-6 33-1,10-27 48,0 1-1,2 0 1,2 0-1,0 0 0,1-1 1,2 1-1,1-1 0,1 0 1,2 0-1,15 39 1,-7-28-25,2-1 1,1-1 0,2-1 0,2 0 0,1-2-1,42 46 1,-34-47-57,1-1-1,2-2 1,1-1-1,1-2 1,1-1-1,1-3 1,1-1-1,1-1 1,1-3-1,0-1 1,1-2-1,56 10 1,-63-17-19,1-2-1,1-2 1,-1-1-1,1-1 1,-1-3-1,0-1 1,0-1-1,0-2 1,0-2 0,-1-1-1,0-2 1,-1-2-1,0-1 1,-1-1-1,37-24 1,-40 19-22,-2-2 0,0-1 0,-2-1 0,-1-2 1,0 0-1,-2-2 0,-2 0 0,0-2 0,-2 0 0,-1-2 0,-2 0 0,-1-1 1,13-36-1,-18 37-49,-1 0 1,-1 0-1,-2-1 1,-2 0 0,0-1-1,-3 1 1,0-1-1,-2 0 1,-2 1-1,-1-1 1,-2 1 0,-1 0-1,-1 0 1,-16-41-1,14 52 38,-1-1 1,-1 1-1,-1 1 0,-1 0 0,-1 1 1,-1 0-1,0 2 0,-2-1 0,0 2 1,-1 0-1,0 1 0,-42-26 0,34 26-3,0 2-1,-1 2 0,-1 0 0,0 2 1,-1 0-1,0 3 0,0 0 1,0 2-1,-1 1 0,-37-1 1,27 5-2,0 1 0,0 2 1,0 2-1,0 1 0,1 3 1,0 1-1,1 1 0,-46 22 1,54-19 34,1 1 0,0 1 1,1 2-1,1 1 0,1 1 1,1 2-1,1 0 1,1 1-1,1 2 0,-28 38 1,28-28 90,1 1 1,2 0-1,2 2 1,1 0-1,2 1 1,2 0-1,1 1 1,2 1 0,2-1-1,2 1 1,1 0-1,3 1 1,1-1-1,2 0 1,9 54-1,-5-58-30,3-1-1,0-1 1,3 1 0,0-2-1,3 0 1,0 0-1,33 49 1,-31-58-38,1-1-1,1 0 1,1-2-1,1 0 1,2-1-1,0-2 1,0 0 0,2-1-1,48 26 1,-54-35-6,1 0 1,-1-1 0,2-1-1,-1-1 1,1-1 0,0-1-1,0-1 1,0 0 0,0-2-1,0 0 1,1-1 0,-1-2-1,0 0 1,0-1 0,0-1-1,0-1 1,-1-1 0,33-14-1,-19 4-27,0-2-1,-2-2 1,0-1 0,-1-1-1,-1-2 1,-1 0-1,-1-3 1,-2 0 0,-1-1-1,39-57 1,-36 43-52,-3-2 0,-1 0-1,-2-1 1,-2-1 0,-3-1 0,-1-1 0,15-83 0,-26 102 29,-1-1 0,-2 0 0,-1 0 0,-1 0 0,-2 0 1,0 1-1,-8-32 0,5 41 16,-1 0 1,-1 0-1,0 1 1,-1-1-1,-2 2 1,0-1-1,0 2 1,-2-1-1,0 1 0,-28-29 1,19 27-7,-1 1 0,-1 0 0,0 2 0,-1 0 0,-1 2 0,0 1 0,-1 1 0,-1 1 0,0 1 0,0 1 0,-1 2 0,-44-7 0,22 8-14,-1 2-1,1 3 1,-1 1-1,1 3 0,0 1 1,-67 16-1,63-7 22,1 2 0,1 3 0,0 1 0,-52 29 0,67-28 66,1 2 0,0 1 0,2 1 1,1 2-1,-58 60 0,71-63 22,1 1 1,2 1-1,1 1 0,0 0 0,2 1 0,1 0 1,2 1-1,0 1 0,2 0 0,1 0 0,2 1 1,0 0-1,2 0 0,1 0 0,2 0 0,3 44 1,0-46-53,1 0-1,2 0 1,1-1 0,1 1 0,1-1 0,1-1 0,1 0 0,2 0 0,0-1 0,2 0 0,1-1 0,1-1 0,1-1 0,0 0 0,2-1 0,1-1 0,40 32-1,-40-37-10,1-1 0,0-2 0,1 0 0,1-1 0,-1-1 0,2-1 0,0-1 0,0-1 0,0-2 0,0 0 0,1-1 0,0-2 0,0 0 0,0-2 0,0-1-1,0-1 1,-1 0 0,1-2 0,45-14 0,-20 1 9,-1-3 0,0-2 0,-2-2 0,0-2 0,-2-2 0,64-52 1,-64 42-53,-2-2 1,-1-2-1,-3-1 1,-1-3 0,54-84-1,-67 90-16,-3-1-1,-1-1 0,-2-1 1,-2 0-1,-2-2 0,17-86 1,-28 106 18,-1-1 1,-1 0-1,-1 0 1,-1 0-1,-2 0 1,-1 0-1,0 0 1,-2 1-1,-1-1 1,-1 1-1,-1 0 1,-2 1-1,-22-43 1,18 43 4,-1 2 1,-2 0 0,0 0 0,-1 2-1,-1 0 1,-1 1 0,0 1-1,-2 1 1,0 1 0,-1 1 0,0 1-1,-1 0 1,-28-10 0,19 12-17,-1 1 1,0 1-1,0 2 1,-1 1-1,0 2 1,0 1-1,-1 2 0,1 2 1,-59 6-1,59-2 31,0 2-1,0 2 1,1 1 0,0 2-1,0 1 1,1 2-1,1 1 1,1 1-1,-48 33 1,57-32 50,0 0 0,1 1 0,2 1 0,0 1 0,0 1 0,2 1 1,1 0-1,1 1 0,0 1 0,2 0 0,1 1 0,1 0 0,-8 27 1,9-12 54,1 0 1,2 1 0,2 0 0,1 0 0,2 0 0,2 1-1,2-1 1,2 0 0,14 66 0,-7-61-71,2 0 0,2-1 0,2-1 0,2 0 0,1-1 0,3-1 1,1-2-1,33 41 0,-36-53-26,2-2-1,1-1 1,1-1 0,1-1-1,1-1 1,1-1 0,39 21 0,-47-31 8,1-1 1,0-1 0,1 0 0,0-2-1,0 0 1,1-2 0,-1 0 0,1-2-1,0 0 1,0-2 0,45-2-1,-38-3 3,0-2 0,-1-1 0,1-1 0,-2-1 0,1-2 0,-2-1 0,1-1 0,-2-1 0,0-2 0,29-21 0,-26 15-34,-2-1 0,-1-2 0,0 0-1,-2-2 1,-1 0 0,-1-2 0,-2 0 0,23-43-1,-26 38-13,-2 0-1,-2-1 0,0 0 0,-3-1 0,-1 0 1,-2 0-1,-1-1 0,-2 0 0,0-38 0,-5 49 26,0 1-1,-2 0 1,0 0 0,-2 0-1,0 1 1,-2 0-1,-1 0 1,-1 0-1,-1 1 1,-1 0 0,-1 1-1,0 1 1,-2-1-1,-21-23 1,13 21-1,-2 2 1,0 0-1,-1 2 1,-1 1-1,-1 0 1,-1 2-1,0 2 1,-1 0-1,-1 2 1,0 1-1,-1 2 1,-50-11-1,35 12-17,0 2-1,-1 2 1,1 2-1,-1 2 1,0 2 0,1 2-1,-1 3 1,-52 12-1,66-10 25,0 2 0,2 1 0,-1 1 0,1 2 1,1 1-1,1 1 0,0 2 0,1 1 0,-51 45 0,61-46 59,0 1 0,1 0 0,1 1 0,0 1 0,2 1 0,1 0 1,1 1-1,0 0 0,2 1 0,1 0 0,0 0 0,2 1 0,-6 43 0,8-32 15,3 0 0,1 0-1,1 1 1,2-1 0,2 0 0,1 0-1,2 0 1,1-1 0,2 0-1,2 0 1,23 49 0,-23-60-54,1-1 0,1 0 0,1 0 0,1-2 1,1 0-1,1-1 0,1 0 0,0-2 0,1 0 0,1-1 1,1-2-1,1 0 0,0-1 0,0-1 0,1-1 0,30 9 0,-28-12 0,-1-2-1,2-1 0,-1-1 0,0-1 0,1-1 0,0-2 0,0-1 0,0 0 0,-1-2 1,1-2-1,0 0 0,37-12 0,-29 5 12,-1-2 1,0-2-1,-1-1 1,-1-1-1,-1-2 1,0-1-1,-1-2 1,36-34-1,-43 34-38,0-2 0,-2 0 0,-1-1 0,0-1-1,-2-1 1,-2-1 0,0 0 0,-2-1 0,19-56-1,-23 52-51,-2 0-1,-1-1 0,-2 0 0,-1 0 1,-1 0-1,-3 0 0,0-1 0,-7-38 1,3 45 27,-2-1 1,-1 1 0,-1 0 0,-1 1 0,-2 0 0,-1 1 0,-1 0 0,-1 0-1,-1 2 1,-19-25 0,15 26 21,0 0 0,-2 1 0,-1 2-1,0 0 1,-1 1 0,-1 1 0,-1 1 0,-1 2-1,0 0 1,0 2 0,-2 1 0,0 1 0,0 1-1,-1 1 1,0 2 0,0 1 0,0 1 0,-1 2-1,-44 0 1,41 5-1,0 1 0,1 1 0,0 1 0,0 3 0,0 0 0,1 2 0,0 1 0,1 1 0,0 2 0,1 1 0,1 2 0,-36 26 0,43-26 55,1 0 1,0 1 0,2 1-1,0 0 1,1 2 0,1 0-1,1 1 1,1 0 0,1 1-1,1 1 1,1 0 0,1 0-1,1 1 1,1 0 0,-7 45-1,11-37 23,2 0 0,1-1 0,2 1 0,1 0 1,2-1-1,1 1 0,1-1 0,2 0 0,1-1 0,2 0 0,1 0 0,1-2 0,1 1 0,2-1 0,28 39 0,-28-48-38,1 1-1,0-2 1,1 0-1,1-2 1,1 0-1,0-1 0,2 0 1,39 20-1,-42-27-9,1 0-1,0-2 0,0 0 0,0-1 0,1-1 0,0-1 1,0-1-1,1-1 0,-1-1 0,0-1 0,31-3 0,-23-2-2,0-1-1,-1-1 0,0-1 0,0-1 1,-1-2-1,0-1 0,-1-1 0,-1-1 1,0-2-1,40-31 0,-33 20-34,-2-1-1,-1-1 1,-1-1-1,-1-1 1,-2-2-1,-2 0 1,22-42-1,-28 42-39,-1 0-1,-2-1 1,-1-1 0,10-45-1,-18 55 24,-1 1 0,-1 0 0,-1-1-1,-1 0 1,-1 1 0,-1-1 0,-6-32 0,5 46 29,-1 0 1,0 0 0,-1 0 0,0 0 0,0 1 0,-1 0 0,0 0-1,-1 0 1,0 1 0,-1 0 0,0 0 0,0 0 0,-1 1-1,0 0 1,0 0 0,-1 1 0,0 1 0,-1-1 0,1 1-1,-1 1 1,-14-6 0,7 5-1,0 1 0,0 0 0,-1 2 0,1 0 1,-1 1-1,0 0 0,0 2 0,0 0 0,0 1 0,0 1 0,1 1 0,-1 0 0,-30 11 0,19-4 8,1 1-1,1 1 0,0 1 1,0 2-1,2 0 0,0 2 1,-34 30-1,42-32 29,2 1 0,0 1 0,1 0 0,1 1 0,0 0 0,1 1 0,1 1 0,1-1 0,-10 32 0,14-37 0,2 1 0,0 0 1,1 0-1,0 0 0,1 0 0,1 1 0,0-1 0,1 0 0,1 1 1,1-1-1,0 0 0,0 0 0,2 0 0,7 21 0,-9-29-2,2 0-1,-1 0 0,1 0 0,0 0 1,1-1-1,-1 1 0,1-1 1,1 0-1,-1-1 0,1 1 0,0-1 1,0 0-1,10 5 0,-7-5 3,0-1 0,0 0 0,0 0-1,1-1 1,-1 0 0,1-1 0,0 0-1,0-1 1,14 1 0,0-3-7,-1-1 1,0 0-1,0-2 1,0-1-1,-1 0 1,1-2-1,-1-1 1,25-12-1,-13 4-69,61-41 0,-79 46 9,-1-1 0,0-1 0,0 0 0,-2-1 0,20-24 1,-29 33 26,0-1 0,-1 0 0,1-1 0,-1 1 0,0 0 0,-1-1 1,0 0-1,0 1 0,0-1 0,1-10 0,-3 14 16,0-1 0,0 1 0,0 0 0,0 0 0,-1 0 0,1-1 0,-1 1 0,0 0 1,0 0-1,0 0 0,0 0 0,-1 0 0,1 0 0,-1 1 0,0-1 0,1 0 0,-1 1 0,0-1 0,-1 1 0,1 0 0,0 0 0,-1-1 0,1 2 0,-5-4 0,-2 1 5,1 0 1,-1 1-1,0 0 0,0 0 0,0 1 1,0 0-1,-1 1 0,1 0 0,0 0 1,-1 1-1,1 0 0,-1 1 1,-16 3-1,-3 2 2,0 1 0,0 1 0,-29 13-1,22-6 2,0 2 0,-34 21 0,51-25 2,0 0 0,0 1 0,2 0 0,-30 32 0,42-40 2,0 0 1,1 1-1,0-1 1,0 1-1,0 0 1,1 0-1,-3 10 1,5-15-4,0 0 0,0 0 0,1 0-1,0 0 1,-1 0 0,1 0 0,0 0 0,0 0 0,0 0 0,0 0 0,0 0 0,1 0 0,-1 0 0,0 0-1,1 0 1,0 0 0,-1 0 0,1 0 0,0 0 0,0 0 0,0 0 0,0-1 0,1 1 0,-1 0 0,0-1-1,1 1 1,-1-1 0,1 0 0,-1 1 0,1-1 0,0 0 0,2 2 0,2-1 7,0 0 0,0 0 0,0-1 0,1 0 0,-1 0 1,0 0-1,1-1 0,-1 0 0,1 0 0,-1 0 0,0-1 0,1 0 0,-1 0 1,0-1-1,7-2 0,10-4 12,0-1 0,33-18 0,-33 15-19,0-1 1,-1-2-1,23-18 1,-39 29-9,-1-1 0,1-1 0,-1 1 0,0-1 0,0 0 1,0 0-1,-1 0 0,0-1 0,0 1 0,0-1 0,-1 0 0,0 0 0,-1 0 1,0-1-1,2-8 0,-3 12 0,-1 0 1,0 0 0,0 0-1,0 0 1,0 0 0,-1 0-1,0 0 1,1 1-1,-1-1 1,-1 0 0,1 0-1,0 1 1,-1-1-1,0 1 1,0-1 0,0 1-1,0 0 1,-1 0-1,1 0 1,-1 0 0,0 0-1,1 0 1,-1 1-1,-1-1 1,1 1 0,0 0-1,0 0 1,-1 0-1,1 1 1,-1-1 0,0 1-1,-7-2 1,0 0-7,0 1-1,0 1 1,0-1 0,0 2 0,0 0 0,0 0 0,-1 1-1,1 0 1,0 1 0,-17 5 0,14-2 26,0 0 0,1 1 0,0 1 0,0 0 0,1 1 0,0 0-1,0 1 1,0 1 0,2 0 0,-1 0 0,1 1 0,1 0 0,0 1 0,0 0 0,1 0 0,1 1 0,0 0 0,-10 27 0,13-29-2,0 1 0,1 0-1,0 0 1,1 0 0,0 0 0,1 0 0,0 0 0,1 0-1,1 1 1,0-1 0,0 0 0,1 0 0,1 0 0,0 0-1,1 0 1,0-1 0,0 1 0,1-1 0,1 0 0,0-1-1,1 1 1,-1-1 0,11 10 0,-9-11 3,0-1 0,1-1 0,0 0 1,1 0-1,-1 0 0,1-1 0,0-1 0,1 0 1,0 0-1,-1-1 0,1 0 0,1-1 0,15 3 0,-17-5-1,0 0-1,0 0 0,0-1 0,1 0 0,-1 0 0,0-1 0,0-1 0,-1 0 0,1 0 0,0-1 0,0 0 0,-1-1 0,0 0 0,0 0 0,15-11 0,-13 7-11,0 0 0,-1-2 1,0 1-1,0-1 1,-1-1-1,0 1 0,-1-2 1,0 1-1,-1-1 0,9-21 1,-9 17-15,-2-1 0,0 1 0,-1-1 0,0 0 0,-2 0 1,0 0-1,-1-33 0,-2 24-21,-2 1 0,-1 0-1,0 1 1,-2-1 0,-1 1 0,-1 0 0,-1 1-1,-1 0 1,-2 0 0,0 1 0,-28-39 0,29 48 19,0 0-1,-1 1 1,-1 1 0,0 0 0,0 1 0,-1 0 0,-1 1 0,0 0 0,0 2 0,0-1 0,-1 2 0,0 0 0,0 1 0,-1 1 0,1 0-1,-1 1 1,0 1 0,-19 0 0,10 1-4,1 2 0,-1 0 0,1 2-1,0 1 1,0 1 0,0 1 0,1 1 0,0 1-1,0 1 1,1 2 0,-35 20 0,44-22 36,0 1 1,1 1-1,0 0 1,1 1 0,0 0-1,1 1 1,1 1-1,0-1 1,0 2-1,1-1 1,1 1-1,1 0 1,0 1-1,1 0 1,1 0-1,0 0 1,1 1-1,1 0 1,0 0-1,0 24 1,3-19 9,0 1 0,1-1 0,2 0-1,0 0 1,1 0 0,1 0 0,1-1 0,1 0 0,1 0 0,1 0 0,1-1 0,0-1-1,2 0 1,0 0 0,18 20 0,-13-21-10,0 0 0,2-2 0,0 0 0,1-1 0,0-1 1,1-1-1,1-1 0,0-1 0,1-1 0,-1 0 0,2-2 0,0-1 0,0-1 0,0-1 0,0-1 0,1-1 0,0-1 1,36-2-1,-31-1-18,1-2 1,-1-1 0,1-2-1,-1-1 1,-1-1 0,1-1 0,-2-2-1,1-1 1,-1-1 0,-1-2-1,-1 0 1,0-2 0,-1-1-1,35-32 1,-40 30-27,-1-1 1,-1-2-1,-1 1 0,-2-2 0,0 0 1,-1-1-1,-1-1 0,-2 0 0,0 0 0,-2-1 1,-1 0-1,-1-1 0,5-45 0,-10 50-20,0-1-1,-2 0 1,-1 0-1,-1 0 1,-1 0-1,-1 0 1,-8-26-1,7 32 25,-2 0 0,0 1-1,-1 0 1,0 1 0,-2 0-1,0 0 1,0 1 0,-2 0-1,-22-23 1,20 25 9,0 1 1,0 1-1,-1 0 0,0 1 1,-1 1-1,0 0 1,-1 1-1,1 1 0,-29-8 1,23 10-8,0 0 1,-1 2 0,0 0 0,1 2 0,-1 0 0,0 2-1,-23 3 1,9 2-3,-1 2 0,1 2 0,0 1 1,1 2-1,1 1 0,0 2 0,1 1 0,1 2 0,-32 24 0,41-25 49,0 2 0,2 0-1,0 2 1,1 0 0,1 1 0,2 2 0,0-1-1,2 2 1,0 1 0,2 0 0,1 0-1,-10 32 1,13-31 13,2 0 0,1 0-1,2 1 1,0 0-1,2 0 1,1 1 0,2-1-1,0 0 1,2 1 0,1-1-1,2 0 1,12 45 0,-10-55-26,1 1 1,0-1-1,2 0 1,0-1 0,1 0-1,0-1 1,2 0-1,0-1 1,1-1 0,0 0-1,1 0 1,1-2-1,0 0 1,1 0 0,0-2-1,1 0 1,1-1-1,-1-1 1,1-1-1,1 0 1,0-2 0,0 0-1,0-1 1,0-1-1,1-1 1,0-1 0,0-1-1,36-2 1,-24-2-11,-1-2 1,0-2-1,0 0 0,-1-2 1,0-2-1,-1-1 1,0-1-1,0-1 0,33-23 1,-37 20-26,0-1 0,-2-2 0,0 0 0,-1-1-1,-1-2 1,-1 0 0,-1-1 0,-1-1 0,26-47 0,-34 50-12,-1-1-1,-1 0 1,-1 0 0,0-1-1,-2 0 1,-1-1-1,-2 1 1,0-1 0,-1 0-1,-1 0 1,-4-35-1,1 45 13,-1 0-1,0 0 1,-1 0-1,-1 0 1,0 1-1,-1 0 1,0 0-1,-14-21 1,13 25 10,-1 0 1,0 0 0,-1 1 0,0 0 0,0 0 0,-1 1 0,0 1 0,0-1 0,-1 2-1,0-1 1,-16-6 0,6 5-7,0 1 0,-1 1 0,1 1 0,-1 1-1,-1 1 1,1 0 0,0 2 0,-1 1 0,-26 2 0,15 2-8,1 1 0,0 2 0,0 1 0,0 2 0,-45 19 0,48-15 42,0 2 0,2 1-1,-1 1 1,2 2 0,1 0 0,0 2 0,2 1 0,0 1-1,2 1 1,-38 54 0,46-57 37,0 2 1,2 0-1,0 0 0,2 1 1,-14 52-1,20-56-27,0-1 0,1 1 0,2 0-1,0 0 1,1 0 0,1 1 0,1-1 0,5 23 0,-4-30-17,1 0 0,1 0 0,0-1 0,1 1 0,0-1 0,1-1 0,0 1 0,1-1 0,1-1 0,17 20 0,-12-17 3,0-2 0,1 0 0,0 0 0,1-1 0,0-1 0,1-1 0,30 13 0,-10-10-4,-1 0 0,1-3 0,1 0 0,0-3 0,0-1 0,0-2 0,40-2 0,-34-3-10,0-1 0,0-3 0,0-1 0,-1-2 0,77-28 0,-98 29-5,1-2 1,-2-1-1,0 0 0,0-2 1,-1 0-1,0-2 0,24-22 1,-36 29-2,0-1 1,0 0 0,-1 0 0,0 0 0,-1-1 0,0 1-1,0-2 1,-1 1 0,-1-1 0,0 1 0,0-1-1,-1 0 1,0-1 0,-1 1 0,0 0 0,-1-1 0,0-16-1,-2 12-5,-1 1 0,-1-1 0,0 1-1,0 0 1,-2 0 0,0 0 0,0 1-1,-2-1 1,0 1 0,0 1 0,-1 0-1,-1 0 1,0 0 0,-1 1 0,0 0-1,-1 1 1,-1 0 0,-17-13 0,9 10-6,0 1 1,0 1-1,-2 0 1,1 2 0,-2 0-1,1 2 1,-1 1-1,0 0 1,-1 2-1,1 0 1,-31-1 0,22 5 4,1 1 0,-1 1 0,1 2 0,-1 1 0,1 1 0,0 2 0,1 2 1,0 0-1,0 2 0,1 1 0,0 1 0,-47 31 0,55-30 41,1 1-1,0 0 1,1 2-1,1 0 0,1 1 1,0 1-1,2 0 1,0 1-1,1 1 1,1 0-1,1 1 1,1 0-1,0 1 1,2 1-1,1-1 1,-8 40-1,14-47-11,0 1 0,1-1 0,0 1-1,2-1 1,0 1 0,1-1 0,0 0 0,1 0 0,1 1-1,1-2 1,0 1 0,1-1 0,1 0 0,0 0 0,1 0-1,1-1 1,0-1 0,1 1 0,0-1 0,1-1 0,0 0-1,1-1 1,1 0 0,-1-1 0,2 0 0,-1-1 0,1 0 0,1-1-1,0-1 1,0 0 0,19 5 0,-6-5 0,-1 0 0,2-2 0,-1-1 0,0-2 0,1 0 1,-1-2-1,1-1 0,-1-2 0,1 0 0,41-12 0,-38 7-3,0-2 0,0-2 0,-1 0 0,0-2 0,-1-2 0,-1 0 0,-1-2 1,43-35-1,-52 36-7,-2 0 0,0 0 1,-1-2-1,-1 0 0,-1-1 1,0 0-1,-2-1 0,0-1 1,-2 0-1,0 0 1,10-37-1,-16 44-19,0-1 0,-2 0 0,0 0 1,0 0-1,-2 0 0,0 0 0,0 0 0,-2 0 1,0 0-1,-1 1 0,0-1 0,-1 1 0,-1-1 1,0 1-1,-2 1 0,1-1 0,-2 1 0,-12-19 1,11 22-4,0-1 0,0 2 0,-1 0 1,0 0-1,-1 0 0,0 2 0,0-1 1,-1 1-1,-23-11 0,17 11-2,0 1 0,0 1 0,-1 1-1,0 0 1,0 1 0,-29-2 0,10 5-6,0 2-1,1 1 1,-1 2 0,1 1-1,0 2 1,-67 22 0,75-19 20,1 2-1,0 0 1,0 2 0,2 1-1,0 1 1,0 2 0,2 0 0,-23 22-1,29-23 16,1 1 0,1 1 0,1 0 0,1 1 0,0 1 0,1 0 0,2 1-1,0 0 1,1 1 0,-9 32 0,16-44-3,0 0 0,1 0 0,0 0 0,1 0 0,0 0 0,1 1 0,0-1 0,1 0 0,0 0 0,1 1 0,0-1 0,1 0 0,0-1 0,1 1 0,0 0 0,0-1 0,1 0 0,1 0 0,9 13 0,-6-11 6,0-2-1,0 1 1,1-2 0,0 1-1,1-1 1,0-1 0,1 0-1,-1 0 1,2-1 0,16 7-1,-11-7-7,0-1 1,1-1-1,0 0 0,0-1 0,1-2 0,32 2 0,-10-5-3,-1-2 0,1-2-1,-1-2 1,-1-1 0,0-2 0,53-21 0,-38 10 1,-1-2 0,-1-2 0,-1-2 0,-2-3 0,-1-2 0,83-71 0,-108 81-18,-1-1-1,-2-2 0,0 0 0,-2-1 1,29-52-1,-37 55-9,0 0 1,-2-1 0,0-1-1,-2 1 1,-1-1 0,-1 0-1,-1-1 1,1-28 0,-4 36 0,-2-1 0,1 1 0,-2 0 0,-1 0 0,0 0 1,-1 0-1,-1 0 0,-10-23 0,9 28 8,0 1-1,-1 0 1,0 0 0,-1 0-1,0 1 1,-1 0-1,-1 1 1,1 0-1,-2 1 1,1-1 0,-20-11-1,10 9-9,0 2 1,-1 0-1,-1 1 0,1 1 0,-1 1 0,-1 1 1,-42-6-1,20 7-16,0 3 1,0 1 0,-51 5-1,57 0 18,-1 2-1,1 1 1,0 2-1,1 2 1,0 2-1,1 1 1,0 1 0,-63 39-1,80-42 38,1 1 0,0 2 0,2-1 0,-1 2 0,2 1 0,0 0 0,1 0 0,1 2 0,1 0 0,0 0-1,2 2 1,0-1 0,1 1 0,1 1 0,1-1 0,-8 37 0,11-32 14,1 0 0,2 0 0,0 1 0,2-1 0,1 1 0,1-1 0,1 0 0,1 0 0,2 0 0,13 42-1,-12-49-13,1-1-1,1 0 0,0 0 0,1-1 0,1 0 0,1-1 0,0 0 0,1-1 0,1 0 0,0-1 0,1 0 0,0-2 0,1 0 0,30 17 0,-30-20-11,2-1 0,-1-1 0,1 0-1,0-1 1,1-1 0,-1-1 0,1-1-1,0-1 1,23 1 0,-17-4-1,0 0 1,0-2-1,0-1 1,0-1-1,-1-1 1,32-12-1,-8-3 9,-1-1-1,-1-3 0,0-2 1,-3-2-1,0-1 0,44-43 1,-61 50-19,-1-1 0,-2-1 0,0-1 0,-2-1 0,0-2 0,25-47 0,-34 51-27,0 0 0,-2-1 0,-1 0 1,-2 0-1,0-1 0,-2 1 0,0-2 0,0-47 0,-5 50-11,-1 0 0,-1 0-1,-1 0 1,-1 1-1,-2-1 1,-16-45-1,15 52 23,-2 0-1,0 0 1,-1 1 0,0 1-1,-2 0 1,0 0-1,0 1 1,-2 1-1,-20-19 1,6 12-7,0 2 1,-2 0-1,0 2 0,0 1 1,-2 1-1,0 2 0,0 2 1,-1 0-1,-47-7 0,25 8-7,0 3-1,0 3 1,0 2-1,-1 2 1,-62 9 0,61-2 2,1 3 1,1 3 0,-76 27 0,98-28 30,1 2 0,1 1 0,0 1 0,1 2 0,1 1 1,-47 40-1,62-45 35,0 1 0,2 1-1,-1 0 1,2 0 0,0 1 0,1 1 0,1 0 0,0 0 0,2 1 0,0-1-1,1 2 1,1-1 0,1 1 0,0 0 0,0 24 0,2-12 21,2 0-1,1-1 1,2 1 0,0-1 0,3 0-1,0 0 1,2 0 0,24 59 0,-19-63-16,1 0 0,1-1 0,2-1 0,1 0 0,0-1 0,2-1 0,0-1 0,2 0 0,0-2 0,2-1 0,0-1 0,1 0 0,46 23 0,-47-30-17,0-1-1,0 0 0,1-2 1,0-1-1,0-1 0,1-1 0,27 1 1,-32-5-16,1-1 0,-1-1 0,1 0 0,-1-2 1,0-1-1,1 0 0,-2-1 0,1-2 0,21-9 0,-6-1 0,0-2-1,-1-1 1,-1-2-1,-1-1 1,-1-2-1,-1-1 1,-1-1-1,-2-2 0,-1-1 1,-1-1-1,36-57 1,-43 57-40,-1-1 0,-2-1 1,-1-1-1,-1 0 0,-3 0 0,0-2 1,-2 1-1,-2-1 0,-2 0 1,-1-1-1,-1 0 0,-2 1 0,-4-39 1,1 54 7,-1 1 1,-1-1 0,-1 1 0,-1 0-1,0 0 1,-2 0 0,0 1 0,-1 0-1,-1 1 1,-1 0 0,0 1-1,-1 0 1,-1 0 0,-1 1 0,0 1-1,-1 1 1,0 0 0,-2 0 0,-26-16-1,15 15-2,0 1-1,-1 2 1,-1 0-1,0 2 1,0 1-1,-1 2 1,0 1-1,-43-3 1,13 5-12,0 3 0,0 3 0,-87 14 0,105-9 21,1 2 0,-1 2 0,2 2 1,0 1-1,0 2 0,2 2 0,0 2 0,-63 44 0,78-47 29,1 2-1,0 1 1,2 1-1,1 1 1,-32 42 0,39-44 36,1 0 1,1 1 0,0 0 0,2 1 0,0 0 0,2 0 0,-9 45 0,12-38 14,1 0 0,2 0 0,1 0 0,1 0 0,2-1 0,0 1 0,2 0 1,2-1-1,0 0 0,2-1 0,1 1 0,22 43 0,-20-48-31,2 0 0,0 0 0,1-1 1,1-1-1,2-1 0,0 0 0,0-1 0,2-1 0,1-1 0,0-1 1,1-1-1,0-1 0,48 23 0,-38-25-24,1-2 0,1-1 0,0-1 0,0-2 0,0-1 0,1-2 0,-1-2 0,1 0 0,0-3 0,59-9 0,-42 0-1,-1-1 1,-1-2-1,0-3 0,-1-2 0,-1-2 1,65-38-1,-80 39-12,-1-2 1,-1 0-1,-1-2 1,-1-2 0,-2 0-1,0-2 1,-2-1-1,33-48 1,-45 58-16,-2-1 0,0 0 1,-2 0-1,0-1 0,-1 0 0,-1-1 1,-1 0-1,-1 0 0,-1 0 1,0-1-1,-2 1 0,-1-1 0,-1 0 1,-1 0-1,-6-37 0,2 39 8,-1 0 0,0-1 0,-2 2 0,-1-1 0,0 1 0,-1 1 0,-2 0 0,0 0-1,0 1 1,-2 1 0,0 0 0,-1 0 0,-1 2 0,-1 0 0,0 1 0,-22-14 0,8 8-8,-1 1 0,-1 2 0,-1 2 0,0 1 1,0 1-1,-2 2 0,1 1 0,-72-9 0,54 14-7,-1 2-1,0 2 1,1 3-1,-1 2 1,1 2-1,-99 25 1,114-20 26,0 2 0,2 1 0,-1 2 0,2 1 0,0 2 0,1 1 0,2 2 0,0 2 0,1 0 0,-30 32 0,43-37 57,1 1-1,1 1 0,1 0 0,0 1 0,2 1 1,1 0-1,0 1 0,2 0 0,-14 49 0,17-43 7,2 0 0,0 1 0,2 0 0,2 0 0,0 0 0,2 0 0,10 59 0,-5-57-25,2-1 1,1 0-1,2 0 0,1-1 0,1 0 0,1-1 0,2-1 1,1-1-1,2 0 0,0-1 0,2-1 0,1-1 0,1 0 1,1-2-1,0-1 0,50 33 0,-54-43-21,1 0 1,1-2-1,0 0 1,0-1-1,1-1 0,0-2 1,0 0-1,0-1 0,1-2 1,0 0-1,25-1 0,-19-3 4,0-1 0,0-2 0,-1-1 0,0-1 0,0-1 0,0-2 0,-1-1 0,40-20 0,-25 7-8,-2-1 0,0-2 1,-2-2-1,-1-1 0,-1-2 1,-2-2-1,-1-1 0,-2-1 1,29-42-1,-38 45-25,-1-1 1,-3-1-1,0-1 0,-2 0 0,-2-1 1,-1-1-1,-2 0 0,-2-1 0,-1-1 1,-2 1-1,4-58 0,-11 77 2,0 0 0,-1 1 0,0-1-1,-2 0 1,0 1 0,-2 0 0,0 0 0,0 0-1,-2 0 1,0 1 0,-1 0 0,-1 1-1,0 0 1,-2 0 0,1 1 0,-2 0 0,0 1-1,-1 0 1,-16-13 0,9 11-6,-1 0-1,-1 2 0,-1 0 1,0 2-1,0 0 1,-1 2-1,-29-9 1,19 9-11,-1 2 0,0 2 0,0 1 0,-65-1 1,48 8 4,-1 2 0,1 2 0,0 2 0,0 3 0,1 2 1,0 3-1,-56 25 0,59-21 19,1 3 0,2 1 1,0 3-1,-51 40 0,79-54 37,1 2 0,0-1-1,1 2 1,1 0 0,0 1 0,1 0 0,1 1 0,1 0 0,1 1-1,0 1 1,1-1 0,-11 41 0,14-34 12,2 0 0,1 0 1,1 1-1,1-1 0,2 1 0,0-1 1,2 0-1,1 1 0,1-1 0,1-1 0,1 1 1,2-1-1,22 47 0,-17-44-18,1-1 0,2 0 0,1-1 0,1-1 0,1 0 0,1-2 0,1 0-1,1-2 1,1 0 0,1-2 0,38 23 0,-32-25-15,1-1 0,1-2 0,1-1 0,0-1 0,0-2 0,1-2-1,0-1 1,1-2 0,-1-1 0,1-1 0,0-3 0,0-1 0,0-1 0,-1-2 0,1-2 0,-1-1-1,0-1 1,41-17 0,-33 10-2,-1-3-1,-1-1 0,-1-2 0,-1-2 1,46-35-1,-64 42-13,-1-1-1,-1-1 1,0-1-1,-2-1 1,0 0 0,-1-2-1,-1 1 1,-1-2-1,-2 0 1,16-35 0,-16 25-21,-2-1 0,-1 0 1,-1 0-1,-2 0 1,-1-1-1,-2 0 1,-2 0-1,-1 0 0,-1 0 1,-2 0-1,-2 0 1,-15-57-1,13 67 8,-2 0 0,0 0 0,-2 0 0,0 2 0,-2-1 0,-1 2 0,0-1 0,-2 2 0,-1 0 0,0 1 0,-1 1 0,-1 1 1,-1 0-1,-1 1 0,0 1 0,-1 2 0,-32-17 0,25 18-7,0 2 1,-1 1 0,0 1-1,-1 1 1,0 2 0,0 2-1,0 0 1,-1 2 0,1 1-1,-59 7 1,51-1 5,-1 2 0,1 1 0,1 2-1,-1 2 1,2 1 0,0 2 0,0 2 0,-38 24 0,50-25 33,0 2-1,1 0 1,1 2 0,1 0 0,1 2 0,1 0 0,0 1 0,2 1 0,-18 32 0,20-27 67,1 1 0,1 1 0,2 0 1,1 1-1,2 0 0,1 1 0,2 0 0,-3 36 0,6-31-33,2 0 0,2 0 0,1 0 0,2-1 0,1 1 0,3-1 0,0 0 0,3-1 0,1 0 0,1 0 0,22 39 0,-23-53-27,2 0 0,0 0 0,1-1 0,0-1 0,2 0 0,1-1 0,0-1 0,1-1 0,1-1 0,1 0 0,0-2 0,1 0 0,0-1 0,1-2 0,1 0 1,0-2-1,33 10 0,-29-14-14,0 0 0,0-2 0,1-1 0,-1-1 1,1-2-1,-1-1 0,0-1 0,0-1 1,0-1-1,0-2 0,-1-1 0,32-14 1,-17 5-1,-2-3 1,0-1 0,-2-2 0,0-1 0,-2-2 0,0-2 0,34-35 0,-45 36-22,-1-2 1,-1-1-1,-1 0 0,-1-2 1,-2 0-1,-2-1 1,-1-1-1,-1-1 1,-2 0-1,-2-1 1,-1 0-1,-1 0 1,-3-1-1,-1-1 1,-1 1-1,-2 0 1,-4-43-1,0 56 2,-2 0 1,0 0-1,-2 0 0,-1 1 0,0-1 0,-2 2 1,-1-1-1,-1 1 0,0 1 0,-2 0 0,0 1 1,-2 0-1,0 1 0,-1 0 0,-1 2 0,0 0 1,-1 0-1,-1 2 0,-1 1 0,0 0 0,-1 1 0,0 1 1,-1 1-1,-24-8 0,12 8-11,0 1 1,-1 1-1,0 2 0,0 2 1,0 1-1,-1 2 1,1 1-1,-1 2 0,0 1 1,-47 10-1,20 0-1,2 4 1,0 2-1,1 3 1,-111 55-1,135-58 23,2 2-1,0 1 0,1 2 0,1 1 1,-33 33-1,49-41 33,1 1 1,0 1-1,2 1 0,0 0 1,1 0-1,0 1 0,2 1 1,0-1-1,2 2 0,-10 33 1,11-20 28,1 1 1,1 0-1,2 0 1,2 0-1,1 0 1,2 0-1,2 0 1,0 0-1,3 0 1,1-1-1,2 0 0,1-1 1,27 59-1,-24-66-36,1 0-1,1-1 1,2-1-1,0-1 1,1 0-1,2-1 0,28 24 1,-29-31-20,0 0-1,0-2 1,2 0 0,0-2 0,0 0 0,1-2-1,0 0 1,1-2 0,34 8 0,-29-11-1,1-1 1,0-1-1,0-2 1,0-1 0,0-1-1,-1-2 1,1-1-1,0-1 1,-1-2-1,47-16 1,-27 4-5,0-2 0,-1-3 0,-1-1 1,-1-3-1,47-37 0,-61 39-17,-1-1-1,-1-1 0,-2-2 0,-1-1 1,-1 0-1,-2-3 0,-1 0 1,-1-1-1,21-50 0,-24 41-34,-3 0-1,-1 0 1,-2-1 0,-3-1-1,-1 0 1,-2-1-1,1-88 1,-9 107 30,-1 0 0,0 1 1,-2-1-1,-2 0 0,0 1 0,-2 0 0,-1 1 1,-1 0-1,-18-34 0,19 43 10,-2 0 0,0 1 0,0 0 1,-2 1-1,0 0 0,-1 1 0,0 1 0,-1 0 0,-1 1 0,0 0 1,0 1-1,-1 1 0,-36-15 0,23 14-19,-1 2-1,-1 1 1,0 1 0,0 2 0,0 1-1,-60 1 1,37 5-11,0 2-1,1 3 1,-68 17-1,89-15 31,-1 2 0,1 0 0,1 3 0,0 0 0,1 2 0,1 2 0,0 0 0,2 2 0,-32 28 0,38-27 57,0 1 1,2 0-1,0 1 0,2 2 1,1 0-1,1 0 0,1 2 0,1 0 1,1 0-1,-17 57 0,21-48 34,1 0 0,2 1 0,2 0 1,1 0-1,2 0 0,1 1 0,2-1 0,2 0 0,1 0 0,2-1 0,21 65 0,-18-74-47,1 0 1,2-1-1,0 0 0,2-1 1,0 0-1,33 38 0,-32-46-10,1 0 0,1 0 0,0-2 1,1-1-1,0 0 0,1-1 0,0-1 0,41 17 0,-31-18-11,0-2 0,1-1 0,1-2 0,-1 0 0,1-3 0,0 0 0,0-2-1,0-1 1,0-2 0,-1-1 0,49-11 0,-25 0 3,-1-1-1,-1-4 0,0-1 0,-2-3 0,84-50 1,-105 53-17,0 0-1,-2-2 1,-1-2 0,0 0 0,-2-2 0,-1-1 0,-1 0 0,-2-2 0,32-54 0,-34 47-36,-2 0 0,-1-1 0,-2-1-1,-2 0 1,-1-1 0,-2 0 0,-2 0-1,4-61 1,-10 76 29,-1 0 1,-1 0-1,-1 0 0,-1 0 0,-1 0 0,-2 1 1,0-1-1,-1 2 0,-1-1 0,-1 1 0,-1 0 1,-1 1-1,-1 0 0,-1 1 0,-1 0 0,0 1 1,-2 0-1,0 2 0,-1 0 0,-1 0 0,0 2 1,-1 0-1,-1 1 0,0 1 0,-41-19 0,23 16-18,-2 2-1,1 2 0,-2 1 1,1 2-1,-1 2 0,-1 2 1,1 1-1,-46 3 0,44 2 5,-1 3 0,1 1-1,0 2 1,0 2 0,1 2-1,0 2 1,-65 29 0,75-26 47,0 2 0,1 1 0,1 2 0,1 1 1,0 1-1,2 1 0,1 2 0,1 0 0,1 2 1,2 1-1,-34 55 0,39-53 32,1 0 0,2 1 0,1 1 0,2 0 0,1 0 0,1 1 0,2 0 0,1 1 0,2 0 0,2-1 0,1 1-1,4 48 1,2-47-21,1 0-1,1 0 1,2 0-1,2-1 0,1 0 1,21 40-1,-22-52-10,2-1 0,0 0 0,2-1 0,0 0-1,2-2 1,0 0 0,1 0 0,0-2 0,40 29-1,-32-30-13,1-1-1,0-1 0,1-1 1,1-1-1,0-2 0,0-1 1,1-1-1,0-1 0,1-2 0,-1-1 1,40-1-1,-34-3-2,-1-2-1,0-2 1,0-1-1,0-2 1,0-1-1,-1-1 1,0-3-1,-1 0 1,48-26-1,-46 18 19,-1-1 0,0-1 0,-2-2 0,58-55 0,-70 57-12,0-1 0,-1-1 0,-2 0 1,0-2-1,-2 1 0,-1-2 0,15-36 0,-15 23-38,-2 0 0,-1-1 0,-2 0 0,-2-1 0,-2 0 1,-1 0-1,-5-76 0,-1 85-2,-2 1 1,-1-1 0,-1 1-1,-2 0 1,-1 0-1,-2 1 1,-1 1-1,-2-1 1,0 2 0,-29-42-1,30 53 14,0 1-1,-2 1 1,0 0-1,0 1 1,-2 1-1,1 1 1,-2 0 0,0 1-1,-38-19 1,29 20-10,1 1-1,-2 1 1,1 1 0,-1 1 0,0 2 0,-1 1 0,-30-1 0,20 5 2,0 0 1,0 3-1,1 1 1,-1 2-1,1 2 1,1 1-1,-1 2 1,2 1-1,-1 3 1,2 0-1,-36 22 1,40-18 53,1 1 1,1 1-1,0 2 0,2 1 0,1 1 1,0 1-1,2 1 0,2 1 1,0 1-1,2 2 0,1 0 0,-15 33 1,18-26 37,1 0 1,2 1 0,1 1 0,3 0 0,1 0 0,2 1-1,1 0 1,3 0 0,1 1 0,6 47 0,-1-58-46,1 0 1,1 0-1,2-1 0,1 0 1,26 55-1,-24-62-4,2-1 1,0 0-1,2-1 0,0-1 0,1 0 0,2-2 0,35 32 0,-32-33-15,2 0-1,0-2 0,1-1 0,0-1 0,1-1 1,0-1-1,1-1 0,0-1 0,1-2 0,30 5 0,-27-7-2,1-3-1,-1 0 1,1-2-1,-1-1 1,0-2-1,1-1 1,-1-1-1,-1-1 1,30-11-1,-9-1 12,-1-1-1,-1-3 0,-1-1 0,81-56 0,-98 58-2,-1-3-1,-1 0 1,-1-2-1,-1 0 1,-1-2-1,-2-1 1,33-52 0,-36 46-25,-2 0 0,-1-1 0,-2 0 1,-2-1-1,-1-1 0,-2 0 0,-2-1 1,5-55-1,-11 71 1,-2 0 1,-1-1 0,-1 1-1,0 0 1,-2 0 0,-11-36-1,9 42 12,-1-1 0,0 1 0,-1 1 0,-1-1 0,-1 1 0,0 1 0,-1 0-1,-1 0 1,-14-12 0,7 8-12,-2 2 0,-1 0 0,0 2 0,0 0 1,-2 2-1,0 0 0,0 2 0,-1 0 0,0 2 0,-1 1 0,0 1 0,-1 1 0,1 1 0,-33-1 0,21 4-3,0 1-1,0 3 1,0 1-1,0 1 0,0 2 1,1 2-1,0 2 1,1 1-1,-54 24 1,45-14 2,1 2 0,1 2 0,-72 56 0,88-58 50,1 0-1,2 2 1,0 0 0,2 2-1,0 1 1,-23 40 0,23-28 40,2 1 1,2 1-1,2 0 1,1 1-1,-13 69 1,22-78-41,1 0 0,2 0 0,1 1 0,1-1 0,3 1 0,0-1 1,15 65-1,-12-78-15,2 0 1,0-1 0,1 0-1,1 0 1,1-1 0,1 0-1,0-1 1,2 0 0,0-1-1,1 0 1,0-1 0,1-1-1,1 0 1,1-1 0,0-1-1,1 0 1,0-2 0,35 18-1,-23-17-17,1-1 1,0-2-1,0-1 0,0-1 0,1-1 0,0-3 0,1 0 1,-1-2-1,0-1 0,1-2 0,53-9 0,-44 2 8,-1-1 0,-1-2-1,0-1 1,0-3 0,-2-1-1,0-1 1,-1-3 0,52-37 0,-62 38-4,-1-2 1,-1-1-1,0 0 1,-2-2-1,-1-1 1,-2-1 0,0 0-1,-2-2 1,0 0-1,-2-1 1,-2 0-1,-1-2 1,13-43 0,-18 43-23,-1-1 0,-1 1 0,-2-1 1,-1 0-1,-2-1 0,-1 1 0,-1 0 1,-2 0-1,-2 0 0,-1 1 0,-12-38 1,12 50 0,-1 0 0,-1 0 0,-1 1 0,-1 0 0,0 1 0,-2 0 0,0 0 0,-1 1 0,-1 1 0,0 1 0,-1 0 0,0 0 0,-2 1 0,1 2 0,-2-1 0,0 2 0,0 0 0,-30-12 0,23 14-6,-2 1-1,1 1 1,-1 1 0,0 2-1,-1 0 1,1 2 0,0 1-1,-1 1 1,1 2 0,-29 4 0,12 2-2,0 1 1,0 3-1,2 1 1,-1 2-1,-55 29 1,71-30 43,2 1 0,-1 1 0,2 0 0,0 2 1,1 1-1,1 1 0,1 1 0,1 1 0,0 1 1,2 0-1,1 2 0,1 0 0,0 0 0,3 2 1,0 0-1,1 0 0,-14 55 0,15-42 30,3 1-1,1 1 1,2-1-1,2 1 1,2 0 0,2 0-1,1-1 1,14 72-1,-11-89-28,2 0 0,1-1 0,0 0-1,2 0 1,1-1 0,25 40-1,-25-46-5,1-2-1,0 0 0,1 0 0,1-1 0,0 0 0,1-2 0,0 1 1,0-2-1,33 17 0,-27-18-5,-1-1-1,2 0 1,-1-2 0,1-1-1,0 0 1,0-1 0,25 0 0,-17-4 1,-1 0 0,1-2 0,-1-1 0,56-14 0,-43 4-1,0-1 1,-1-2-1,-1-2 0,0-2 1,-2-1-1,0-2 1,45-37-1,-50 33-7,-1-1 1,-1-2-1,-2-1 1,-1-1-1,-2-2 1,-1-1-1,33-59 1,-44 67-27,-1-1 0,-2 0 0,0-1 0,-2-1 0,-2 1 0,0-1 0,-2 0 0,-1-1 0,-1 1 0,-2-1 0,-3-39 0,-1 50 5,0 0-1,-1 0 1,-1 0 0,-1 1-1,-1-1 1,0 2 0,-1-1 0,-2 1-1,1 0 1,-21-27 0,15 27 9,0 0 0,-2 1 0,1 1 0,-2 1 1,0 0-1,-1 1 0,0 1 0,-1 1 0,-23-10 0,12 9-7,0 0-1,-2 2 1,1 2-1,-1 1 1,-1 1-1,1 2 1,-1 2-1,0 1 1,0 1-1,0 2 1,0 1-1,1 2 1,-1 1-1,1 2 1,0 1-1,0 1 0,1 2 1,0 2-1,1 1 1,1 1-1,0 1 1,-53 40-1,72-47 31,1 0-1,0 1 0,1 0 1,0 1-1,0 0 1,2 0-1,-1 1 0,1 0 1,1 0-1,0 1 1,1 0-1,0 0 0,1 0 1,0 0-1,1 1 0,1 0 1,0-1-1,1 1 1,0 0-1,1 0 0,1 0 1,0-1-1,1 1 1,1 0-1,0-1 0,6 17 1,-2-9-38,2 0 0,0-1 0,1 0 1,1-1-1,1 0 0,1-1 0,0 0 0,2-1 1,0-1-1,0 0 0,30 22 0,-31-27-223,1 0 0,0-2 0,1 0 0,0 0-1,0-2 1,1 0 0,0-1 0,0 0 0,1-1 0,-1-2-1,1 1 1,0-2 0,0 0 0,34-2 0,-19-5-349,59-16 1,-91 21 592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1468 971 4785,'-1'-2'85,"1"0"1,-1 1-1,0-1 0,1 0 0,0 0 1,-1 0-1,1 0 0,0 0 0,0 1 1,0-1-1,0 0 0,0 0 0,0 0 1,1 0-1,0-2 0,0-20 1521,-3 14-968,0-1 0,-1 1 0,0 0 0,0-1 0,-1 2 0,-1-1 0,1 0 0,-2 1 0,1 0 0,-9-11 0,6 11-363,0 0-1,-1 1 1,0 0-1,0 0 1,-1 1 0,0 0-1,0 0 1,-15-6-1,9 7-181,1 0-1,-1 1 1,0 0-1,0 1 1,-1 1 0,1 1-1,-1 0 1,1 1-1,-1 1 1,1 1-1,-1 0 1,1 1-1,-24 5 1,18 0 1,0 0 0,1 1 1,-1 1-1,2 1 0,0 1 1,0 1-1,1 0 0,0 1 0,1 2 1,0 0-1,-21 25 0,28-29-6,2 1 0,-1 0-1,2 1 1,0 0 0,0 0 0,1 1 0,1 0-1,0 0 1,1 0 0,1 1 0,0 0 0,1 0-1,0 0 1,1 0 0,1 1 0,0-1 0,2 0-1,1 17 1,-1-23-79,1 1 0,0-1 0,1 0 0,0 0 0,1 0 0,-1 0 0,1 0 0,1-1 0,0 0 0,0 0 0,1 0 0,0 0 0,0-1 0,1 0 0,-1 0 0,2-1 0,-1 0 0,1 0 0,0-1 0,0 0 1,0 0-1,1-1 0,0 0 0,-1 0 0,1-1 0,14 3 0,-6-3 37,-1 0 1,1-1-1,0 0 1,0-2-1,-1 0 1,1-1-1,0 0 1,0-1-1,-1-1 1,1-1 0,-1 0-1,0-2 1,0 1-1,21-12 1,-16 5 60,-1-1 0,0-1 0,0-1 0,-2 0 0,0-2 0,0 0 0,-2-1 0,0-1 0,-1 0 0,-1-1 0,16-30 0,-23 36-65,0 0-1,-1 0 1,0-1-1,-1 0 0,-1 0 1,0 0-1,-1-1 1,-1 0-1,0 1 0,-1-1 1,-1 0-1,-1 1 1,0-1-1,0 0 0,-2 1 1,0-1-1,-1 1 0,-9-23 1,6 22-57,-1 0 0,-1 0 0,0 1 0,-1 0 0,-1 1 0,0 0-1,-1 1 1,0 0 0,-1 0 0,-21-14 0,16 15-16,0 0 0,0 2 0,-1 0 0,-1 2 0,1 0 0,-2 0 0,1 2 0,-26-4 0,21 6 12,0 1-1,0 1 1,0 1 0,-1 1 0,1 1-1,0 2 1,0 0 0,0 2-1,0 1 1,1 1 0,-1 0 0,2 2-1,-1 1 1,2 1 0,-32 20-1,34-17 36,1 0 0,0 1 0,2 2 0,0-1-1,0 2 1,2 0 0,0 1 0,-16 28-1,22-31 19,0 1-1,2 0 1,0 0-1,1 0 1,1 1-1,0-1 1,1 1-1,1 1 1,1-1-1,1 0 1,1 28 0,1-26-12,2-1 1,0 0 0,1 0 0,1 0 0,1-1 0,1 1 0,0-1 0,11 18 0,-5-14-15,0-1 0,2 0 0,1-1 0,0 0 0,32 28 0,-20-24-13,0-2 1,1-1-1,2-2 0,0-1 1,0-1-1,2-1 0,0-2 1,0-2-1,37 9 1,-41-14 18,1-2 1,0-1-1,0-1 1,1-2 0,-1 0-1,0-3 1,1 0-1,-1-2 1,-1-1 0,1-1-1,-1-2 1,33-13-1,-40 13 33,-1-2 0,1-1 0,-2-1 0,0 0 0,0-2 0,-1 0 0,-1-1-1,0-1 1,-1-1 0,-1 0 0,0-1 0,-2-1 0,0 0 0,-1-1 0,-1-1 0,10-22-1,-13 19-17,0-1 1,-2 1-1,-1-1 0,-1-1 0,-1 1 0,-1-1 0,-2 1 0,0-1 0,-2 0 0,0 0 0,-2 1 0,-1-1 0,-8-28 0,6 33-43,0 1 0,-1-1-1,-1 1 1,-1 1 0,-1 0 0,-1 0 0,0 1 0,-2 0-1,0 1 1,0 0 0,-2 1 0,0 1 0,-1 0-1,0 1 1,-1 1 0,-21-13 0,15 14-15,-1 2-1,-1 0 1,1 1 0,-1 1 0,-1 2-1,1 0 1,-1 2 0,0 1 0,-1 1 0,-35 2-1,23 2-5,1 1 0,-1 3 0,1 1 0,0 1 0,1 3 0,-52 20 0,63-20 28,0 1 1,1 2-1,0 0 0,1 2 1,1 0-1,0 2 0,2 0 1,0 2-1,1 0 0,0 1 1,2 1-1,1 1 0,1 0 1,0 2-1,2-1 0,1 2 1,1 0-1,2 0 0,-12 43 1,16-42-11,1 1 1,1-1 0,2 1-1,1 0 1,1 0 0,2 0-1,0 0 1,2 0 0,1 0 0,1-1-1,2 0 1,0 0 0,2-1-1,1 0 1,1-1 0,1 0-1,1-1 1,1 0 0,1-1-1,1-1 1,2-1 0,0 0-1,1-1 1,0-2 0,46 33 0,-37-34 41,0 0 0,1-2 0,1-1 0,0-2 1,1-1-1,0-1 0,1-2 0,0-1 1,0-1-1,1-2 0,-1-2 0,64-3 1,-65-1 46,1-2 0,-1-1 1,-1-2-1,1-1 1,-1-1-1,-1-2 0,0-1 1,0-1-1,-1-2 1,-1 0-1,0-2 0,-2-2 1,37-31-1,-48 36 0,-1 0 0,-1-1 0,0-1 0,-1 0-1,0-1 1,-2-1 0,0 1 0,-1-1 0,12-35 0,-14 31-14,-2-2 0,0 1 0,-1-1 1,-2 1-1,0-1 0,-1 0 1,-2 0-1,-3-25 0,-1 11-70,-2 1-1,-2 0 1,-1 0 0,-2 1-1,-1 0 1,-2 1-1,-2 1 1,-1 1 0,-24-34-1,23 39-44,-2 1-1,-1 1 1,-1 2-1,-1 0 1,-1 1-1,-1 2 1,-1 0-1,-1 2 1,-1 1-1,-47-22 1,27 21 21,0 2 1,-1 2-1,0 2 1,-1 3-1,-1 2 1,1 2-1,-1 2 1,0 3-1,0 2 1,-97 14-1,121-10 30,0 1 0,0 2 0,1 1 0,0 1-1,1 1 1,0 1 0,1 2 0,0 0 0,1 2 0,-36 30 0,44-32-7,1 1 1,1 0 0,1 1 0,0 0 0,1 2 0,0-1 0,2 1 0,0 1 0,1-1-1,1 2 1,0-1 0,2 1 0,0 0 0,2 1 0,-3 23 0,5-18-7,2 0 0,0 0 0,2 0-1,1 1 1,1-1 0,1-1 0,2 1 0,0-1 0,2 0 0,0-1 0,2 0 0,1 0 0,1-1 0,0-1 0,28 33-1,-20-28 16,2-1-1,1-1 0,1-1 1,1-2-1,1 0 0,1-2 1,1-1-1,0-1 0,2-2 1,0 0-1,46 14 0,-40-19 37,0-2-1,0-2 0,1-2 0,0-1 1,1-2-1,-1-1 0,0-2 0,0-2 1,0-2-1,0-1 0,0-2 0,46-16 1,-38 8 6,0-2 0,-1-2 1,-1-1-1,-1-3 0,-2-2 1,0-1-1,-2-3 0,0 0 1,39-44-1,-55 49-18,-1-1 1,-1 0 0,-1-2-1,-2-1 1,-1 0-1,-1-1 1,-1 0-1,-2-2 1,-1 1-1,-2-2 1,-1 1-1,-1-1 1,-2-1 0,-2 1-1,0-1 1,-3 0-1,-1 0 1,-1 0-1,-2 1 1,-1-1-1,-14-55 1,12 70-39,0 0 1,-1 0-1,-1 0 0,-1 1 1,0 0-1,-2 1 0,0 0 1,-1 1-1,0 0 0,-1 1 1,-1 0-1,-1 1 1,0 1-1,0 0 0,-1 1 1,-18-10-1,10 10-33,0 0-1,0 2 1,-1 1 0,-1 0 0,0 2-1,-41-6 1,32 9-9,-1 2-1,0 1 1,0 1 0,-52 8-1,39 1 13,0 1 1,1 3-1,0 2 0,1 2 0,1 2 1,1 2-1,-57 35 0,68-35 27,0 3-1,1 0 0,2 3 1,0 0-1,2 2 1,1 1-1,2 1 1,1 1-1,1 2 1,2 0-1,1 2 1,2 0-1,1 1 1,-12 40-1,16-31-39,3 0 0,1 1 0,3 1 0,2-1 0,2 1 0,4 74 0,2-84 41,1 1-1,2 0 0,2-1 0,2 0 1,1-1-1,2 0 0,1-1 1,28 50-1,-30-65 41,1-1-1,0 0 1,2-1 0,1-1 0,0 0 0,1-1 0,0-1-1,2-1 1,0 0 0,1-1 0,0-2 0,1 0 0,0 0-1,43 14 1,-37-18 38,1-2-1,0-2 1,0 0-1,0-1 1,0-2 0,0-1-1,0-1 1,0-2-1,0-1 1,0-1-1,-1-1 1,35-12-1,-14 1 40,-1-3-1,0-1 1,-1-3-1,-2-2 1,78-58-1,-80 50-61,-3-2 0,0-1 0,-3-2-1,-1-1 1,-2-2 0,-2-1 0,-1-1-1,32-68 1,-43 72-23,-2-1 0,-2 0 0,-1-1-1,-3-1 1,-1 0 0,-2-1 0,-2 0 0,-2 0-1,-1 0 1,-6-64 0,1 86-22,-2 0 0,0 0 0,-1 0 0,-1 1-1,-1 0 1,-1 0 0,-11-22 0,10 27-19,0 1 1,-1 0-1,-1 1 0,0 0 1,-1 1-1,0 0 0,-1 1 0,0 0 1,-23-14-1,12 11-38,-1 2 0,0 0-1,0 2 1,-1 1 0,-1 1 0,-50-10 0,22 10-34,-1 2 0,-82 1 1,76 6 81,-1 3 0,1 3 0,0 3 1,1 2-1,0 3 0,1 2 0,-80 34 0,108-36 29,1 2-1,1 2 0,0 0 0,1 2 1,1 1-1,-31 31 0,40-33 3,1 1 0,1 1-1,1 1 1,1 0 0,0 1 0,2 1-1,1 0 1,-18 49 0,21-41-19,0 1 1,2 1 0,2-1-1,1 1 1,1 0-1,2 0 1,1 0 0,2 0-1,2-1 1,0 1 0,11 33-1,-8-38-9,2-1 0,1 0-1,2-1 1,0 0 0,2 0 0,1-2-1,1 0 1,1-1 0,1 0-1,1-1 1,1-2 0,42 37 0,-35-38 30,0-2 0,2 0 1,0-2-1,1-1 0,0-1 1,1-2-1,1-1 0,0-1 1,0-2-1,40 5 0,-31-8 27,0-3 0,1-1 0,-1-1 0,0-3-1,0-1 1,0-3 0,76-21 0,-78 15-4,-1-1 1,0-2-1,-1-1 1,-1-3-1,-1 0 1,-1-3-1,-1 0 0,32-30 1,-41 31-21,-1-2 0,-1 0 1,-1-2-1,-1 0 0,-2-1 0,0-1 1,-2-1-1,-1 0 0,-1-1 0,13-43 1,-18 38-7,-1 0 1,-1 0 0,-2-1 0,-2 0 0,-1 1 0,-1-1 0,-3 0 0,-1 0 0,-1 0 0,-10-38 0,7 45-26,-2 1 0,-1 0-1,-1 0 1,-1 1 0,-1 0 0,-1 1 0,-2 1-1,-1 0 1,0 1 0,-2 1 0,-1 1-1,-36-32 1,27 31-22,-1 3-1,-1 0 1,0 2-1,-1 1 0,-1 2 1,-1 1-1,0 2 1,0 1-1,-66-11 1,49 14 15,-1 2 1,1 3-1,-1 2 0,0 2 1,1 3-1,-69 13 1,82-9 19,0 1 0,1 2 0,0 2 0,1 1 1,-43 24-1,56-25-9,1 1 1,1 1 0,0 1 0,1 1 0,1 0-1,0 1 1,1 2 0,-26 36 0,27-29-6,1 0 0,2 1 1,0 0-1,2 1 0,2 0 1,0 1-1,-9 51 0,14-43-4,1-1 0,1 0 1,3 1-1,1-1 0,1 1 0,9 39 0,-4-38 20,3-1-1,1 1 1,1-2 0,3 0 0,1 0-1,1-2 1,2 0 0,2-1-1,1 0 1,1-2 0,2-1-1,1-1 1,37 33 0,-33-39 28,1-1 0,1-2 0,1 0 0,1-3 0,0 0 1,1-3-1,1 0 0,1-3 0,0-1 0,0-1 0,1-3 1,0-1-1,75 3 0,-79-9-3,1-1 0,0-2-1,-1-1 1,0-2 0,0-1 0,0-2 0,-1-1 0,0-1-1,-1-2 1,0-2 0,-1 0 0,-1-2 0,-1-2 0,0 0-1,44-41 1,-54 42 20,-1-2 1,-1 0-1,-1 0 0,-1-2 0,-1 0 0,-1-1 0,-1 0 1,-1 0-1,0-2 0,7-30 0,-9 23-24,-3 0-1,0-1 1,-2 1 0,-2-1-1,-1 0 1,-1 0-1,-8-55 1,2 51-42,-2 0 0,-1 0 0,-2 1-1,-1 1 1,-2 0 0,-1 0 0,-2 1 0,-1 1 0,-2 1 0,-1 1 0,-1 1-1,-2 1 1,-1 0 0,-1 2 0,-31-24 0,24 27-12,0 3 0,-1 0 0,-1 2 0,-1 2 0,-1 1 0,0 2 0,-1 1 0,0 2 0,-52-7 0,34 10-8,0 2 0,-1 3 0,1 2 1,-1 3-1,-107 17 0,131-13 13,0 1-1,0 3 1,1 0-1,1 2 0,0 1 1,-35 21-1,48-23 5,-1 1-1,1 1 1,1 1-1,0 1 1,1 0-1,1 1 0,0 1 1,2 0-1,-1 1 1,-13 26-1,14-17 6,0 0 0,3 1 1,0 0-1,2 1 0,0 0 0,3 1 0,0-1 1,2 1-1,1 0 0,3 53 0,4-33-48,1 0 0,3-1-1,2 1 1,2-2 0,31 77 0,-26-85 23,1 0-1,2-2 1,2 0 0,1-2 0,2 0 0,2-2 0,1 0 0,1-3 0,2 0 0,1-2 0,54 37 0,-59-48 58,1-1 0,1-2 0,0-1 0,1-1 0,1-2 0,54 13 0,-57-19 31,-1-1-1,1-1 1,0-1 0,0-2-1,0-1 1,0-1-1,0-2 1,36-9-1,-29 3 29,-1-1 0,0-2 0,-1-2 1,-1-1-1,0-1 0,50-37 0,-47 27-33,-2-1 0,0-2 0,-3-2 0,0-1 0,32-46 0,-37 43-21,-1-2 0,-3 0 0,-1-2 0,-1-1 0,-3 0 0,-1-1 0,-2-1 0,-3 0 0,-1-1 0,-1 0 1,-3 0-1,1-63 0,-8 78 11,-1 1-1,-1-1 1,-1 1 0,-1 0-1,-12-34 1,9 41-20,0 1 0,-1 0 1,-1 0-1,-1 1 0,-1 0 0,0 1 0,-20-22 0,14 21-22,0 1-1,-2 1 1,0 0-1,0 2 0,-2 0 1,-26-14-1,16 13-36,-1 2-1,0 1 1,-69-17-1,41 18-35,-1 3-1,0 3 1,0 2-1,-117 9 1,121 0 64,0 2 0,1 3 0,1 3-1,0 2 1,-67 27 0,87-27 37,1 2-1,1 1 0,0 2 0,2 1 0,0 2 0,1 1 1,2 2-1,-46 49 0,49-43-9,0 1 0,3 1 0,0 1-1,3 1 1,1 1 0,1 1 0,2 0 0,2 2 0,2-1 0,-13 73-1,21-83-22,0 0 0,3 0-1,0 0 1,2 0 0,1 1-1,1-1 1,1 0 0,2-1-1,1 1 1,1-1-1,2 0 1,0-1 0,2 0-1,1-1 1,1 0 0,18 23-1,-15-27 17,1 0 0,1-1-1,1-2 1,0 0-1,2-1 1,0 0 0,1-2-1,0-1 1,2-1-1,0-1 1,0-1 0,1-2-1,39 12 1,-30-13 13,1-2 0,0-1 1,0-2-1,0-1 0,1-2 0,-1-2 0,0-1 1,1-2-1,66-15 0,-51 4 31,-1-1 0,0-3 0,-2-2 1,0-2-1,-2-2 0,-1-3 0,-1-1 0,61-51 0,-76 52-19,-2 0-1,0-2 1,-3-1-1,0-1 1,-2-1-1,28-53 0,-29 43-13,-3 0 1,-2-2-1,-1 0 0,-3 0 0,9-56 0,-17 73-6,-1-1 0,-2 0 0,-1 0 1,-2-1-1,0 1 0,-2 0 0,-1 1 1,-2-1-1,-10-33 0,9 40-19,-2 1 1,0 0-1,-2 0 0,0 1 0,-1 0 0,-1 1 1,-1 0-1,0 1 0,-2 1 0,0 0 1,-1 2-1,-20-16 0,9 12-36,0 1 0,-1 1 0,-1 2 0,-1 1 0,0 1 0,0 2 0,-1 1 0,-66-11 0,46 14-8,0 2-1,0 2 1,0 3 0,0 2-1,-60 10 1,68-4 53,0 1-1,0 3 1,0 1 0,2 2 0,0 2-1,1 2 1,0 2 0,2 1-1,1 2 1,-51 41 0,65-44 30,1 2 0,0 0 0,2 1 0,0 1 0,2 1 1,-24 44-1,30-46-7,2 1 0,1 0-1,0 1 1,2 0 0,1 0 0,2 0 0,0 1 0,-1 38 0,5-36-21,2-1 0,1 0 0,2 1 0,0-1 0,2-1 0,1 1 1,1-1-1,2 0 0,0-1 0,2 0 0,1 0 0,1-2 0,0 1 0,2-2 1,1 0-1,1-1 0,1-1 0,1-1 0,1 0 0,0-2 0,2 0 0,0-1 1,1-2-1,0 0 0,1-2 0,1-1 0,0 0 0,0-2 0,1-1 0,1-2 1,46 8-1,-36-12 36,1-1 0,-1-2 0,0-2 0,1-1 1,-1-2-1,0-2 0,-1-1 0,0-2 0,0-2 1,-1-1-1,0-2 0,-2-1 0,0-2 0,43-29 1,-46 26-8,-2-1 1,0-2 0,-2-1 0,-1-1-1,0-1 1,-2-1 0,-2-1-1,0-1 1,-2-1 0,-1-1 0,-2 0-1,-1-2 1,-2 0 0,-1-1-1,9-36 1,-14 34-33,-1 0 0,-3 0 0,0-1 0,-2 1 0,-2-1 0,-2 0 0,-1 1 0,-12-53 0,10 68-4,-1 0-1,-1 0 1,-1 1-1,-1 1 1,-1-1 0,0 1-1,-2 1 1,0 0 0,-1 1-1,-1 0 1,-1 1 0,0 1-1,-1 0 1,-1 1 0,-26-18-1,20 18-15,0 2 0,-1 1 1,0 0-1,-1 2 0,-1 1 0,0 1 0,-32-6 0,25 8 9,-1 2 1,-1 2-1,1 1 0,0 1 0,-47 7 0,44-2 19,1 2 1,-1 2-1,2 1 0,0 2 0,0 1 0,1 2 1,1 1-1,0 2 0,1 1 0,1 2 1,-44 37-1,51-34 11,1 1 0,1 0 0,1 2 0,1 0 0,2 2 0,0 0 0,3 0 0,0 2 0,2 0 0,1 0 0,1 2 0,2-1-1,1 1 1,2 0 0,1 0 0,0 60 0,5-61-15,1-1 0,1 1 0,2 0 0,2-1 0,0 1 0,2-2 0,2 1 0,0-1 0,2 0 0,2-1 0,0-1 0,2 0 0,1-1 0,1-1 0,1-1 0,2 0 0,41 38 0,-43-46 20,2-2 1,0 0-1,1-1 1,0-1-1,1-2 1,1 0-1,0-1 1,0-2-1,0 0 0,1-1 1,1-2-1,-1-1 1,0-1-1,40 1 1,-37-5 24,0-1 1,0-1 0,0-1-1,-1-1 1,0-2 0,0-1-1,0-1 1,-1-1 0,0-1-1,-1-1 1,0-2 0,-1 0-1,26-21 1,-27 15-11,0 0 1,0-1-1,-2-1 0,-1-1 0,-1-1 1,26-42-1,-33 44-22,0-1-1,-1-1 1,-2 0 0,0 0 0,-2 0-1,0-1 1,-2 0 0,3-33-1,-6 22-5,-2 0 1,-1 0-1,-2 0 0,-1 0 0,-2 0 0,-2 1 0,-1 0 0,-2 0 0,-29-64 0,27 71-24,-1 2 0,-1 0 0,-2 0 0,0 2 0,-2 0 0,0 1 0,-2 1 0,0 0 0,-2 2 0,0 1 0,-1 1 0,-35-20 0,34 26-20,-1 1 0,0 1-1,0 1 1,-1 1-1,-1 2 1,1 1 0,-1 1-1,0 1 1,0 1-1,0 2 1,0 1 0,-46 7-1,36-2 6,0 2 0,1 2 0,0 2-1,0 1 1,1 1 0,1 2 0,1 2-1,-53 35 1,59-31 40,2 0 0,0 2 0,2 0 0,0 2 0,2 0 0,1 2 0,1 0 0,1 2 0,2 0 0,1 1 0,1 0 0,2 1 0,1 1 0,2 0 0,-7 36 0,10-34-20,1 0-1,3 0 1,0 0 0,2 0 0,2 1-1,1-1 1,2 0 0,2 0-1,0 0 1,3-1 0,1 0-1,1 0 1,2-1 0,29 54-1,-29-65 8,0-2-1,2 1 1,0-2-1,1 0 0,1-1 1,1 0-1,1-1 1,0-2-1,1 0 0,1-1 1,0 0-1,1-2 1,0-1-1,0-1 0,2 0 1,-1-2-1,1-1 1,0-1-1,28 4 0,-15-7 19,-1-1-1,1-1 0,-1-3 0,0-1 0,1-1 0,-1-2 0,0-2 0,-1-1 1,51-21-1,-40 11 6,-1-2 1,0-2-1,-2-2 1,-1-2 0,-1-2-1,54-48 1,-65 47 3,0-1 0,-2-1-1,-1-1 1,-1-2 0,-3 0 0,0-2 0,-3-1 0,-1 0-1,-2-1 1,-1-1 0,-2-1 0,-2 0 0,-2-1 0,-2 0 0,-1 0-1,1-75 1,-8 94 3,-2 1 0,0 1-1,-1-1 1,-2 0 0,-9-29 0,9 37-15,-1-1 1,0 1-1,-1 1 0,-1 0 1,0 0-1,-1 0 0,0 1 1,-18-19-1,11 18-25,1 0 0,-2 1 0,0 0 0,0 2 0,-1 0 0,0 1 0,-1 1 0,0 0 0,0 1-1,-1 2 1,0 0 0,0 1 0,-33-3 0,19 5-17,-1 1-1,1 2 0,-1 1 1,1 2-1,0 2 0,0 0 1,-44 16-1,46-10 27,0 1 0,0 1 0,1 2 0,1 1 0,1 2 0,0 1 0,1 1 0,2 1-1,0 1 1,1 2 0,2 0 0,0 2 0,2 0 0,-21 36 0,26-35-17,0 1-1,2 1 1,1 0 0,2 1 0,0 0-1,3 1 1,0 0 0,2 1 0,2-1-1,1 1 1,1 0 0,2 0 0,1 0-1,11 64 1,-8-75-17,2-1-1,0 0 1,1-1-1,1 1 1,1-1-1,1-1 0,19 29 1,-22-37 30,2 0 1,0-1-1,0 0 0,0-1 0,1 0 1,1 0-1,0-1 0,0 0 1,0-1-1,1 0 0,0-1 0,0 0 1,17 4-1,-11-5 20,-1-2 0,1 0 0,0-1 0,-1-1 0,1 0 0,0-1 0,0-2 1,0 1-1,-1-2 0,1 0 0,-1-2 0,25-8 0,-8 0 30,0-2 0,-1-1 1,0-2-1,59-43 0,-62 38-2,-2-1 0,0-2 0,-2 0 1,-1-2-1,38-53 0,-53 66-28,1-2 0,-2 0-1,0 0 1,-1 0 0,-1-1 0,0 0 0,-2-1 0,0 1-1,-1-1 1,-1 0 0,0 0 0,-1-35 0,-3 44-14,0 0 0,-1 0 0,0 0 0,0 0 0,-1 0 0,0 0 0,-1 1 0,0 0 0,-1 0 0,0 0-1,0 0 1,-1 0 0,0 1 0,0 0 0,-1 1 0,0-1 0,0 1 0,-1 1 0,0-1 0,0 1 0,0 1 0,-1-1 0,0 1 0,0 1 0,-1 0 0,1 0 0,-1 1 0,-16-4 0,1 3-10,0 0 1,0 2-1,0 1 0,0 0 1,0 2-1,0 1 0,0 2 1,-25 5-1,20-2 30,0 2 1,1 1-1,0 1 1,0 2-1,1 0 1,-30 21-1,42-22-11,0-1-1,1 2 1,1 0 0,0 1 0,1 0-1,1 1 1,0 1 0,1 0-1,1 0 1,0 1 0,-11 26-1,17-32-11,1-1 0,-1 1 0,2 0 0,0 1 0,0-1 0,1 0 0,0 1 0,1-1 0,1 13 0,0-15 2,1 0 0,0-1 0,0 1 1,1-1-1,0 1 0,0-1 0,1 0 0,0 0 1,1-1-1,-1 1 0,2-1 0,10 12 0,-10-12 8,1 0 0,1-1 0,-1 0 0,1 0 0,0-1 0,0 1 0,1-2 0,-1 0 0,1 0 0,0 0-1,16 3 1,-12-4 17,1-1 0,-1 0-1,1-1 1,0-1 0,0 0-1,-1-1 1,21-4 0,-5-2 32,0-1 1,-1-1-1,0-2 0,-1 0 1,0-2-1,47-31 1,-57 33-25,0-1 0,-1-1 0,0-1 1,-1 0-1,19-23 0,-30 32-20,0 0 1,-1 0-1,0-1 0,0 1 0,0-1 0,-1 0 1,1 0-1,-1 0 0,2-11 0,-4 13-4,0 0 0,0 0 1,0 0-1,0 0 0,-1 1 0,1-1 0,-1 0 0,0 0 0,0 0 0,0 1 0,-1-1 1,1 0-1,-1 1 0,0 0 0,0-1 0,0 1 0,-4-4 0,3 3-2,-1 0-1,0 0 1,0 0 0,0 1-1,0 0 1,0-1 0,-1 1-1,0 1 1,1-1 0,-1 1-1,0 0 1,0 0-1,0 0 1,0 1 0,-7-2-1,4 2-6,-1 1 0,0 0 0,1 0 0,-1 0 0,1 1 0,-1 1 0,1-1 0,-16 6 0,6 0-11,0 1 1,0 1-1,0 0 0,1 1 1,1 1-1,-1 1 0,-21 21 0,24-20 14,0 1 0,2 1-1,0 0 1,-13 21 0,21-30 0,1 1 0,0-1 1,0 0-1,1 1 1,0 0-1,-3 12 1,5-16-1,0 1 0,-1-1-1,1 1 1,0-1 0,1 1 0,-1-1 0,1 1-1,0-1 1,-1 1 0,2-1 0,-1 1 0,0-1-1,1 0 1,1 4 0,-1-4 2,1 0 0,-1 0 0,1-1 0,0 1 1,0-1-1,0 1 0,0-1 0,0 0 0,0 0 0,0 0 0,1 0 0,-1-1 0,1 1 0,-1-1 0,1 0 1,0 0-1,-1-1 0,1 1 0,0-1 0,0 1 0,-1-1 0,1 0 0,0-1 0,4 0 0,6 0 15,-1-2 0,1 0-1,0 0 1,-1-2 0,17-6-1,-12 3 9,0-1-1,-1-1 1,0-1-1,0 0 1,-1-1-1,-1-1 1,0 0-1,15-18 1,-23 23-9,-2 1 0,1-1 0,-1 0 0,0 0 0,-1-1 0,0 1 0,0-1 0,3-14 0,-5 17-8,-1 0-1,0-1 1,-1 0-1,0 1 1,0-1-1,0 1 0,0-1 1,-1 1-1,0-1 1,-1 1-1,0 0 1,0-1-1,-4-7 1,4 8-9,0 1 0,-1 0 0,0 0 0,0 1 0,-1-1 0,1 1 0,-1-1 0,0 1 0,0 0 0,-1 0 0,1 1 1,-1 0-1,0-1 0,-6-2 0,3 3-12,1 0 0,-1 0 1,1 1-1,-1 0 0,0 1 0,0 0 0,0 0 1,0 1-1,-11 0 0,2 2-13,0 0 1,0 1-1,0 1 0,1 1 0,0 0 1,0 1-1,0 1 0,1 0 0,-16 10 1,12-4 3,1 0 1,0 1 0,1 0-1,1 2 1,0 0 0,1 0 0,1 2-1,1-1 1,0 2 0,-12 24-1,20-32 8,1-1 1,0 0-1,0 1 0,1 0 0,1 0 0,-1 0 1,2 0-1,0 0 0,0 18 0,2-20-6,0 0 1,1 0-1,0 0 0,0 0 1,1-1-1,0 1 0,0-1 1,1 0-1,0 0 0,1 0 1,0-1-1,0 1 0,8 7 1,-6-7 12,1 0-1,0-1 1,0 0 0,1 0 0,0-1 0,0-1 0,1 1 0,-1-1 0,1-1 0,0 0 0,1 0 0,-1-1 0,1 0 0,-1-1 0,1 0 0,0-1 0,-1 0 0,1-1-1,21-2 1,-3-1 47,-1-2 0,0 0-1,-1-2 1,0-2-1,0 0 1,39-20 0,-26 10 56,-1-3 1,-1-1 0,-2-1 0,0-2 0,-1-2 0,51-53 0,-65 58-51,-1-1 0,-2-1 0,0-1 0,-1 0 0,-2-1 1,-1-1-1,-1 0 0,-1-1 0,-1-1 0,8-38 0,-13 39-17,-2-1 1,0 1-1,-2-1 0,-2 0 1,0 0-1,-2 0 0,-10-55 1,8 69-22,0 0 1,-1 0-1,-1 0 1,0 0 0,-1 1-1,-1 0 1,0 1-1,-1 0 1,-1 0 0,0 0-1,0 2 1,-2-1-1,1 1 1,-2 1 0,-19-15-1,12 15-19,0 0 0,0 1 0,-1 1 0,0 1-1,0 1 1,-1 1 0,0 1 0,0 1 0,-1 1 0,1 0-1,-1 2 1,-35 2 0,19 2-18,0 2 1,1 1-1,0 2 0,0 2 0,1 1 0,-55 25 0,66-24 27,-1 2 0,2 1 0,0 2 0,0 0 0,2 1 0,0 1 0,-35 40 0,43-41 18,0 0 1,2 1-1,0 1 0,1 0 0,1 1 0,1 0 0,1 1 0,1 0 1,1 0-1,-7 34 0,10-28-27,2-1 1,1 1-1,1 0 1,1 0-1,1-1 1,2 1-1,1-1 1,1 1-1,1-2 1,2 1-1,16 36 1,-9-29-40,1-1 0,2-1 0,1-1 0,1 0 0,2-1 0,1-2 0,1 0 0,30 24 0,-37-36 58,1-2 0,0 0 1,1-1-1,0-1 1,1-1-1,0-1 1,1-1-1,0 0 0,0-2 1,1-1-1,0 0 1,0-2-1,1-1 0,-1 0 1,1-2-1,-1-1 1,1-1-1,-1 0 0,1-2 1,-1-1-1,0-1 1,0-1-1,0-1 0,-1 0 1,31-17-1,-31 13 36,-1-2-1,0 0 1,-1-1-1,-1-1 1,0-1-1,-1 0 1,-1-2-1,28-35 1,-29 29 1,0-1 1,-1-1-1,-2 0 1,0-1 0,-2 0-1,-1-1 1,6-29-1,-5 10-8,-2 1 0,-2-2-1,-2 1 1,-3 0-1,-1-1 1,-2 0-1,-12-70 1,8 90-6,-1 1 1,-1 0-1,-1 0 0,-2 0 1,0 1-1,-2 0 0,-1 1 1,-1 1-1,-1 0 0,-1 1 1,-1 0-1,-1 1 1,-1 1-1,-22-18 0,16 19-47,-2 1 0,-1 2-1,0 0 1,-1 2 0,-1 1 0,0 1-1,0 2 1,-2 1 0,1 1 0,-1 2-1,0 1 1,-52-2 0,40 6-9,1 2 0,0 2 0,0 2 0,0 2 0,0 1 0,1 2 0,0 3 0,1 1 0,-41 19 0,46-16 22,2 2-1,0 2 1,1 1 0,1 1-1,1 2 1,1 1 0,-44 48 0,54-50 22,1 1 1,2 1-1,0 0 1,2 2-1,0-1 0,2 2 1,1 0-1,2 0 1,0 1-1,-7 42 1,11-33-33,2 1 1,1-1-1,2 1 0,2-1 1,2 0-1,1 1 0,2-1 1,1 0-1,2-1 1,2 0-1,17 39 0,-15-45-24,1 0-1,2-1 1,2 0-1,0-1 1,2-2-1,1 0 1,1-1-1,1 0 1,1-2-1,2-1 1,0-2 0,51 33-1,-57-42 34,1-2-1,0 0 0,0-2 1,1 0-1,0-2 1,1 0-1,40 5 1,-34-9 12,0-1 1,0-1 0,0-2-1,0-1 1,48-10 0,-35 1 24,-1-1 0,-1-2 0,0-1 0,-1-3 0,0-1 0,-2-2 0,0-1 0,46-39 0,-51 33 16,-1-1 1,-2-1-1,-1-2 0,-1-1 0,-2 0 0,-1-2 0,-2-1 0,-2-1 0,-1-1 0,-2-1 0,-2 0 0,-2-1 0,9-43 0,-13 45-22,-3 0 0,-1 0 0,-2 0 0,-1 0 0,-2 0 0,-2-1 0,-2 1 0,-1 0 0,-3 1 0,0-1 1,-3 1-1,-1 1 0,-1 0 0,-27-49 0,26 60-41,-2 2 0,0 0 0,-2 1 0,0 0 0,-2 1 1,0 2-1,-33-27 0,36 35-10,0 0 1,0 1 0,-1 1-1,-1 1 1,1 0-1,-2 1 1,1 2-1,-1 0 1,0 0-1,0 2 1,-26-2 0,17 5-16,0 1 1,-1 1-1,1 2 1,0 1-1,1 1 1,-1 1-1,1 2 1,-53 22-1,32-7-2,1 2-1,1 1 1,-84 65-1,93-61 67,1 2 0,2 2-1,1 1 1,2 1-1,1 2 1,2 1 0,2 1-1,2 2 1,1 0 0,-18 48-1,30-59-8,2 1-1,1 0 1,1 1-1,1 0 0,3 0 1,-2 51-1,6-55-32,2-1-1,1 1 1,1-1-1,1 0 1,2 0-1,1 0 1,1-1-1,16 33 1,-12-32-20,2-1 1,1 0-1,1-2 1,1 0-1,2-1 1,0 0-1,1-2 0,38 31 1,-38-37 21,0-1 0,1-1 0,1-1 1,0-1-1,0-1 0,1-1 0,1-1 0,0-2 0,0 0 0,41 6 1,-28-10 18,0-2 0,1-1 0,-1-2 0,0-2 0,-1-1 0,1-2 0,-1-2 0,0-1 0,70-30 0,-66 22 25,-1-3 1,-1-1-1,0-1 1,-2-3-1,-1-1 1,-1-1-1,-2-2 1,36-41-1,-50 47 13,-1 0 0,-1-2-1,-1 1 1,-1-2 0,-2 0 0,0-1-1,-2 0 1,-1-1 0,-2 0 0,-1-1 0,-1 1-1,-1-1 1,-1-1 0,-2-55 0,-3 57-11,-1 0 0,-2 0 0,-1 1 0,-1 0 1,-1 0-1,-2 0 0,0 1 0,-2 0 0,-1 1 1,-1 0-1,-2 1 0,0 0 0,-1 2 0,-2 0 0,-34-36 1,29 38-49,-2 1 1,0 1-1,-1 2 1,0 0-1,-1 2 1,-1 1-1,-1 1 1,0 1-1,0 2 1,-1 1-1,-1 1 1,1 1-1,-1 2 1,0 2-1,-1 0 1,1 2-1,0 1 1,0 2-1,-1 1 1,1 2-1,1 0 1,-1 3-1,1 0 1,-39 17-1,35-9 21,1 1-1,1 2 0,0 1 1,2 1-1,0 2 0,2 1 1,0 1-1,2 2 0,1 0 1,1 2-1,2 0 0,0 2 1,-32 64-1,37-63-15,3 2 0,0 0 1,2 1-1,2 0 0,1 0 1,2 1-1,1 1 0,2-1 0,2 1 1,1-1-1,2 1 0,1-1 1,2 1-1,10 43 0,-6-50-2,2 0-1,0-1 1,2 0 0,2-1-1,0-1 1,2 0-1,0-1 1,2 0 0,1-2-1,34 36 1,-32-41 12,0 0 0,2-1 0,0-1 0,1-1 0,0-2 0,1 0 0,1-1 0,0-2 0,0-1-1,1-1 1,47 10 0,-43-14 12,0-2-1,1 0 0,-1-2 1,0-2-1,1-1 1,-1-1-1,52-13 0,-45 6 17,-1-2 0,0-1 0,-1-2 0,-1-2-1,60-38 1,-57 29 12,-2-1 0,-1-2 0,-1-2 0,-1-1 1,-2-1-1,-2-1 0,-1-2 0,-1-1 0,-2-2 0,-2 0 0,26-60 0,-36 65 4,0-1 0,-2-1 0,-2 0-1,-1 0 1,-2-1 0,-2 1 0,-1-1 0,-2 0 0,-5-58-1,1 70-39,-1 1-1,-1-1 1,-1 1-1,-2 1 0,0-1 1,-1 1-1,-1 0 0,-2 1 1,0 1-1,-1 0 0,-1 0 1,-1 1-1,-1 1 1,0 1-1,-24-20 0,18 20-44,0 1 1,-2 0-1,0 2 0,0 1 0,-2 1 1,0 2-1,0 0 0,-53-13 1,44 16 3,-1 2 1,0 1-1,0 2 1,0 2-1,0 1 0,-60 8 1,57-2 29,1 2 1,0 1-1,1 2 0,0 1 1,1 2-1,0 2 0,1 1 1,1 1-1,0 3 0,2 0 1,0 2-1,2 1 0,1 2 1,-30 32-1,37-29-6,0 0-1,2 1 1,1 1 0,1 1-1,2 1 1,1 0 0,2 1 0,1 1-1,2 0 1,1 0 0,2 1-1,2 0 1,1 0 0,1 0-1,2 1 1,6 49 0,-2-52 0,2 0 1,1 0-1,2-1 0,1 0 1,2 0-1,1-1 1,1 0-1,2-1 0,1-1 1,1 0-1,2-1 1,1-1-1,1-1 1,2-1-1,0-1 0,1-1 1,40 30-1,-41-38 14,0 0-1,1-2 1,1-1-1,0-1 0,0-1 1,2-1-1,-1-1 1,1-2-1,0 0 1,0-2-1,1-1 0,0-1 1,-1-2-1,1 0 1,0-2-1,0-1 1,0-1-1,-1-2 0,0-1 1,0 0-1,0-2 1,45-21-1,-36 11 56,0-2 0,-2-1 1,-1-2-1,0-1 0,-2-2 0,-1-1 0,-1-1 0,-1-2 0,38-53 0,-21 16 65,-2-1 0,-4-2 1,55-139-1,-75 162-33,-2-1-1,-2-1 1,-2 0 0,-3-1 0,7-86 0,-16 113-40,-1 0 0,-2-1 0,0 1 0,-2 0 0,0 0 0,-10-27 0,8 33-36,0 1-1,-1 1 0,-1-1 0,-1 1 0,0 0 1,-1 1-1,0 0 0,-2 1 0,-16-16 0,16 18-44,0 1-1,-1 0 0,0 0 0,-1 2 1,0 0-1,-1 0 0,1 1 0,-1 1 1,-26-7-1,20 8-1,-1 2-1,1 0 1,-1 1 0,1 1 0,-1 1-1,-33 4 1,12 4-3,0 1-1,1 2 1,1 2-1,0 2 1,1 2-1,-64 35 1,51-21 34,2 3 1,1 2-1,2 1 1,1 3-1,3 2 1,1 2-1,2 1 1,-43 64-1,56-68 17,3 1-1,1 1 0,2 1 1,-21 64-1,31-71-31,1 1 0,3-1 0,1 2 0,2-1 0,-1 78 0,7-88-14,1 1 0,2-1 0,0 0 1,2 0-1,1 0 0,17 40 0,-16-48 19,2 0 0,0-1 0,2 0 0,0-1-1,0 0 1,2-1 0,0-1 0,1 0-1,19 15 1,-14-15 20,0-2 1,1 0-1,0-1 0,1-1 0,0-2 0,1 0 0,0-1 1,1-1-1,29 6 0,-22-9 11,1 0 1,-1-3 0,1 0-1,-1-2 1,1-2-1,55-8 1,-47 1 37,1-1 1,-2-2-1,0-2 0,0-1 1,-1-2-1,-1-2 0,-1-1 1,-1-2-1,-1-1 0,0-2 1,44-43-1,-47 36 25,-2-2 0,-1 0 0,-1-2 0,-2-1 0,-2-1 0,-1-1 0,-2-1 1,22-63-1,-33 74-41,0 0 0,-2-1 0,-1 0 0,-2 0 0,-1 0 1,-1 0-1,-1 0 0,-2-1 0,-1 1 0,-1 0 0,-2 0 1,-1 0-1,-13-38 0,8 39-65,-1 0 1,-1 2-1,-1-1 0,-2 2 0,-1 0 1,0 1-1,-2 0 0,-1 2 0,-1 0 1,-1 2-1,-1 0 0,-1 1 1,0 2-1,-2 0 0,0 2 0,-1 0 1,0 2-1,-1 2 0,-1 0 1,0 2-1,0 0 0,-58-9 0,44 15-3,1 1-1,-1 3 0,0 1 0,1 2 0,-1 1 0,1 3 0,1 2 0,-1 1 0,1 2 0,1 2 0,0 1 1,1 3-1,1 1 0,-49 32 0,58-31 31,1 2 0,1 0 0,1 2 1,1 0-1,1 2 0,1 1 0,-33 51 0,41-53 11,1 1-1,1 1 1,1 0-1,2 1 1,0 0-1,2 0 0,1 1 1,2 0-1,-4 55 1,9-54-31,0 1 0,2-1 1,2 1-1,0-1 0,2 0 1,1-1-1,2 1 1,1-1-1,1-1 0,1 0 1,2 0-1,0-2 0,2 1 1,1-2-1,1 0 0,1-2 1,2 0-1,0 0 1,1-2-1,36 27 0,-25-24 21,2-2-1,0-1 1,1-2-1,0-1 1,2-2 0,0-1-1,1-2 1,0-2-1,1-2 1,80 9-1,-84-16 35,0-1 1,0-1-1,1-3 0,-1 0 0,0-3 0,-1-1 0,1-1 0,-1-2 0,-1-2 1,0-1-1,-1-2 0,50-29 0,-59 29 9,-1-2 0,-1 0 0,-1-2 0,0 0 1,-1-1-1,-2-1 0,25-35 0,-23 25 7,-1 0 0,-2-2 0,-1 0-1,-2-1 1,13-44 0,-14 22 6,-1 1 0,-3-1 0,-2-1 0,-3 0 0,-2 1 0,-3-1 0,-11-80 0,6 97-50,-1 1-1,-2 0 0,-2 0 1,-1 2-1,-2-1 0,-27-50 1,31 69-31,-1 1-1,-1 1 1,0 0 0,-2 0 0,1 2 0,-2-1 0,0 2-1,-1 0 1,0 1 0,-1 0 0,-1 1 0,0 2 0,-36-18-1,32 20-2,0 1 0,0 1-1,-1 1 1,0 1-1,0 1 1,0 1 0,-27 0-1,19 4 0,1 1 0,-1 1 0,1 1 0,0 2-1,-29 11 1,19-3 5,0 2 0,1 1-1,1 2 1,1 2-1,1 2 1,1 1 0,1 1-1,-32 33 1,32-24 31,1 3-1,1 1 1,3 1 0,1 1-1,2 1 1,2 2 0,2 1-1,-28 79 1,36-82-1,2 1-1,2 1 1,1 0-1,3 0 1,2 0 0,1 1-1,3 0 1,1-1-1,14 83 1,-10-102-15,1-1 1,1 1-1,1-1 0,1-1 1,1 0-1,2 0 0,0-1 1,1 0-1,1-1 0,1 0 1,1-2-1,1 1 0,0-2 1,1-1-1,1 0 0,1-1 1,1-1-1,0-1 0,0-1 1,2-1-1,42 18 0,-34-20 29,0-1-1,1-1 1,0-2-1,0-1 0,0-2 1,1 0-1,-1-3 1,1-1-1,-1-1 1,0-1-1,1-2 1,-1-2-1,-1 0 1,0-3-1,0 0 0,-1-2 1,0-1-1,-1-1 1,0-2-1,-1-1 1,-1-1-1,-1-1 1,-1-2-1,0 0 0,-2-2 1,-1 0-1,0-2 1,27-40-1,-26 27 44,-1-2 1,-2-1-1,-2 0 0,-1-1 0,-3-1 0,-1 0 0,-2-1 1,-2 0-1,-2-1 0,-2 0 0,-1-60 0,-5 67-29,-2 0 1,-1 1-1,-2-1 0,-2 1 0,-23-69 0,20 78-37,-1 0-1,-2 1 0,-1 1 0,0 0 0,-2 1 0,-1 1 0,-40-42 1,43 52-34,-1 0 1,0 1 0,0 1 0,-1 1 0,-1 0-1,0 1 1,-1 1 0,-22-8 0,16 9-10,0 1 1,-1 2-1,0 0 1,0 1-1,-47 0 0,28 6 10,0 2 0,0 2 0,1 2 0,0 1 0,1 3 0,0 1-1,-52 25 1,49-16 36,1 1 0,1 3 0,1 1-1,2 3 1,1 1 0,1 2 0,2 1 0,1 2-1,2 2 1,2 1 0,1 1 0,2 2-1,-23 45 1,33-50 1,2 0 0,1 0 0,3 2 1,0 0-1,3 0 0,1 1 0,-4 49 0,11-55 2,1 0 0,2 0 0,1 1 0,1-1 0,3 0 0,0-1 0,2 1 0,2-1 0,15 36 0,-15-44-2,1-2 0,1 0 0,1 0 0,1-1 0,1-1 0,1 0-1,0-1 1,2-1 0,1 0 0,0-2 0,1 0 0,0-1 0,2-1 0,0-1 0,0-1-1,1-1 1,47 17 0,-38-20-3,0-1-1,0-2 0,1-1 1,0-2-1,0-1 0,0-2 0,0-1 1,0-1-1,0-2 0,-1-1 1,47-14-1,-34 5 40,0-2 0,-1-1 0,-1-3 0,-1-1-1,-1-2 1,0-2 0,51-43 0,-64 43 19,-1 0 0,-1-2 0,-2-1 0,-1-1 0,-1-2-1,-1 1 1,-2-2 0,-1-1 0,-2 0 0,20-59 0,-22 47-27,-2 1-1,-1-1 1,-3-1 0,-2 0 0,-2 0-1,-2 0 1,-2 0 0,-7-54-1,4 70-26,-3 0-1,0 0 0,-2 1 0,-1 0 0,-1 1 0,-2 0 0,-1 0 0,-1 2 0,-18-28 1,20 36-32,-2 1 0,1 1 0,-2 0 1,0 1-1,-1 1 0,0 0 0,-1 1 1,-1 0-1,0 2 0,-1 0 0,0 1 1,0 1-1,-33-10 0,23 11 6,0 1 0,-1 2 0,0 1 0,-1 1 0,1 1 0,0 2 0,0 1 0,-1 2 1,1 1-1,0 1 0,-50 15 0,45-8 36,0 2-1,0 1 1,1 2 0,1 1 0,1 2 0,0 1 0,2 1-1,-55 53 1,59-49 14,2 1-1,1 1 0,1 1 1,1 2-1,2 0 1,1 0-1,2 2 0,0 0 1,-13 46-1,21-51-14,2 0 1,0 1-1,2 0 0,1 0 1,1 0-1,1 0 0,2 0 1,1 0-1,1 0 0,2-1 0,0 1 1,13 35-1,-8-38-13,0 0 0,2-1 0,1-1 0,1 1-1,1-2 1,1 0 0,1-1 0,33 33 0,-25-31-13,2-1-1,0-2 1,2 0 0,0-2-1,1-1 1,49 20 0,-41-22 4,0-2 1,2-2 0,-1-1-1,1-2 1,1-2-1,0-2 1,0-2 0,0-1-1,0-2 1,0-2-1,0-2 1,63-13 0,-66 7 33,0-2 0,-1-1 0,0-2 0,-1-2 1,-1-1-1,-1-1 0,0-2 0,47-40 0,-58 42 15,-2-2 1,0 0-1,-1-2 0,-1 0 0,-1-1 0,-1-1 1,-1 0-1,-2-1 0,0-1 0,-2 0 0,17-56 0,-20 45-6,-1 0-1,-2-1 0,-1 1 1,-2-1-1,-2 0 0,-2 0 1,-1 0-1,-2 0 0,-11-45 1,8 53-41,-2 1 1,-2-1-1,0 2 1,-2 0-1,-1 0 1,-1 2 0,-2-1-1,-1 2 1,-1 0-1,-1 2 1,-40-40-1,37 44-17,-1 1-1,-1 1 0,0 2 1,-1 0-1,-1 1 0,-1 2 0,0 1 1,-1 1-1,0 1 0,0 2 0,-1 1 1,0 1-1,0 1 0,-1 2 1,1 1-1,-1 2 0,1 1 0,-1 1 1,1 2-1,-1 0 0,1 3 0,1 0 1,-56 22-1,46-12 20,2 2-1,-1 1 1,2 2-1,1 2 1,1 1 0,1 1-1,-44 46 1,41-33 15,1 2-1,2 1 1,2 2-1,1 1 1,-33 71 0,45-78-21,3 1 1,1 0-1,1 1 1,3 0 0,1 1-1,2 0 1,-2 57 0,8-69 5,1 0 0,2 1 1,1-1-1,1 0 1,2 0-1,0 0 1,2-1-1,2 0 1,0-1-1,2 0 1,18 31-1,-15-33 6,2-1 0,1-1 1,1 0-1,1-2 0,0 0 0,2-1 0,0-1 0,2-1 0,0-2 0,0 0 1,2-1-1,0-2 0,0 0 0,1-2 0,1-1 0,47 11 0,-40-14 9,0-2 0,0-1-1,0-1 1,1-3-1,-1 0 1,1-3 0,-1 0-1,0-3 1,0 0 0,0-3-1,-1-1 1,-1-1 0,48-23-1,-49 18 29,-1-2 0,-1 0 0,0-3 0,-2 0 0,0-2-1,-1-1 1,-2-1 0,0-1 0,-2-1 0,-1-1 0,-1-1 0,-1-1 0,-2-1-1,-1-1 1,-2 0 0,-1-1 0,-1 0 0,-2-1 0,9-48 0,-12 36 13,-3 0 0,-1 0 0,-3 0 1,-2-1-1,-1 1 0,-3 0 0,-2 0 1,-1 1-1,-28-83 0,23 91-37,-2 1 0,-1 0 0,-2 1 0,-1 1 0,-2 1 0,-1 1 0,-2 0 0,-1 2 0,-1 1 0,-2 1 0,-1 1 0,-32-23 0,38 35-49,0 0-1,-1 2 1,0 1 0,-1 0-1,0 2 1,-1 1 0,0 1-1,-1 1 1,0 2 0,0 0 0,-51-1-1,47 6 12,0 1-1,0 2 0,1 2 0,-1 0 1,1 2-1,1 1 0,-1 1 0,1 2 1,1 1-1,-37 21 0,31-11 27,0 0-1,1 3 1,2 1-1,1 1 1,1 1-1,1 2 1,1 1-1,2 1 1,1 1-1,2 1 1,1 1-1,2 1 1,1 0 0,-21 65-1,29-67 2,1 0 1,2 0-1,1 1 1,2 0-1,1 0 1,2 0-1,5 54 1,0-60-14,1 0 0,1 0 0,1-1 0,2 0 0,1 0-1,1-1 1,1 0 0,1-1 0,27 39 0,-21-40 5,0 0 1,2-2-1,0 0 0,2-2 0,0 0 0,1-1 0,1-2 1,1 0-1,1-2 0,0-1 0,1-1 0,1-1 0,0-2 1,1-1-1,0-1 0,0-1 0,1-2 0,-1-1 0,1-2 0,1 0 1,-1-3-1,0 0 0,53-9 0,-40 1 33,-1-2 0,0-3 0,0-1 0,-1-1 0,-1-3 0,-1-2 0,-1-1 0,-1-2 0,70-54 0,-75 49-8,-2-1 1,-1-1-1,-1-2 0,-2 0 0,-1-2 0,-1-2 0,-2 0 0,-2-1 0,-2-1 0,23-59 0,-27 53 31,-2-1-1,-2 0 1,-2-1 0,-2-1 0,-2 1 0,-2-1-1,-2 1 1,-8-73 0,3 91-11,-1 0 0,-1 1 0,-2 0 0,-1 0 0,-1 1 0,-21-40 0,20 46-40,-2 2 1,0-1-1,0 1 0,-2 1 1,0 1-1,-1 0 0,-1 1 0,0 1 1,-20-13-1,18 15-37,0 1-1,-1 0 1,0 2 0,-1 1-1,0 0 1,0 1 0,-1 1-1,1 2 1,-42-5 0,33 8-17,1 1 0,-1 1 0,1 2 0,0 1 0,0 1 0,-52 17 0,32-3 10,0 1 0,1 3 0,1 2 0,1 2 0,1 2 0,2 2 0,-79 73-1,74-56 68,3 2-1,1 1 0,3 3 1,2 2-1,-57 107 0,74-119-28,2 1-1,2 1 1,2 1 0,2 1-1,2-1 1,3 2 0,1 0-1,-2 82 1,10-106-5,2-1 0,0 1-1,2 0 1,0-1 0,2 0-1,1 0 1,0-1 0,13 27 0,-11-33 8,1 0 1,0 0 0,1-1-1,0 0 1,2-1 0,0 0 0,0-1-1,2-1 1,-1 0 0,30 19-1,-24-20 3,0-1 0,0-1 0,1-1 0,1 0 0,-1-2 0,1 0 0,0-2 0,33 5 0,-24-8-2,0 0-1,0-2 1,0-1-1,0-2 1,52-10-1,-38 2 30,-1-3-1,0-1 0,-1-2 1,-1-2-1,-1-1 1,0-3-1,-2-1 1,53-43-1,-66 45 56,-1-1 0,-1-2 1,-1 0-1,-2-2 0,0 0 0,-2-2 0,-1 0 0,-1-1 0,-2 0 1,-1-1-1,-1-1 0,12-45 0,-17 45-19,-2 1 1,-1-1-1,-1 0 0,-2 0 0,-1 0 0,-1-1 1,-2 1-1,-2 0 0,0 0 0,-3 1 0,0-1 1,-2 1-1,-15-36 0,9 33-27,-2 1 1,-1 1-1,-2 0 0,0 1 0,-3 2 0,0 0 1,-2 1-1,-48-41 0,53 52-62,0 2 0,-2 0 0,0 1 0,0 1 1,-1 2-1,-1 0 0,0 1 0,0 2 0,-1 0 0,0 2 0,-1 0 0,1 2 0,-33-1 0,29 4-1,-1 2-1,1 2 1,-1 0-1,1 2 1,0 2-1,1 0 1,-1 2-1,-34 15 1,31-8 20,0 1 0,1 1 1,0 1-1,2 2 1,1 1-1,-38 38 0,39-32 19,2 0 0,0 2 0,3 1 0,0 0 0,2 2 0,1 0 0,2 2 0,1-1 0,2 2 0,2 0 0,1 1 0,1 0 0,-8 75 0,16-80-29,2-1 0,0 0 1,3 0-1,0 0 1,2 0-1,1 0 0,1-1 1,2 0-1,1 0 1,2-1-1,0 0 0,2-1 1,1-1-1,2 0 1,0-1-1,1-1 0,2 0 1,1-2-1,0 0 1,35 26-1,-26-25-4,2-1 0,0-2 0,2-1 0,0-2 1,1-1-1,1-1 0,0-3 0,56 14 0,-61-20 14,0-2 1,1-1-1,-1-1 0,1-2 1,0-1-1,0-1 0,-1-2 1,1-2-1,-1 0 0,54-18 1,-52 11 60,-1-1 1,0-2 0,-1-1-1,0-2 1,-2-1 0,0-1-1,-1-1 1,-1-2 0,-1 0 0,-1-2-1,-1-1 1,-2-1 0,0-1-1,-2-1 1,-1 0 0,-2-2-1,0 0 1,-3-1 0,0 0 0,-2-1-1,-1-1 1,8-47 0,-11 30-8,-2 1 0,-2-1 0,-3 0 0,-2 0 0,-2 0 0,-2 1 0,-2-1 0,-3 1 0,-2 1 0,-21-59 0,18 71 8,-1 0 0,-2 2 0,-1 0 0,-2 1-1,-44-54 1,43 62-50,-1 2 0,-1 1 0,-2 1 0,0 1 0,-1 1 0,-1 1 0,-40-20 0,44 27-30,0 1 1,-2 2-1,1 0 0,-1 1 1,0 2-1,-1 1 1,0 1-1,1 1 0,-1 1 1,0 1-1,0 2 1,0 1-1,0 1 0,0 1 1,1 1-1,0 2 1,0 0-1,0 2 0,1 1 1,-28 15-1,18-6 11,1 3-1,1 1 0,1 1 1,1 1-1,1 2 1,2 2-1,0 0 1,2 2-1,2 0 0,-32 54 1,31-42 10,3 1 0,1 1 0,3 1 0,1 0 0,3 2 0,2-1 0,1 2 0,-4 58 0,12-73-8,2 0-1,1 0 1,2 0 0,1 0 0,2-1-1,1 1 1,1-1 0,16 42-1,-13-49-3,1-2 0,1 1 0,2-1-1,0-1 1,1-1 0,1 0 0,1-1-1,1 0 1,1-2 0,39 32 0,-36-35-4,0-1 1,1-1 0,1-1 0,0 0 0,1-2 0,0-1-1,1-2 1,52 12 0,-44-15 7,0-1-1,0-2 1,0-1 0,1-2-1,-1-1 1,54-11-1,-42 2 32,0-1 0,-1-3-1,0-1 1,-1-3 0,-1-1-1,-1-3 1,-1-1 0,-1-1-1,-1-3 1,53-49 0,-67 53 22,-1-1 0,-2-1 0,0-1 0,-2-1 0,-1-1 0,-1-1 0,-2 0 0,-1-1 1,-1-1-1,-2 0 0,-1-1 0,-2 0 0,-1-1 0,-1 0 0,-2 0 0,-2 0 1,-1-1-1,-1 1 0,-2-1 0,-2 1 0,-1 0 0,-1 0 0,-16-53 0,12 60 3,-2 1-1,0-1 0,-2 2 0,-1 0 0,-1 1 1,-1 0-1,-38-42 0,29 41-27,0 0-1,-2 2 1,-1 1 0,-1 1-1,-62-33 1,50 34-37,-2 2 0,0 1 0,-1 3 0,0 1 0,-1 3 0,-1 1 0,0 2 0,0 3 0,0 1 0,-62 5 0,86-1 3,1 2 1,-1 0-1,1 2 0,-1 0 0,1 1 0,1 2 1,-1 0-1,1 1 0,1 1 0,0 0 0,0 2 1,1 0-1,0 1 0,1 1 0,1 1 0,0 0 1,1 1-1,-14 20 0,8-7 2,2 1 1,1 1-1,2 1 0,1 0 1,1 1-1,2 1 0,1 0 1,2 0-1,1 1 0,-5 55 1,10-53-18,2 0-1,1 0 1,2 0 0,1 0 0,2-1 0,2 0-1,1 0 1,2 0 0,1-1 0,18 38 0,-13-39-13,2-1 1,2-1 0,0 0-1,2-2 1,2 0 0,0-2 0,51 45-1,-56-57 26,1-1-1,0 0 0,1-2 0,0-1 0,2 0 0,-1-2 1,1 0-1,0-2 0,1 0 0,0-2 0,0 0 0,44 3 1,-40-8 26,1-1 0,-1-1 0,0-1 0,1-2 0,-1-1 0,0-1 0,-1-1 0,0-2 0,27-12 0,-24 7 43,0-2 0,-1-1 0,-1-1 0,-1-1 0,0-2 0,-1-1 0,25-28 0,-23 20 31,-2-2-1,-2-1 0,0-1 0,-3-1 0,0 0 1,-3-2-1,-1 0 0,-2-1 0,-1-1 0,-2 0 1,-2-1-1,-1 0 0,3-50 0,-9 50-5,-2-1 0,-2 0 0,-1 1-1,-3-1 1,-1 1 0,-2 0 0,-2 0-1,-16-44 1,14 55-48,0 0 0,-2 2 0,-1-1 0,-2 2 0,0 0 0,-2 1 0,0 0 0,-2 2 0,-1 0 0,0 2 0,-33-24 0,38 33-49,-1 1 0,0 0 0,-1 1 0,0 1 0,0 1 0,-1 1 0,0 0 0,-1 2 0,1 0 0,-28-2 0,22 5-4,-1 1-1,1 2 0,0 0 1,-1 2-1,1 1 0,1 1 0,-42 14 1,30-6 4,2 2 1,-1 2-1,2 1 1,0 2-1,1 1 1,1 2 0,2 0-1,0 3 1,1 0-1,2 2 1,-31 40-1,32-33 13,1 2-1,2 1 1,2 0-1,1 2 0,3 0 1,1 1-1,1 1 1,3 1-1,1-1 1,-7 74-1,15-87 0,2 1 0,2-1 0,0 0-1,2 1 1,2-1 0,0-1 0,12 38 0,-9-44 1,1 0-1,1 0 1,1-1 0,0 0-1,2-1 1,0-1 0,2 0-1,0-1 1,31 31 0,-28-34 7,1-1-1,0 0 1,1-1 0,0-1 0,1-1 0,0-1 0,1-1 0,0-1 0,0-1 0,1-1 0,0 0 0,0-2 0,0-1 0,1-1 0,-1 0 0,1-2 0,-1-1 0,0-1 0,1-1 0,42-11 0,-31 5 25,-2-2 1,1-2-1,-1-1 0,-1-1 0,-1-2 0,0-1 1,-1-1-1,-1-2 0,-1-1 0,0-1 0,-2-1 1,29-35-1,-37 37 27,-2 0 1,0-1 0,-1 0-1,-2-1 1,0-1-1,-1 0 1,-2-1 0,-1 0-1,-1-1 1,-1 1 0,-1-1-1,-1-1 1,-2 1-1,-1-1 1,-1 0 0,-3-36-1,-2 35-7,0 0 0,-3 0 0,0 0 0,-2 1 0,-1 0 0,-1 1 0,-1 0 0,-2 0 0,0 1 0,-2 1 0,-1 1 0,-1 0 0,-1 2 0,0 0 0,-2 0 0,-1 2-1,-1 1 1,0 1 0,-1 1 0,-1 1 0,-48-24 0,43 26-63,-1 2 1,0 0-1,-1 2 0,0 2 0,-1 1 1,0 1-1,0 1 0,0 3 1,0 0-1,0 2 0,-1 2 0,1 1 1,0 1-1,0 2 0,1 1 0,0 2 1,0 1-1,1 1 0,-54 28 0,58-24 33,0 2-1,1 1 0,1 1 1,0 0-1,2 2 0,0 1 1,1 1-1,2 1 0,0 1 1,2 1-1,1 0 0,1 1 1,1 1-1,1 0 0,1 1 1,-11 42-1,13-29-13,1 0 0,2 1-1,3-1 1,1 1 0,2 0 0,1 0-1,3 1 1,2-1 0,1-1 0,3 1-1,1-1 1,26 73 0,-20-77-20,1 0 0,3-1 0,0-1 0,3-1 0,1-1-1,1-1 1,2-1 0,1-1 0,1-1 0,2-1 0,1-2 0,1-2 0,52 33 0,-62-45 20,1-1-1,0-1 1,1-1 0,0-1-1,1-1 1,28 5 0,-36-10 9,1 0 1,-1-2 0,1 0 0,-1-1 0,1-1 0,-1 0-1,0-1 1,1-1 0,31-11 0,-28 6 23,0-1 0,0-1 0,-1-1 0,0-1 0,-1-1 0,0-1 0,-1 0 0,0-2 0,-2 0 0,0 0 0,26-36 0,-26 30 2,-2-1-1,0-1 0,-1 0 0,-1-1 1,-2 0-1,0-1 0,-2 0 0,-1-1 1,7-46-1,-11 35-13,-2 0 0,-1 0 1,-2 1-1,-2-1 0,-1 1 0,-2-1 1,-2 2-1,-1-1 0,-26-59 0,21 60-5,-3 1 0,-1 0-1,-1 2 1,-2 0 0,-1 1-1,-2 2 1,-1 0 0,-1 2-1,-40-33 1,52 49-14,0 1 0,-1 0-1,-1 1 1,1 1 0,-2 1 0,1 0-1,-1 1 1,0 1 0,0 1-1,-1 0 1,0 1 0,0 2 0,0-1-1,0 2 1,0 1 0,0 0 0,0 1-1,0 2 1,-32 7 0,20-1-29,1 2 0,0 2 0,1 0 0,1 2-1,0 1 1,1 2 0,0 0 0,-43 41 0,32-23 34,2 3-1,1 0 0,2 2 0,-44 73 1,58-82 10,2 0 1,1 1 0,1 1 0,2 0 0,2 0-1,-13 66 1,21-82-38,1 1-1,0 0 1,2 0-1,0 0 1,1-1-1,1 1 1,1 0-1,1-1 1,0 1-1,1-1 1,1 0-1,1-1 1,1 1-1,17 28 1,-15-30-24,2-1 1,0 0-1,0-1 0,2 0 0,-1-1 1,2-1-1,0 0 0,0-1 0,1 0 1,1-1-1,-1-1 0,28 10 0,-22-11-128,1 0 0,1-2-1,-1-1 1,1-1-1,-1-1 1,1-1 0,0-1-1,0-1 1,39-5-1,60-23-469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4937,'0'0'32,"0"0"0,0-1 0,0 1 0,0 0-1,0 0 1,0 0 0,0 0 0,0-1 0,0 1 0,0 0 0,0 0-1,0 0 1,-1 0 0,1-1 0,0 1 0,0 0 0,0 0 0,0 0 0,0 0-1,0 0 1,0 0 0,0-1 0,-1 1 0,1 0 0,0 0 0,0 0-1,0 0 1,0 0 0,0 0 0,-1 0 0,1 0 0,0 0 0,0-1 0,0 1-1,0 0 1,-1 0 0,0 3 277,7 6-299,-4-6 48,-1 0 1,1 0 0,-1 0-1,0 0 1,0 0 0,0 1-1,0-1 1,0 0 0,-1 0-1,1 1 1,-1 5 0,-3 41 1128,1-26-1043,0 33 361,3 1 0,2-1-1,2 0 1,4-1 0,20 79 0,-15-88-431,3 0 1,1-1-1,2-1 1,2-1-1,2-1 0,47 63 1,19 9-299,208 204-1,-204-235-1391,114 77 0,-85-77 607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68 2833,'4'-16'971,"-4"13"-745,0 0 0,1 0 1,0 0-1,0-1 0,0 1 0,0 0 0,0 0 0,1 0 0,-1 0 0,1 1 1,0-1-1,0 0 0,0 1 0,0-1 0,0 1 0,4-4 0,-5 6-38,0 1 0,0-1-1,-1 1 1,1-1 0,0 1-1,-1-1 1,1 1 0,-1-1-1,1 1 1,-1-1 0,1 1-1,-1 0 1,1-1 0,-1 1-1,1 0 1,-1-1 0,0 1-1,1 0 1,-1 0 0,0-1-1,0 1 1,1 2-1,2 4 384,12 14-169,2-1 1,0 0-1,25 21 1,22 25-336,-46-45-42,12 14 20,0 2 1,24 42 0,-50-73-54,-1-1 1,0 1-1,0 0 0,-1 1 1,0-1-1,2 10 0,-4-14 5,1 0 0,-1 0 0,0 0 0,0 0 0,0 0 0,0 0-1,-1 1 1,1-1 0,0 0 0,-1 0 0,0-1 0,1 1-1,-1 0 1,0 0 0,0 0 0,0 0 0,0 0 0,0-1 0,-1 1-1,1-1 1,0 1 0,-1-1 0,1 1 0,-4 1 0,-2 2 20,0-2 0,0 1 0,0-1 0,-1 0 0,1 0 1,-1-1-1,0 0 0,-10 1 0,-69 4 199,62-6-164,-68 2 54,-74 6-1474,123-1 809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677 1791 7506,'-2'0'56,"1"0"1,0 0 0,-1-1-1,1 1 1,0 0-1,0-1 1,-1 1 0,1-1-1,0 0 1,0 1 0,0-1-1,0 0 1,-1 0 0,1 0-1,0 0 1,1 0 0,-1 0-1,0 0 1,0 0-1,0 0 1,-1-2 0,1-2 218,0 1 0,0-1 0,0 1 1,1-1-1,-1 1 0,1-6 0,1-42 792,16-104 1,-11 115-861,6-56 559,-1-143 0,-13 180-592,-2-1 0,-4 2 0,-22-95-1,12 90 29,-3 1 0,-2 0 1,-3 2-1,-3 1 0,-49-78 0,56 105-412,-1 1 1,-2 1 0,-1 1 0,-1 2-1,-2 0 1,0 2 0,-2 1 0,-1 1-1,-1 2 1,-48-24 0,34 24-2025,-2 1 800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60 232 4153,'2'-5'1112,"0"-1"-1,0 1 1,0 0 0,0 0 0,1 0-1,0 0 1,6-7 0,-9 12-1062,1 0 0,-1-1 0,1 1 0,-1 0 0,1 0 0,-1 0 0,1 0-1,-1 0 1,1 0 0,-1 0 0,1 0 0,-1 0 0,1 0 0,-1 1 0,1-1 0,-1 0 0,1 0 0,-1 0 0,1 0 0,-1 1 0,0-1 0,1 0 0,-1 1 0,1-1 0,-1 0 0,0 1 0,1-1 0,-1 0 0,0 1 0,1-1 0,-1 1-1,0-1 1,0 1 0,1 0 0,10 17 64,-5-2-33,-1 0 1,-1 1 0,0 0 0,-1 0-1,0 22 1,8 40-38,-6-58-52,-2-4-30,1 0 1,1 0-1,9 21 1,-13-61-41,-5-4 147,-1 1-1,-1 1 1,-11-31 0,-35-75 80,35 90-65,-58-129 1250,75 169-1303,0 0 1,-1 1-1,1-1 1,0 0-1,-1 1 0,1-1 1,0 0-1,0 0 0,-1 0 1,1 1-1,0-1 1,0 0-1,0 0 0,0 0 1,0 1-1,0-1 1,1 0-1,-1 0 0,0 1 1,0-2-1,1 1-8,-1 1 0,1 0 0,-1 0 1,1-1-1,-1 1 0,1 0 0,-1 0 0,0-1 0,1 1 0,-1 0 1,1 0-1,0 0 0,-1 0 0,1 0 0,-1 0 0,1 0 0,-1 0 1,1 0-1,-1 0 0,1 0 0,-1 0 0,1 0 0,33 13 698,-31-12-659,28 14 46,0-2 1,1-2-1,0 0 1,1-3-1,0 0 1,1-2-1,49 2 1,-66-7-252,83 1 215,-34-6-3175,-53 1 1885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671 0 1008,'-23'11'480,"-6"5"481,-6 3-121,-8 6-376,-3 3-152,-8 5-216,-2 2-64,-1 6 64,-2 3 40,-3 12 0,-3 6 0,-6 18-456,0 15 232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544 9 1304,'-9'-6'280,"-4"3"408,-6 8-279,-4 6-41,-8 10-80,-2 4-96,-7 10-160,-2 6-24,-3 11-48,-1 4-48,1 11-40,-1 1 0,6 6-56,2 3 16,8 4-192,3-1-369,10-7 449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268 0 3873,'-24'14'96,"-4"7"40,-5 12-240,1 8 72,-2 9 48,2 5 64,5 1 32,2 0 0,7-5-136,6-5-312,9-6 216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1 4121,'-6'37'-400,"4"3"280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3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279 0 16155,'-111'38'337,"36"28"-522,17 20-175,33 33-192,16 13-120,26 10-16,16 6-64,26-1-120,11-3 15,20-9 217,13-11 136,18-21 312,5-14-40,2-21-1056,-1-13-993,-8-33 1209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0 174 4569,'29'-16'408,"7"-7"240,3-1-56,-2 1-264,-6 2-184,-6 2-320,-2 1-112,-6 5-472,-3 3-488,-4 3 704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2585,'43'-22'8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0 481 6521,'47'-31'569,"10"-4"311,6-5-168,8-2-248,0-2-72,2-1-72,-2 1-32,0 3-112,-1 0-48,-6 7-176,-4 5-264,-10 7-888,-7 3-1121,-7 5 1265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1 385 7282,'45'-35'224,"10"-5"-48,2-1-464,-1-2-569,-2 3-79,-6 0 128,0 1 152,-4 3 520,-1 0-40,-4 2 112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1 240 3209,'24'-18'296,"3"-2"312,0-1-200,-6 3-120,-2 0-56,-5 0-112,1 0-8,-1-2-16,0 1-16,-1-1-192,1 1-224,-3 5-552,-1 2-456,-6 7 679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2056,'14'-8'56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0 123 2569,'3'1'-168,"4"1"-353,3-2-23,6 0 440,2-2 416,5-2 857,2-2 279,5-3 0,4-1-264,7-5-631,5 0-321,9-5-809,6-1-575,9-3 600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4 3489,'0'-3'-544,"-1"2"352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49 1112,'25'-14'112,"1"-2"144,5-3-256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1360,'-5'6'8243,"13"-14"-7196,-21 31-934,1-1 0,2 1 0,0 1 0,1 0 0,2 0 0,0 1 0,-5 49 0,5-18 129,4 0 0,5 97 0,-1-130-181,2-1 1,10 40-1,-11-53-49,1-1 1,0 0-1,0 0 0,1 0 1,0 0-1,1 0 1,-1-1-1,1 0 0,1 0 1,7 9-1,-10-14-9,-1 0 0,0 0 0,1 0 0,-1 0 0,1 0 0,0-1 0,0 1 0,-1-1 0,1 1 0,0-1 0,0 0 0,0 0 0,0-1 0,0 1 0,1-1 0,-1 1 0,0-1-1,0 0 1,4 0 0,-2-1 1,-1 0-1,0-1 1,0 1-1,0-1 1,0 0-1,0 0 0,0 0 1,-1 0-1,1-1 1,-1 0-1,0 1 0,5-6 1,3-4 10,-2 0 1,1-1-1,-2 0 0,0-1 0,0 0 1,9-25-1,-2-1 39,-3 0 0,-1-1 0,7-53 0,-15 72-51,-1 0 1,-1 0 0,-1 0 0,-1 0-1,-1 0 1,0 0 0,-2 1-1,-7-23 1,9 37-49,-1 0-1,0 1 1,0 0 0,0-1 0,-1 1-1,0 1 1,0-1 0,-8-7-1,-1 1-638,-28-21 0,-5-4-2241,33 24 2033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6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 15203,'-37'31'88,"37"31"-648,15 15-104,32 27-232,15 7 80,29 9 55,11 2-103,17-2-240,2-1-208,4-7-313,2-8-95,1-17 1024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123 121 856,'0'-2'334,"0"0"-1,-1 0 1,1 1-1,0-1 1,-1 0-1,1 0 1,-1 0-1,1 0 1,-1 1-1,0-1 1,0 0-1,0 1 1,0-1-1,-2-2 1,2 3-252,1 1 0,-1-1-1,1 1 1,-1 0 0,0-1 0,1 1 0,-1 0 0,0-1 0,1 1 0,-1 0 0,0 0 0,0-1 0,1 1 0,-1 0 0,0 0 0,0 0 0,1 0 0,-1 0 0,0 0 0,0 0 0,1 1 0,-1-1 0,0 0 0,1 0 0,-1 0 0,0 1 0,0-1 0,1 0 0,-1 1 0,1-1 0,-1 1 0,0-1 0,1 1 0,-1-1-1,1 1 1,-1-1 0,1 1 0,-1-1 0,1 1 0,-1 1 0,-7 7-6,1 0-1,1 0 0,0 1 0,-7 12 1,12-19-56,-1 0 1,1 1 0,-1-1-1,1 1 1,0-1-1,0 1 1,0 0 0,1-1-1,-1 1 1,1 0-1,0 0 1,0-1 0,1 1-1,-1 0 1,1 0 0,1 5-1,-2-8-19,0-1 0,0 1 0,1-1-1,-1 1 1,0-1 0,0 1 0,1-1 0,-1 1 0,0-1-1,1 1 1,-1-1 0,0 0 0,1 1 0,-1-1 0,1 1-1,-1-1 1,0 0 0,1 0 0,-1 1 0,1-1 0,-1 0-1,1 0 1,-1 1 0,1-1 0,0 0 0,-1 0 0,1 0-1,-1 0 1,1 0 0,0 0 0,1 0 4,-1-1 0,1 1 0,-1-1 0,1 1 0,-1-1 0,0 0 0,1 0 0,-1 0 0,0 0 0,0 0 0,2-1 0,24-30 117,-19 21 13,-1-1-1,0 0 1,0 0-1,4-15 1,-9 23-84,-1 0-1,1 0 1,-1 0 0,0 0-1,-1 0 1,1 0 0,0 0 0,-1 0-1,0-1 1,0 1 0,-1 0 0,1 0-1,-1 0 1,0-1 0,0 1-1,0 0 1,-3-7 0,4 11-42,-1 0 0,1-1 0,0 1 0,0-1 0,-1 1-1,1 0 1,0-1 0,-1 1 0,1 0 0,0-1 0,-1 1 0,1 0 0,-1-1 0,1 1 0,0 0 0,-1 0 0,1-1 0,-1 1 0,1 0 0,-1 0 0,1 0 0,-1 0 0,1 0-1,-1 0 1,1 0 0,-1 0 0,1 0 0,-1 0 0,1 0 0,-1 0 0,1 0 0,0 0 0,-1 0 0,-17 13 81,-8 23-64,17-21-21,0 2 1,-10 28-1,16-38-7,1-1-1,0 1 1,1-1-1,0 1 0,0 0 1,0-1-1,1 1 1,0 0-1,0 0 1,2 11-1,-2-17 3,0 0 0,0 0 1,1 0-1,-1 0 0,0 0 0,0 0 0,1-1 1,-1 1-1,0 0 0,1 0 0,-1 0 0,1-1 1,-1 1-1,1 0 0,0-1 0,-1 1 0,1 0 1,0-1-1,-1 1 0,1-1 0,0 1 0,-1-1 1,1 1-1,0-1 0,0 1 0,1-1 0,-1 0 3,1 0 0,-1 0 0,1 0-1,-1 0 1,1-1 0,-1 1-1,0 0 1,1-1 0,-1 0 0,0 1-1,0-1 1,1 0 0,-1 1 0,2-3-1,4-2 15,-1-1-1,0 0 0,-1 0 1,8-10-1,-7 6 28,0 1 0,-1-1 0,0 0 0,0 0 0,-1-1 0,-1 0-1,0 1 1,0-1 0,-1 0 0,0 0 0,-1-1 0,0 1 0,-1 0 0,0 0 0,-3-14 0,3 23-38,0 1-1,0-1 1,0 1 0,-1 0-1,1-1 1,0 1 0,-1 0 0,1-1-1,-1 1 1,1 0 0,-1 0 0,0 0-1,0-1 1,1 1 0,-1 0-1,0 0 1,0 0 0,0 0 0,0 0-1,0 1 1,-3-3 0,3 3-3,0 0 0,0 0 0,-1 0 0,1 0 0,0 0 0,0 0 0,-1 0 0,1 0 0,0 0 0,0 1 0,-1-1 0,1 0 0,0 1 0,0-1 1,0 1-1,0 0 0,0-1 0,-2 2 0,-4 3-3,1 1-1,0-1 1,0 1 0,1 0 0,-10 13-1,4-1-15,0 1-1,-14 32 1,22-44 3,0 1-1,0 0 1,1 0 0,0 0 0,1 0 0,-1 0 0,2 0-1,-1 1 1,2 15 0,-1-24 12,0 1 0,0 0-1,0-1 1,0 1 0,0-1-1,0 1 1,1 0 0,-1-1 0,0 1-1,0 0 1,1-1 0,-1 1 0,0-1-1,1 1 1,-1-1 0,0 1-1,1-1 1,-1 1 0,1-1 0,-1 1-1,1-1 1,-1 1 0,1-1-1,0 0 1,-1 1 0,1-1 0,-1 0-1,1 0 1,0 1 0,-1-1 0,1 0-1,0 0 1,-1 0 0,1 0-1,0 0 1,-1 0 0,1 0 0,0 0-1,-1 0 1,1 0 0,0 0 0,-1 0-1,1-1 1,-1 1 0,1 0-1,0 0 1,-1-1 0,1 1 0,-1 0-1,1-1 1,-1 1 0,1-1-1,0 1 1,0-1 0,4-3 9,0 0 1,0 0-1,0 0 1,5-5-1,1-4 9,0 1-1,-1-2 1,-1 1-1,13-25 1,-19 33-10,0 0 1,-1-1-1,0 0 1,0 1-1,0-1 0,-1 0 1,0 0-1,0 0 1,0 0-1,-1 0 0,0 0 1,0 0-1,-1 0 1,1 0-1,-4-12 0,4 18-6,0-1-1,0 0 0,-1 1 0,1-1 0,0 1 1,-1-1-1,1 0 0,0 1 0,-1-1 0,1 1 0,-1-1 1,1 1-1,-1-1 0,1 1 0,-1-1 0,1 1 0,-1 0 1,1-1-1,-1 1 0,0 0 0,1-1 0,-1 1 0,1 0 1,-1 0-1,0 0 0,1 0 0,-1-1 0,0 1 0,1 0 1,-1 0-1,0 0 0,1 0 0,-1 0 0,0 1 0,1-1 1,-1 0-1,0 0 0,1 0 0,-1 1 0,0-1 1,1 0-1,-1 0 0,1 1 0,-1-1 0,0 1 0,1-1 1,-1 0-1,1 1 0,0-1 0,-1 1 0,0 0 0,-4 3-5,1 0-1,0 0 0,0 1 0,-5 6 0,-4 7 1,1 1-1,-18 41 0,26-51 3,1 0 1,-1 1-1,1 0 0,1 0 1,0 0-1,0 0 0,1 0 1,1 18-1,0-26 2,0-1 1,0 0-1,0 0 0,0 0 0,0 1 1,0-1-1,1 0 0,-1 0 0,0 0 1,1 1-1,-1-1 0,1 0 0,-1 0 1,1 0-1,0 0 0,0 0 0,-1 0 1,1 0-1,0 0 0,1 0 0,-1 0 2,0-1-1,0 0 1,0 1 0,0-1-1,0 0 1,0 0 0,0 0-1,0 0 1,-1 0-1,1 0 1,0 0 0,0-1-1,0 1 1,0 0 0,0 0-1,0-1 1,0 1-1,0 0 1,-1-1 0,2 0-1,4-2 7,-1-1 0,0 0 0,0 0 0,0-1 0,7-8 0,2-3 13,-2 0 1,19-30-1,-29 41-13,1 0 0,-1 0-1,1-1 1,-1 1 0,-1 0-1,1-1 1,-1 1 0,0-1-1,0 1 1,-1-1 0,1 0-1,-1 1 1,-1-1 0,-1-10-1,2 15-6,0 0 0,0 1 1,0-1-1,0 0 0,0 0 0,-1 0 0,1 0 0,0 0 0,-1 1 1,1-1-1,-1 0 0,1 0 0,-1 0 0,1 1 0,-1-1 0,1 0 0,-1 1 1,0-1-1,1 1 0,-1-1 0,0 1 0,0-1 0,1 1 0,-1-1 1,0 1-1,0-1 0,0 1 0,-1 0 0,1 0-1,-1 0 1,0 0-1,1 1 1,-1-1-1,1 1 0,-1-1 1,1 1-1,-1-1 0,1 1 1,0 0-1,-1 0 0,1 0 1,0 0-1,-2 1 1,-4 5-4,1-1 0,0 0 0,1 1 0,-9 14 0,8-11-2,1 1 0,0 0 1,1 1-1,-6 20 0,9-26 4,0-1-1,0 1 1,0 0-1,1-1 0,0 1 1,0 0-1,0-1 0,1 1 1,0-1-1,0 1 0,0-1 1,3 8-1,-3-12 3,-1 0-1,0 0 1,1 0 0,-1 0-1,1-1 1,-1 1 0,1 0-1,-1 0 1,1-1 0,-1 1-1,1 0 1,0-1-1,0 1 1,-1 0 0,1-1-1,0 1 1,0-1 0,-1 1-1,1-1 1,0 0 0,0 1-1,0-1 1,0 0 0,0 0-1,0 1 1,0-1-1,1 0 1,0-1 1,0 1 0,0-1 0,0 1 0,0-1 0,0 0 0,0 0 0,-1 0 0,1 0 0,0 0 0,0 0 0,-1 0 0,3-2 1,2-3-12,0 0 1,0-1-1,-1 0 1,0 0-1,4-7 1,-4 5-169,-1 0 1,-1 0 0,0 0-1,0 0 1,2-12 0,-3 3-187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8 2761,'-18'-4'5674,"18"3"-5599,-1 1 0,0-1 0,0 1 0,0 0 0,0-1 0,0 1 0,1 0 0,-1 0 0,0-1 0,0 1 0,0 0 0,0 0 0,0 0 0,0 0 0,0 0 0,0 0 0,0 1 0,0-1 0,0 0 0,0 0-1,1 1 1,-1-1 0,0 0 0,0 1 0,0-1 0,0 1 0,1-1 0,-1 1 0,0-1 0,0 1 0,1 0 0,-1-1 0,1 1 0,-1 0 0,0 0 0,1 0 0,-1-1 0,1 1 0,0 0 0,-1 0 0,1 1 0,-11 19 65,2 0 0,0 1 0,-8 33 0,-11 71 175,27-123-310,-6 36 70,-5 72-1,11-98-66,1 0 0,1 1 0,0-1 0,1 0 0,0 0 0,1 0-1,0-1 1,1 1 0,8 16 0,-11-26-7,0 0 1,1-1-1,-1 1 0,1-1 1,0 1-1,0-1 0,0 0 1,0 0-1,0 1 1,0-1-1,1-1 0,-1 1 1,1 0-1,-1-1 0,1 1 1,-1-1-1,1 0 0,5 2 1,-5-2 1,1-1 1,-1 0 0,1 0-1,-1 0 1,1 0-1,-1-1 1,1 1 0,-1-1-1,1 0 1,-1 0 0,1 0-1,-1 0 1,5-3-1,3-2 48,-2-1-1,1 0 0,-1 0 1,0 0-1,0-1 0,-1-1 1,0 0-1,9-14 0,-6 6 88,-2 0-1,0-1 1,-1-1-1,0 1 1,-2-1-1,0 0 1,-1-1-1,2-21 1,-3 12-65,-2-1 0,-1 1 0,-1-1 0,-7-54 1,6 73-70,-1 0 1,-1 0 0,0 0 0,-8-21 0,9 30-21,1-1 0,-1 0 0,1 1 0,-1-1 0,0 1 0,0-1 0,0 1 0,0 0 0,0 0 0,0 0 0,-1 0 1,1 0-1,-1 1 0,1-1 0,-1 1 0,0 0 0,0-1 0,1 1 0,-1 0 0,0 1 0,0-1 0,0 0 0,-5 1 0,2-1-144,-1 1-1,0 1 1,1-1 0,-1 1 0,0 1-1,1-1 1,-13 5 0,15-4-355,0 0 1,0 0-1,0 0 1,0 0-1,1 1 0,-1 0 1,-6 6-1,5-3-1781,6 0 910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23 768,'0'-1'200,"-1"0"-1,1-1 0,-1 1 1,1 0-1,-1 0 0,1 0 1,-1-1-1,0 1 0,0 0 1,0 0-1,0 0 0,1 0 1,-1 0-1,-1 1 1,1-1-1,0 0 0,0 0 1,0 1-1,0-1 0,0 0 1,-1 1-1,1 0 0,-2-1 1,1 1-95,0 0 0,0 0 1,1 0-1,-1 1 0,0-1 0,1 1 1,-1-1-1,1 1 0,-1 0 0,0 0 1,1 0-1,0-1 0,-1 1 0,1 1 1,-3 1-1,-2 3 18,0 1-1,0 0 1,1 0-1,0 0 1,-8 16-1,9-15 61,1 1 0,0-1-1,-4 15 1,7-21-159,-1 0 0,1 0 0,-1 0-1,1 0 1,0 0 0,0 0 0,0 0-1,0 0 1,0 0 0,0 0 0,1 0-1,-1 0 1,1 0 0,-1 0 0,1 0 0,0 0-1,-1 0 1,1 0 0,0-1 0,0 1-1,1 0 1,0 1 0,0-2-20,-1-1 0,0 1 0,0-1 0,1 1 0,-1-1 0,0 0 1,1 0-1,-1 1 0,0-1 0,1 0 0,-1 0 0,1 0 0,-1-1 0,0 1 0,1 0 0,-1 0 0,0-1 0,0 1 0,1-1 1,-1 1-1,0-1 0,0 0 0,0 1 0,1-1 0,-1 0 0,0 0 0,0 0 0,0 0 0,0 0 0,-1 0 0,2-1 1,29-35 141,-31 37-146,3-5 12,0-1 0,0 1 0,0-1-1,0 0 1,1-6 0,-3 10-5,0-1 0,-1 1 0,1 0 0,-1-1 0,0 1 1,1 0-1,-1-1 0,0 1 0,-1 0 0,1-1 0,0 1 1,-1 0-1,1-1 0,-1 1 0,1 0 0,-3-4 0,3 5-6,-1 1-1,1-1 1,0 1-1,-1-1 0,1 1 1,0 0-1,-1-1 1,1 1-1,0 0 1,-1-1-1,1 1 0,-1 0 1,1 0-1,-1-1 1,1 1-1,-1 0 0,1 0 1,-1 0-1,1 0 1,-1-1-1,1 1 0,-1 0 1,1 0-1,-1 0 1,1 0-1,-1 0 1,1 0-1,-1 1 0,0-1 1,-17 10 5,-10 18-3,22-19-3,0 0 0,0 0 0,-8 18 0,13-23 0,-1-1 0,1 1 0,-1 0-1,1 0 1,0 0 0,0 0 0,1 1-1,0-1 1,-1 0 0,1 0 0,0 0-1,2 8 1,-2-11 1,0 0 0,0-1 0,1 1 0,-1 0 0,0-1 0,0 1 0,1 0 0,-1-1 0,0 1 0,1-1 0,-1 1 0,1 0 0,-1-1 0,1 1 0,-1-1 0,1 1 0,-1-1 0,1 0 0,-1 1 0,1-1 0,0 1 0,-1-1 0,1 0 0,0 0 0,-1 1-1,1-1 1,0 0 0,1 0 10,0 0-1,-1 0 1,1 0 0,-1-1-1,1 1 1,-1 0-1,1-1 1,-1 1-1,1-1 1,-1 0-1,3-1 1,2-2 44,-1 1 1,0-1-1,0-1 0,9-8 1,-10 6-22,1 1 0,-1-1 0,0 0-1,0 0 1,4-12 0,-7 17-25,0 0-1,0 0 1,-1 0 0,1 0-1,-1 0 1,1 0 0,-1 0-1,0 0 1,1 0-1,-1 0 1,0 0 0,0 0-1,-1 0 1,1 0 0,0 0-1,-1 0 1,1 0-1,-1 0 1,0 0 0,1 0-1,-1 0 1,0 0-1,0 0 1,-1 1 0,1-1-1,-2-2 1,2 4-6,0-1 1,0 1-1,0-1 1,0 1-1,0 0 1,0-1-1,0 1 1,0 0-1,0 0 1,0 0-1,-1 0 0,1 0 1,0 0-1,0 0 1,0 0-1,0 0 1,0 0-1,0 1 1,0-1-1,0 0 1,-1 1-1,1-1 0,0 1 1,0-1-1,1 1 1,-1 0-1,0-1 1,0 1-1,0 0 1,0 0-1,-1 1 1,-23 27 74,21-22-77,0 1 1,0-1-1,0 1 0,1 0 0,-3 9 0,6-14 0,-1-1 0,1 0-1,0 1 1,-1-1 0,1 0 0,0 1 0,0-1 0,1 0-1,-1 1 1,1 3 0,0-5 0,-1 0-1,1 0 1,-1 0-1,1 0 1,-1 0-1,1 0 1,0 0 0,-1 0-1,1-1 1,0 1-1,0 0 1,0 0-1,0-1 1,0 1 0,0-1-1,0 1 1,0-1-1,0 1 1,0-1-1,0 1 1,0-1 0,0 0-1,1 1 1,1-1 10,0 0 1,0-1 0,-1 1-1,1-1 1,-1 1-1,1-1 1,0 0 0,-1 0-1,1 0 1,-1 0 0,0 0-1,1 0 1,-1-1-1,0 1 1,0-1 0,0 0-1,0 0 1,0 0 0,3-3-1,1-2 20,1-1-1,-1 0 1,10-17-1,-15 22-19,1 0 0,-1 0-1,0 0 1,0 0-1,0-1 1,-1 1-1,1 0 1,-1-1-1,1 1 1,-1 0 0,-1-7-1,1 10-7,0-1 0,0 0 0,0 0 0,-1 1 1,1-1-1,0 1 0,0-1 0,-1 0 0,1 1 0,0-1 0,-1 1 0,1-1 0,-1 0 0,1 1 0,0-1 1,-1 1-1,1 0 0,-1-1 0,0 1 0,1-1 0,-1 1 0,1 0 0,-2-1 0,1 1-2,0 0 0,-1 0 0,1 0-1,-1 0 1,1 0 0,0 0-1,-1 0 1,1 1 0,0-1 0,-1 0-1,1 1 1,0-1 0,0 1 0,0-1-1,-1 1 1,-1 1 0,-4 3-3,0 1-1,0-1 1,1 1 0,0 0 0,0 1 0,-10 13 0,13-15-1,0-1 1,0 0 0,0 1 0,1-1 0,0 1 0,0-1 0,0 1 0,1 0 0,-1 0 0,1 0 0,0 0 0,1 0 0,-1 7 0,1-12 2,0 1 0,0 0 0,0-1 1,0 1-1,0 0 0,0-1 0,0 1 1,1 0-1,-1-1 0,0 1 0,0 0 1,1-1-1,-1 1 0,0-1 0,1 1 1,-1-1-1,1 1 0,-1-1 0,0 1 0,1-1 1,-1 1-1,1-1 0,-1 1 0,1-1 1,0 0-1,-1 1 0,1-1 0,0 1 1,1-1 5,-1 0 0,0 0 0,1 0 0,-1 0 0,0-1 0,0 1 0,1 0 0,-1-1 0,0 1 0,0 0 0,1-1 0,-1 1 0,2-2 0,2-1 32,-1 0 0,1 0-1,-1-1 1,0 0 0,8-7-1,-7 3-9,0 1 1,-1-1-1,0 0 0,0-1 0,-1 1 0,3-9 1,-5 14-22,-1 1 1,1-1 0,-1 1 0,0-1 0,0 1-1,0 0 1,0-1 0,0 1 0,0-1 0,0 1-1,-1-1 1,0-2 0,0 4-3,1 0 1,-1 0-1,0 0 0,1 0 0,-1 0 1,0 0-1,0 0 0,0 0 1,0 0-1,0 0 0,0 1 0,0-1 1,0 0-1,0 1 0,0-1 0,0 0 1,-1 1-1,1 0 0,0-1 1,0 1-1,-1 0 0,1-1 0,0 1 1,-3 0-1,0 0-7,1 1 1,-1-1-1,0 1 1,0 0-1,1 0 1,-1 0-1,1 0 1,-1 1-1,1 0 1,-1-1-1,1 1 1,0 0-1,0 1 1,0-1-1,0 0 1,0 1-1,0 0 1,1 0-1,-1-1 1,1 2-1,-4 5 1,0 1 4,0 0-1,0 0 1,1 1 0,1-1 0,0 1 0,-3 12 0,5-16-6,1-1 0,0 1 1,1-1-1,-1 1 1,1 7-1,0-13 2,0 0 0,0 0 0,0 0 0,0-1 0,1 1 0,-1 0 0,0 0-1,0 0 1,0-1 0,1 1 0,-1 0 0,1 0 0,-1-1 0,0 1 0,1 0 0,-1 0 0,1-1 0,-1 1-1,1-1 1,0 1 0,-1-1 0,1 1 0,0-1 0,-1 1 0,1-1 0,0 1 0,-1-1 0,1 0 0,0 1-1,0-1 1,0 0 0,-1 0 0,1 0 0,0 1 0,0-1 0,0 0 0,-1 0 0,1 0 0,0 0-1,0 0 1,0-1 0,0 1 0,-1 0 0,1 0 0,0 0 0,0-1 0,-1 1 0,1-1 0,0 1 0,0 0-1,-1-1 1,2 0 0,7-4-192,0-1 0,-1-1 1,0 1-1,0-1 0,0-1 0,-1 1 0,12-17 0,-18 22 129,18-22-528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16 375 216,'-3'-3'1971,"-9"-11"5793,12 13-7689,0-1-1,-1 1 1,1 0 0,0-1-1,0 1 1,0 0 0,0-1 0,0 1-1,0 0 1,1-1 0,-1 1-1,0 0 1,1-1 0,-1 1 0,1 0-1,-1 0 1,1-1 0,0 1-1,-1 0 1,2-1 0,25-44 535,1 1 1,47-56-1,-61 82-597,1 2 0,0 0 0,2 1-1,0 0 1,19-13 0,-31 26-20,0 0-1,0 0 0,0 1 1,0-1-1,1 1 1,-1 1-1,0-1 0,1 1 1,0-1-1,-1 2 1,8-2-1,-9 3 3,0-1 1,0 1-1,0 0 0,0-1 0,1 2 0,-1-1 1,-1 0-1,1 1 0,0 0 0,0 0 0,0 0 1,-1 0-1,0 1 0,1-1 0,-1 1 0,0 0 1,3 3-1,4 7-100,-1 0 0,0 0 0,-2 1 0,1 0-1,-1 0 1,-1 1 0,-1 0 0,6 25 0,-8-33-191,2 9-231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11 185 2945,'-11'-1'7847,"18"-5"-6117,8-5-1331,16-16 267,-20 16-571,0 0 1,2 1 0,-1 0 0,1 1 0,1 0 0,-1 1 0,1 1 0,26-10 0,6 4-129,-14 3-59,0 1 0,49-6 1,-76 15-233,0-1 0,0 1-1,1 1 1,-1-1 0,0 1 0,0 0 0,0 0 0,-1 0 0,1 0 0,8 4 0,-2 1-507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1560,'1'-21'10249,"-1"21"-10085,0 0 1,0 0-1,1 0 1,1 1-81,-1 0 0,1-1 0,-1 1 1,0 0-1,1 0 0,-1 1 0,0-1 0,0 0 1,0 0-1,1 1 0,-1-1 0,-1 1 0,1-1 1,0 1-1,0-1 0,0 1 0,-1-1 0,1 3 1,9 40 4,-3-12 94,20 42 52,20 68-143,-44-133-106,-3-5-7,1 0-1,0-1 0,0 1 0,0 0 1,1-1-1,0 1 0,-1-1 1,1 1-1,4 5 0,-4-31-234,-11-29 296,-2 1 0,-2 0-1,-2 1 1,-30-65 0,39 101-38,-2-5 21,-11-31 0,16 74 18,8 10-21,1 1 0,1-1-1,13 35 1,-1-1-59,-15-53 28,4 17-1086,13 33 1,-11-42 355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44 2633,'-12'-8'1880,"11"7"-1268,0 0 1,1-1-1,-1 1 1,0 0-1,1-1 0,-1 1 1,1 0-1,0-1 1,-1 1-1,1 0 1,0-1-1,0 1 1,0-1-1,-1 1 0,2-1 1,-1-2-1,0 1-118,16 14 690,-12-6-1118,0 0-1,0 0 1,-1 1-1,0-1 1,0 0-1,0 1 1,0 0 0,2 11-1,12 55 155,-7-25-144,14 29-49,4-2 1,45 86 0,-45-101-98,-21-46-47,-11-26 153,-13-27 149,-31-63 125,-47-122 475,77 175-784,10 32-3,2 1-1,0-1 1,1 0-1,0-1 1,2 1-1,-2-22 1,16 51-67,42 103 364,12 24-146,-40-98-230,18 34-151,-22-21-2835,-15-30 1799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80 318 1608,'-2'-4'1228,"1"2"-461,-1 1-1,1-1 0,1 0 0,-1 0 1,0 0-1,0 0 0,1 0 0,-1 0 1,1 0-1,0 0 0,-1-3 0,9-16 463,6-5-792,2 1-1,1 0 1,1 1-1,38-39 0,26-33-69,-79 90-417,-6 5 20,-14 10 12,-23 20 5,0 3-28,-45 47 0,70-63 55,1 1 0,0 0 0,2 0 0,0 1 0,-16 34-1,28-52-10,-1 0 0,1 1 0,0-1-1,0 0 1,0 0 0,0 0 0,-1 1-1,1-1 1,0 0 0,0 0 0,0 0 0,0 1-1,0-1 1,0 0 0,0 0 0,0 1-1,0-1 1,0 0 0,0 0 0,0 1-1,0-1 1,0 0 0,0 0 0,0 1 0,0-1-1,0 0 1,0 0 0,0 1 0,0-1-1,0 0 1,0 0 0,0 0 0,0 1-1,0-1 1,1 0 0,-1 0 0,0 0-1,0 1 1,1-1 0,9-4 80,13-14 10,56-65 57,-21 20-327,-26 25-3457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210 168 1928,'-1'-1'489,"0"1"0,0-1-1,0 0 1,0 1 0,0-1-1,0 1 1,0-1 0,0 1-1,0-1 1,0 1 0,0 0-1,0 0 1,0-1-1,0 1 1,0 0 0,-2 0-1,-11-4 1556,3-5-1154,0 0 0,-10-13 1,14 14-737,-1 0 1,-1 0-1,1 1 1,-18-12-1,10 11-8,11 6-56,0 0 1,1 0-1,-1 0 0,1-1 0,0 0 0,-1 0 0,1 0 0,1 0 0,-1-1 0,0 1 0,1-1 0,0 0 0,-4-5 0,7 9-76,0-1-1,0 1 1,0 0-1,0-1 1,0 1 0,0 0-1,0-1 1,0 1-1,0-1 1,0 1 0,1 0-1,-1-1 1,0 1-1,0 0 1,0-1 0,0 1-1,0 0 1,1-1-1,-1 1 1,0 0-1,0-1 1,1 1 0,-1 0-1,0-1 1,1 1-1,-1 0 1,0 0 0,0 0-1,1-1 1,-1 1-1,0 0 1,1 0 0,-1 0-1,1 0 1,-1-1-1,0 1 1,1 0 0,-1 0-1,0 0 1,1 0-1,-1 0 1,1 0 0,-1 0-1,0 0 1,1 0-1,-1 0 1,1 1 0,-1-1-1,0 0 1,1 0-1,-1 0 1,22 4 22,-10 3-49,-1 1 0,1 0 0,-2 0 0,1 1 0,9 10 1,18 15 27,-28-27-3,30 26-5,-39-31-4,1-1 0,-1 0 1,0 1-1,0-1 1,1 1-1,-1-1 1,0 1-1,0 0 0,-1 0 1,1-1-1,0 1 1,0 0-1,-1 0 0,1 0 1,-1-1-1,0 1 1,1 0-1,-1 0 1,0 0-1,0 0 0,-1 3 1,1-5 1,0 0 0,-1 0 0,1 0 1,0 1-1,0-1 0,-1 0 0,1 0 0,0 0 1,-1 0-1,1 0 0,0 1 0,-1-1 1,1 0-1,0 0 0,-1 0 0,1 0 0,0 0 1,-1 0-1,1 0 0,0 0 0,-1 0 0,1 0 1,0 0-1,-1-1 0,1 1 0,0 0 0,-1 0 1,1 0-1,0 0 0,-1 0 0,1-1 1,0 1-1,0 0 0,-1 0 0,1 0 0,0-1 1,0 1-1,-1 0 0,1-1 0,0 1 0,-15-13 84,14 12-76,-49-39 73,38 31-74,0 0 0,0-1-1,1 0 1,0-1 0,0 0 0,1-1-1,1 0 1,-9-15 0,18 27-16,-1 0 1,1-1 0,0 1 0,0 0-1,-1 0 1,1-1 0,0 1-1,0 0 1,0-1 0,0 1 0,-1 0-1,1-1 1,0 1 0,0-1 0,0 1-1,0 0 1,0-1 0,0 1 0,0 0-1,0-1 1,0 1 0,0 0 0,0-1-1,0 1 1,0-1 0,1 1-1,-1 0 1,0-1 0,0 1 0,0 0-1,0-1 1,1 1 0,-1 0 0,0 0-1,0-1 1,1 1 0,-1 0 0,0 0-1,1-1 1,16 2-138,18 12-312,60 46-6005,-74-48 5048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33 378 4601,'-1'0'245,"0"0"-1,0 0 1,0 0 0,0 0-1,1 0 1,-1 0 0,0 0 0,0-1-1,0 1 1,0 0 0,0-1-1,1 1 1,-1 0 0,0-1-1,0 1 1,1-1 0,-1 0 0,0 1-1,1-1 1,-1 1 0,1-1-1,-1 0 1,1 1 0,-1-1-1,1 0 1,-1-1 0,0-1-13,0 1-1,0-1 1,1 1 0,-1-1 0,1 0 0,0 1-1,0-1 1,0 0 0,1-3 0,1-8-103,1-1 0,7-22 1,-8 31 226,26-72-106,-19 57-317,-1-1 1,0 0-1,-2 0 1,-1 0-1,0-1 0,1-30 1,-18 76-681,-15 43 485,7-16-757,-18 65 1,33-94 324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9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15115,'4'88'320,"59"39"-480,29 15-24,34 22-392,10 6-104,17 6-120,5-4-48,13-17-9,11-19 1,14-37-16,-2-17 8,3-33-616,-2-15 911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3249,'-1'0'403,"0"-1"1,1 0 0,-1 0 0,0 0-1,0-1 1,1 1 0,-1 0 0,0 0-1,1 0 1,-1 0 0,1-1 0,0 1-1,-1 0 1,1 0 0,0-1 0,0 1-1,-1 0 1,1-1 0,1 0-1,0-1-204,0 1 0,0 0 0,1 0 0,0 0 0,-1 0 0,1 0 0,0 1 0,0-1 1,3-2-1,19-16 161,113-105 398,-124 114-742,-13 11-45,1-1 0,-1 1 0,0-1 0,1 1 0,-1 0 0,1-1-1,-1 1 1,0 0 0,1 0 0,-1-1 0,1 1 0,-1 0 0,1 0-1,-1-1 1,1 1 0,-1 0 0,1 0 0,-1 0 0,1 0 0,-1 0-1,1 0 1,-1 0 0,1 0 0,-1 0 0,1 0 0,0 0 0,-2 2 11,0 0 0,0 0 0,0 0 0,0 0 0,0 0 0,-1-1 0,1 1 0,-1-1 0,1 1 1,-1-1-1,-2 3 0,0 0-6,-52 49 92,-75 55 0,179-137 821,-25 9-877,-2 0-1,-1-1 1,0-1-1,26-39 0,-27 36-137,-49 59 51,-1-1 0,-58 49 0,80-74 31,9-8-11,0 0 0,0 0 1,0 0-1,0 0 0,0 0 1,0 0-1,0 0 0,0-1 1,0 1-1,-1-7-3602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189 159 3153,'-2'-2'447,"1"0"1,-1 0 0,0 0-1,0 1 1,0-1-1,-1 1 1,1-1 0,0 1-1,0 0 1,-1 0-1,1 0 1,-1 0 0,1 0-1,-1 1 1,1-1-1,-1 1 1,0 0 0,1 0-1,-1-1 1,-3 2-1,1-1-155,0-1 0,0 1 0,1-1 0,-1 0 0,0 0 0,-8-4 0,5 1-179,1-1-1,0-1 1,-1 1-1,2-1 1,-1 0-1,1-1 1,0 0-1,0 0 0,1 0 1,0 0-1,0-1 1,1 0-1,0 0 1,0 0-1,-3-11 1,7 19-114,1 0 0,-1 0 0,0 0 1,0 0-1,0 1 0,0-1 1,0 0-1,1 0 0,-1 0 1,0 0-1,0 0 0,0 0 1,0 0-1,1 0 0,-1 0 1,0 0-1,0 0 0,0 0 0,1 1 1,-1-1-1,0 0 0,0 0 1,0-1-1,1 1 0,-1 0 1,0 0-1,0 0 0,0 0 1,1 0-1,-1 0 0,0 0 1,0 0-1,0 0 0,0 0 0,1 0 1,-1 0-1,0-1 0,0 1 1,0 0-1,0 0 0,0 0 1,1 0-1,-1 0 0,0-1 1,0 1-1,0 0 0,0 0 1,0 0-1,0 0 0,0-1 0,0 1 1,0 0-1,0 0 0,0 0 1,0-1-1,0 1 0,0 0 1,0 0-1,0 0 0,0-1 1,0 1-1,0 0 0,0 0 1,0 0-1,0 0 0,0-1 0,10 9-23,4 6 54,0 1 0,12 20 0,-17-22 4,1 0 1,1 0-1,0-1 1,18 15 0,-16-16-36,-4-4 332,-20-18-41,-25-24-184,-57-72 0,82 90-114,10 13 4,7 12 8,7 10 24,3 4-3,20 22 1,-31-38 4,1-1 0,-1 0 0,1 0 1,1 0-1,-1 0 0,0-1 0,1 0 0,11 4 0,-7-3 74,-13-4 78,-19-4 9,18 2-267,0 0 1,0 0 0,0-1-1,1 1 1,-1-1 0,0 1 0,1-1-1,-1 0 1,1 0 0,0 0-1,-3-2 1,4 3-242,0 0 0,0 0 0,0 0 0,0 0 0,1-1 0,-1 1 0,0 0 0,0 0 0,1 0 0,-1-1 0,1 1 0,-1 0 0,1-1 0,-1 1 0,1-1 0,0 1 0,0 0 0,0-1 0,0 1 0,0-1 0,0 1 0,0-1 0,0 1 0,1 0 0,0-3 0,6-5-1783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43 326 4713,'-4'-5'8760,"4"5"-8561,0-18 1843,3-19-2157,-1 24 215,20-118 282,-18 112-404,2-1 1,0 1-1,1 0 0,13-26 1,-31 80-429,-9 0 454,2 1-1,2 1 0,1 1 0,-12 48 0,27-86-2,0 0 0,0 0 0,0 0 0,-1 0 0,1 0 0,0 0 0,0 1 0,0-1 0,0 0-1,0 0 1,0 0 0,0 0 0,0 1 0,0-1 0,0 0 0,0 0 0,0 0 0,0 0 0,0 1 0,0-1-1,0 0 1,0 0 0,0 0 0,0 0 0,0 1 0,0-1 0,0 0 0,0 0 0,0 0 0,0 0 0,0 1 0,0-1-1,0 0 1,0 0 0,1 0 0,-1 0 0,0 0 0,0 0 0,0 1 0,0-1 0,0 0 0,0 0 0,1 0-1,-1 0 1,0 0 0,0 0 0,0 0 0,1 0 0,7-6 46,8-15 12,-1-7-239,23-49-157,-35 69-800,1-1 0,-2 0 0,4-15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46 472 832,'0'0'154,"0"1"-1,0-1 0,0 1 1,0-1-1,0 1 0,0-1 1,1 0-1,-1 1 0,0-1 1,0 1-1,0-1 0,1 0 1,-1 1-1,0-1 0,1 0 1,-1 1-1,0-1 0,0 0 1,1 1-1,-1-1 0,1 0 1,-1 0-1,0 1 0,1-1 1,0 0-34,0 1 1,-1-1-1,1 0 0,-1 0 1,0 1-1,1-1 1,-1 1-1,1-1 0,-1 0 1,1 1-1,-1-1 1,0 1-1,1-1 0,-1 1 1,0-1-1,0 1 1,1-1-1,-1 1 0,0-1 1,0 1-1,0-1 1,0 1-1,1 0 1,-1-1-1,0 2 0,-7-30 4713,-3-15-3748,-13-131 1158,6 28-1508,13 97-546,5 61-352,1 0 1,4 17 0,0 3 131,7 60-136,24 123-783,-26-164 514,-12-44 396,-9-32 165,-2-23 119,2 0 0,2 0 1,2-1-1,0-63 0,-1-9-213,2 78-75,4 33-599,6 38-866,-1-2 94,0 6 497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0 936,'-3'0'2543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186 226 1480,'-20'-8'4482,"16"9"-3056,11 6-1196,0-1 4151,-7 0-2045,2-2 234,-7-9-1818,-5-4-169,0-1-1,-15-20 1,1 2-185,6 8-224,1-2 0,2 0 0,0-1 0,1-1 0,-11-25 0,41 59-263,148 146 87,-161-153 9,0 0 0,0 0 0,0 0 0,0 0 0,-1 0 0,1 1 0,-1-1 0,0 1 0,0-1 0,0 1 0,0 0 0,-1 0 0,1 0 0,1 8-1,-4-12 4,0 0-1,0 0 0,0 0 0,0-1 0,1 1 0,-1 0 0,0 0 1,0-1-1,0 1 0,1 0 0,-1-1 0,0 1 0,1-1 0,-1 1 0,0-1 1,1 1-1,-1-1 0,0 1 0,0-2 0,-11-11 31,-20-29 0,24 30-1079,0 1 1,-1 0 0,0 0 0,-16-13-1,19 19-33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20 154 5305,'2'-8'4725,"1"-1"-4132,-1 0 1,1 0-1,1 1 1,5-12-1,-3 10-677,0 0 0,1 1-1,1-1 1,-1 1-1,1 1 1,1 0-1,-1 0 1,17-11-1,-44 44-1350,2-10 1461,1 1-1,0 1 0,2 0 1,0 1-1,-17 28 0,38-58 412,1-1 0,17-18-1,-17 21-985,1-1-1,-1 0 1,-1-1-1,7-13 1,-12 20-1942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13 176 2873,'0'1'73,"-1"-1"0,1 0 0,0 0 0,0 0 0,-1 1 0,1-1 1,0 0-1,0 0 0,-1 0 0,1 0 0,0 0 0,-1 0 0,1 0 0,0 0 1,-1 0-1,1 0 0,0 0 0,-1 0 0,1 0 0,0 0 0,-1 0 0,1 0 1,0 0-1,-1 0 0,1 0 0,0 0 0,0-1 0,-1 1 0,1 0 1,0 0-1,0 0 0,-1 0 0,1-1 0,0 1 0,0 0 0,-1 0 0,1-1 1,0 1-1,0 0 0,0 0 0,0-1 0,-1 1 0,1-1 0,-1-19 2247,10-23 288,-9 43-2578,8-27 957,-4 16-765,-1-1 0,0 1 1,-1-1-1,0 0 0,0-12 0,-10 59-328,-2 144-61,6-256-3623,4 63 2919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189 406 2240,'0'2'2653,"-1"-12"2499,0 7-4840,0-1 0,-1 1 0,1-1 1,-1 1-1,1 0 0,-1 0 0,0 0 1,0 0-1,-1 0 0,-2-3 0,-10-14 740,-6-25 155,-17-53-1,23 58-1285,-1 0 0,-25-44-1,21 52-3410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3121,'6'0'8060,"-3"11"-8117,0-1 162,0 1 0,0 0 1,-1-1-1,0 1 0,0 14 209,0-53 293,-3 26-551,1 0 0,-1-1 0,0 1 0,0 0 1,0-1-1,0 1 0,-1 0 0,1 0 0,-1 0 1,1 0-1,-1 0 0,0 0 0,1 1 0,-1-1 1,0 1-1,0-1 0,0 1 0,0-1 0,-1 1 1,1 0-1,-4-1 0,4 0 33,-1 0 0,1 1 1,0-1-1,1 0 0,-1 0 0,0 0 0,1-1 0,-3-2 1,-11-14 118,7 15-159,0-1 0,-1 1 0,1 0 0,-1 0 0,1 1-1,-1 1 1,-12-3 0,17 4-47,24-1-66,-11 3 65,12 2 5,31 9 0,-48-11-6,0 1 1,0-1-1,1 1 0,-1-1 1,0 1-1,0 1 0,-1-1 1,1 1-1,0-1 0,-1 1 1,0 0-1,1 0 0,4 6 1,-8-8 0,1 0 0,-1 0 1,1 0-1,0 0 0,-1-1 1,0 1-1,1 0 0,-1 0 1,1 0-1,-1 0 0,0 1 1,0-1-1,0 0 0,0 0 1,0 0-1,0 0 0,0 0 1,0 0-1,0 0 0,0 0 1,0 0-1,-1 1 0,0-1 4,1-1-1,-1 1 0,1-1 0,-1 0 1,0 1-1,1-1 0,-1 0 0,0 1 0,1-1 1,-1 0-1,0 0 0,0 0 0,1 0 1,-1 0-1,0 1 0,1-1 0,-1-1 1,0 1-1,0 0 0,1 0 0,-1 0 0,0 0 1,1 0-1,-1-1 0,0 1 0,1 0 1,-1-1-1,0 1 0,1 0 0,-1-1 1,1 1-1,-1-1 0,0 0 0,-111-65 163,108 64-207,4 3-15,7 3-33,10 0-850,-1 1-1,1 1 0,-1 0 1,0 1-1,-1 1 0,22 13 1,-18-7-477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1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14515,'29'32'264,"31"25"-368,43 11-80,55 15 224,20 4-144,34 2-144,8-1-80,3-1-344,5-1-144,-7-1-313,-8-1-127,-4-5-384,-13-2-937,-34-8 1569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41 226 6281,'3'-8'1048,"0"-1"0,-1 1 1,0-1-1,-1 0 0,1-10 0,-2 12-875,1-1 0,0 1 1,0-1-1,1 1 0,0 0 1,0 0-1,1 0 0,5-10 1,42-71-216,-71 108-738,-53 119 6,52-94 215,15-27 529,7-17 33,1-1-1,-1 0 0,0 0 1,0 0-1,0 0 0,0 0 1,0 0-1,0 1 1,0-1-1,0 0 0,0 0 1,0 0-1,1 0 0,-1 0 1,0 0-1,0 0 0,0 0 1,0 0-1,0 0 1,1 1-1,-1-1 0,0 0 1,0 0-1,0 0 0,0 0 1,0 0-1,1 0 0,-1 0 1,0 0-1,0 0 0,0 0 1,0 0-1,0 0 1,1 0-1,-1 0 0,0-1 1,0 1-1,0 0 0,0 0 1,0 0-1,0 0 0,1 0 1,-1 0-1,0 0 1,0 0-1,0 0 0,0 0 1,0-1-1,0 1 0,0 0 1,0 0-1,1 0 0,2-3 45,0 1-1,0-1 1,-1 0-1,1 0 1,0 0-1,3-7 1,27-52 126,-17 19-3813,-14 37 2569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9 198 6305,'5'-7'2648,"-4"6"-2522,0 1-1,-1-1 1,1 1-1,-1-1 1,1 1-1,0-1 1,-1 0-1,0 1 0,1-1 1,-1 1-1,1-1 1,-1 0-1,0 0 1,1 1-1,-1-1 1,0 0-1,0 0 1,0 1-1,1-2 0,-1-5 332,2-15 243,-1-1 0,-1 0-1,-1 1 1,-7-43 0,1 51-726,7 14 22,0 0 1,0 0-1,-1 0 0,1 0 1,0 0-1,0 0 0,0 0 1,-1 0-1,1 0 0,0 0 0,0 0 1,0 0-1,0 0 0,-1 0 1,1 0-1,0 0 0,0 0 1,0 0-1,0 1 0,-1-1 1,1 0-1,0 0 0,0 0 0,0 0 1,0 0-1,0 1 0,-1-1 1,1 0-1,0 0 0,0 0 1,0 0-1,0 1 0,0-1 1,0 0-1,0 0 0,0 0 0,0 1 1,-5 27-111,6-1 54,0 1-1,2-1 1,10 43 0,-13-70 61,0 0 1,0 0-1,0 0 1,0 0-1,0 0 1,0 0-1,0 0 1,0 0-1,0 0 1,0 0-1,0 0 1,0 0 0,1 0-1,-1 0 1,0 0-1,0 0 1,0 0-1,0 0 1,0 0-1,0 0 1,0 0-1,0 0 1,0 0 0,0 0-1,0 0 1,0 0-1,0 0 1,0 0-1,1 0 1,-1 0-1,0 0 1,0 0-1,0 0 1,0 0-1,0 0 1,0 0 0,0 0-1,0 0 1,0 0-1,0 0 1,0 0-1,0 0 1,0 0-1,0 0 1,0 1-1,0-1 1,0 0 0,0 0-1,0 0 1,0 0-1,0 0 1,0 0-1,0 0 1,0 0-1,0 0 1,0 0-1,0 0 1,0 0-1,2-9 4,-1-13-335,-6-20-3550,3 32 2644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33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626 9090,'26'-36'756,"-17"22"-614,0 0-1,1 1 1,19-19 0,-9 14 49,-2 3 378,-1-2-1,29-34 1,-43 47-474,0 1 0,0-1 1,-1 0-1,1 0 0,-1-1 0,0 1 0,0 0 0,-1-1 0,1 1 1,-1-1-1,0 0 0,0 1 0,-1-1 0,1 0 0,-1 0 1,0 1-1,0-1 0,-1 0 0,1 0 0,-3-7 0,2 10-52,-1-1-1,0 0 0,0 0 0,0 1 0,-1-1 0,1 1 1,0 0-1,-1-1 0,0 1 0,1 1 0,-1-1 1,0 0-1,0 1 0,0-1 0,0 1 0,0 0 0,0 0 1,-1 0-1,1 0 0,0 1 0,-1-1 0,1 1 1,0 0-1,-1 0 0,1 0 0,-4 1 0,-13-1 4,0 2 0,0 1 0,-19 4 0,-9 5 112,2 2-1,0 1 0,-50 25 1,68-26 111,0 1 0,1 1 0,1 1 0,1 1 1,-45 42-1,61-50-173,1-1 0,0 2 0,0-1-1,1 1 1,0 0 0,1 1 0,0-1 0,1 1 0,1 1 0,0-1 0,0 0 0,1 1-1,-1 15 1,3-20-72,0 0-1,1 0 1,1 0-1,-1 0 1,1 0-1,0-1 0,1 1 1,0 0-1,0 0 1,1-1-1,0 1 1,0-1-1,1 0 1,0 0-1,0 0 0,0-1 1,1 1-1,0-1 1,0 0-1,1-1 1,0 1-1,9 6 1,0-2 6,0-2 1,1 0 0,0 0 0,0-2 0,1 0 0,-1-1 0,1 0 0,1-2 0,-1 0-1,0-1 1,1 0 0,-1-2 0,29-2 0,-8-1 30,0-2 0,0-2 0,0-1-1,-1-2 1,41-17 0,-45 15-2,-1-3 0,0 0 0,-1-2 0,47-35 1,-68 44-33,0-1 0,0 0 1,0-1-1,-2 0 0,1-1 0,11-18 1,-16 22-7,-1 0 0,1 0 1,-1-1-1,-1 1 0,0-1 1,0 0-1,0 0 0,-1 1 1,0-1-1,0 0 1,-1 0-1,-1-9 0,0 9-11,-1 0-1,0 0 0,0 0 1,-1 1-1,0-1 0,0 1 1,-1 0-1,0 0 1,0 0-1,0 1 0,-1-1 1,0 1-1,-1 0 1,1 0-1,-1 1 0,0 0 1,-1 0-1,1 0 0,-1 1 1,-13-7-1,-1 0-20,-1 2-1,0 0 1,0 1-1,-1 1 1,-41-6-1,28 8 1,-1 2 0,1 2-1,0 1 1,0 1 0,-1 3 0,-46 9-1,54-6 15,1 0 0,0 2 0,1 1 0,0 1 0,1 1 0,0 2 0,1 0 0,-33 25 0,48-30 4,0-1-1,0 2 1,1-1-1,0 1 1,1 1-1,0 0 1,0 0 0,2 0-1,-1 1 1,1 0-1,1 0 1,0 1-1,1-1 1,-5 23-1,8-24 7,-1 0 0,2 0-1,0 0 1,0 0 0,1-1-1,0 1 1,0 0 0,2 0-1,-1-1 1,1 1 0,1-1-1,0 0 1,0 0 0,1 0-1,0-1 1,1 1 0,0-1-1,10 11 1,-1-5 2,0 0-1,1-1 1,0-1-1,1 0 1,1-2-1,0 1 1,0-2-1,1-1 1,0 0 0,1-1-1,0-2 1,0 0-1,1 0 1,-1-2-1,1-1 1,0-1 0,0 0-1,25-2 1,-17-1 21,0-1 1,0-1-1,0-2 1,0 0 0,-1-2-1,0-2 1,-1 0-1,0-2 1,0-1-1,-1-1 1,0-1 0,39-29-1,-55 35-12,0-1 0,0 0 0,-1 0-1,0-1 1,-1-1 0,0 1 0,0-1 0,-1 0 0,-1-1-1,0 0 1,-1 0 0,0 0 0,0-1 0,-2 1-1,5-24 1,-7 25-27,0 1 0,-1-1-1,-1 0 1,1 1 0,-2-1-1,1 1 1,-1-1-1,-1 1 1,0 0 0,-1 0-1,0 0 1,0 0 0,-1 0-1,0 1 1,-1 0 0,0 0-1,0 1 1,-1-1 0,0 2-1,-9-9 1,-2 1-23,-1 0 1,-1 2 0,0 0-1,-1 2 1,0 0-1,-1 1 1,0 1-1,-1 1 1,1 1 0,-1 1-1,-31-4 1,-1 3 17,-1 2 0,1 3 1,-100 7-1,112-1 12,0 2 0,1 2 0,0 2 1,-64 23-1,88-26-8,1 1 1,0 1 0,0 1-1,1 0 1,-21 18 0,28-21 1,1 1 0,0 0 0,0 1-1,1-1 1,0 2 0,1-1 0,0 1 0,1 0 0,-9 21 0,11-24 13,1 1 0,0 0-1,0 0 1,1 0 0,0 0 0,0 0 0,1 0 0,0 0 0,1 0-1,0-1 1,0 1 0,0 0 0,4 11 0,0-8 7,-1 0 1,2 0-1,-1 0 0,1-1 0,1 0 1,0 0-1,0 0 0,11 9 1,2 0 3,1-1 1,0 0-1,1-2 1,1-1 0,1 0-1,0-2 1,30 11-1,-26-13-5,0-1 0,2-2 0,-1-1-1,1-1 1,0-1 0,0-2 0,0-1 0,0-2-1,0-1 1,52-8 0,-60 6 4,0-2 1,0-1-1,-1 0 1,0-2-1,0 0 0,-1-1 1,0-1-1,-1-1 0,0-1 1,0-1-1,-2 0 1,1-2-1,-2 1 0,0-2 1,17-22-1,-26 29-26,0-1 1,-1 1-1,-1-2 1,1 1-1,-1-1 1,-1 1-1,0-1 1,-1-1-1,0 1 1,-1 0-1,0-1 1,0 1-1,-2-1 1,1 1-1,-1-1 1,-1 0-1,0 1 1,-4-17-1,2 15-24,-1 0 1,-1 1-1,0 0 0,-1 0 0,0 0 1,0 0-1,-1 1 0,-1 0 1,0 1-1,0 0 0,-1 0 0,0 1 1,-1 0-1,0 0 0,-23-14 1,8 10-10,-1 0 0,0 1 1,-1 2-1,0 1 0,0 1 1,-1 1-1,0 2 0,-1 0 1,1 2-1,-54 1 0,35 4 23,1 2 0,0 1 0,0 3 0,0 2 0,-86 31 0,104-30 24,0 2 0,0 0-1,2 2 1,-1 1-1,2 1 1,1 2-1,-29 27 1,43-38-2,1 1 1,1 1-1,-1-1 0,2 2 1,-1-1-1,2 1 1,-1 0-1,1 0 0,1 1 1,0 0-1,1-1 0,0 2 1,1-1-1,0 0 1,1 1-1,0 0 0,1-1 1,1 1-1,1 24 1,2-27 1,0 1 1,0-1-1,1 1 1,0-1-1,0 0 1,1-1-1,1 1 1,0-1-1,0 0 1,1 0-1,0-1 1,0 0-1,1 0 1,0-1-1,0 1 1,1-2-1,0 1 1,0-2-1,12 7 1,4 1 2,1-1-1,1-1 1,0-2 0,0 0 0,1-2 0,35 5 0,-27-8-9,0-1 1,1-2-1,0-1 1,-1-2-1,0-2 1,52-11-1,-60 8 17,0-1 0,-1-1 0,0-1-1,-1-1 1,0-1 0,-1-2 0,0 0 0,38-32 0,-55 40-4,0-1 1,-1 0 0,0 0-1,0-1 1,-1 0 0,0 0 0,0 0-1,-1-1 1,0 0 0,0 0 0,-1 0-1,-1-1 1,1 0 0,-1 1-1,-1-1 1,0 0 0,-1 0 0,1 0-1,-2 0 1,0-1 0,0 1 0,0 0-1,-2 0 1,1 0 0,-1 0-1,-1 0 1,1 0 0,-2 1 0,1-1-1,-1 1 1,-1 0 0,0 0-1,0 0 1,-1 1 0,0-1 0,-10-10-1,2 5-36,0 1-1,-1 0 1,0 1 0,-1 0-1,0 1 1,-1 1-1,0 1 1,-1 0-1,0 1 1,0 1-1,0 1 1,-33-6-1,16 5 2,0 2-1,0 1 1,-1 2-1,1 2 1,-1 1-1,-39 6 1,57-4 9,0 1 1,0 0 0,0 2 0,1 0-1,-1 0 1,1 2 0,1 0 0,-1 1 0,2 1-1,-1 0 1,1 1 0,-19 19 0,26-22 16,0 0 1,1 1 0,0 0-1,1 0 1,0 0 0,0 1-1,1-1 1,0 2 0,1-1 0,0 0-1,0 1 1,1 0 0,1 0-1,0-1 1,0 2 0,1-1-1,1 0 1,0 0 0,0 0 0,1 0-1,4 19 1,-1-15 9,1 0 0,1-1 0,0 1 0,1-1 1,1-1-1,0 1 0,0-1 0,2-1 0,-1 1 0,2-2 0,0 1 0,0-1 1,24 17-1,-7-8 6,1-1 0,1-1 0,0-2 0,2-1 1,42 14-1,-38-17-10,0-2 0,1-2 0,0-1 0,0-2 0,0-2 0,1-1 0,-1-2 0,64-8 0,-71 4 26,1-2 0,-1-1 0,0-2-1,-1-1 1,0-1 0,0-1 0,-1-1-1,-1-2 1,-1-1 0,49-37 0,-66 45-15,-1 0-1,1 0 1,-1 0 0,-1-1 0,1 0-1,-2 0 1,1-1 0,-1 0 0,-1 0-1,0-1 1,0 0 0,-1 0 0,0 0-1,-1 0 1,0 0 0,-1-1 0,0 1-1,-1-1 1,-1 1 0,1-1 0,-2 0-1,0 1 1,0-1 0,-1 1 0,0-1-1,-1 1 1,0 0 0,-1 0 0,0 0-1,-12-20 1,6 13-30,-1 0 1,-1 0-1,-1 1 1,-1 0-1,0 1 0,-1 1 1,0 1-1,-34-25 0,23 22-27,1 2 0,-2 1 0,0 1-1,0 1 1,-56-16 0,40 18-2,0 2 0,-1 1 0,0 3 0,-1 1 0,1 2 1,0 2-1,-1 3 0,-73 14 0,95-13 17,1 1 0,0 1-1,0 1 1,0 1 0,1 1 0,1 1 0,0 1 0,0 1 0,1 0-1,1 1 1,-33 34 0,43-39 10,-1 1 1,2 0-1,-1 1 0,1 0 1,1 0-1,0 0 0,0 1 1,2 0-1,-1 0 0,1 0 0,1 1 1,0-1-1,1 1 0,0 0 1,1 0-1,1-1 0,0 1 1,0 0-1,1 0 0,1 0 1,0-1-1,7 22 0,-2-16 20,1 0-1,1-1 1,0 0 0,1-1-1,1 0 1,0-1-1,1 0 1,1 0 0,0-1-1,1-1 1,1-1-1,0 0 1,1 0 0,24 13-1,3-2 46,1-1 1,1-1-1,0-3 0,71 18 0,-68-25-7,0-1 0,1-2 0,-1-3 0,1-1 0,1-3 0,54-6 0,-70 2 2,-1-2 0,0-1 0,0-2 0,0-1 0,-1-2 1,0-1-1,-1-2 0,-1 0 0,49-33 0,-66 38-10,0-1 1,-2 0-1,1-1 1,-1 0-1,0-1 0,-1 0 1,-1 0-1,0-1 0,-1-1 1,0 1-1,-1-1 1,0-1-1,-1 1 0,-1-1 1,7-30-1,-9 23-22,-1-1 1,0 1-1,-2-1 1,0 1-1,-2-1 1,0 1-1,-2 0 1,0 0-1,-2 0 0,-12-34 1,9 35-50,0-1 0,-1 2 0,-1-1 0,-1 2 0,-1-1 0,-1 2 0,0-1 0,-2 2 0,0 0 0,-1 1 0,-23-17 0,15 16-20,0 1 0,-1 1 0,-1 1-1,0 1 1,-1 2 0,-1 1 0,-56-13-1,33 14 9,1 3 1,-1 2-1,0 2 0,0 3 0,0 1 1,0 3-1,0 3 0,1 1 0,-91 30 0,112-29 33,1 2 0,0 1 0,1 1-1,1 1 1,0 2 0,1 1 0,0 0-1,2 2 1,-32 33 0,45-40 13,0 0-1,0 0 1,1 1-1,1 1 1,0 0 0,2 0-1,-1 0 1,2 1 0,0 0-1,0 1 1,2-1-1,0 1 1,1 0 0,1 0-1,0 0 1,2 0-1,0 0 1,3 30 0,0-29 14,1-1 1,1 1 0,0 0 0,1-1-1,1 0 1,1-1 0,0 1 0,1-1 0,17 21-1,-9-16 19,0-1 0,2 0 0,0-2 0,1 0 0,1-2-1,23 15 1,-9-9 29,2-2-1,0-2 1,1-1-1,1-2 1,0-2 0,1-1-1,0-2 1,54 6-1,-61-13-9,1-1 0,0-2 0,-1-1 0,1-1 0,-1-3 0,50-11 0,-67 12-23,-1-1 1,1 0 0,-1-1 0,0-1-1,0 0 1,-1-1 0,0 0 0,0-2 0,-1 1-1,0-2 1,-1 1 0,0-2 0,-1 0 0,0 0-1,11-16 1,-17 17-18,1 0-1,-1-1 0,-1 1 1,0-1-1,-1 1 0,0-1 1,-1 0-1,0 0 1,-1-1-1,0 1 0,-1 0 1,-1 0-1,1 0 0,-2-1 1,0 1-1,0 0 1,-5-12-1,-3-7-40,-1 1 0,-2-1 0,-1 2 0,-1 0 0,-21-31 0,16 32-25,0 0 0,-2 1 0,0 2 0,-2 0 0,-1 1 0,-1 1 0,-1 2 0,-1 1 0,-34-19 0,35 24 1,-1 2-1,-1 1 1,0 2 0,0 0-1,-1 2 1,0 1 0,-1 2-1,0 1 1,1 1 0,-45 2-1,40 2 14,0 2 0,-1 2 1,1 1-1,1 2 0,0 1 0,0 1 0,0 3 0,2 0 0,-56 32 0,72-36 24,2 1 0,-1 0 1,1 1-1,1 1 0,0 0 0,1 1 0,0 0 0,1 0 0,0 2 0,1-1 0,1 1 0,1 1 0,0-1 0,0 2 0,2-1 0,0 1 0,1 0 1,1 0-1,0 0 0,1 0 0,-1 26 0,5-19 3,1-1 1,1 1-1,1-1 1,1 1-1,1-2 0,1 1 1,1 0-1,1-1 1,1-1-1,1 0 0,0 0 1,2-1-1,0 0 1,32 33-1,-16-21 21,2-1-1,2-1 0,0-2 1,2-1-1,1-2 0,1-2 1,50 24-1,-54-33 20,1-1 1,0-2-1,0-1 0,1-2 0,0-1 0,1-2 1,-1-2-1,1-1 0,0-2 0,-1-1 0,1-1 1,0-3-1,-1-1 0,0-1 0,0-2 0,-1-1 1,0-2-1,-1-1 0,0-2 0,-2-1 0,1-2 1,-2-1-1,0-1 0,-2-2 0,0 0 0,45-50 1,-62 60-17,-1 0 1,0-1-1,-1 0 1,0-1-1,-1 0 1,-1-1-1,0 1 1,-1-1-1,-1 0 1,0-1-1,-1 0 1,-1 1-1,0-1 0,-1 0 1,-1 0-1,-1-25 1,-2 22-42,0 1 0,-2-1-1,0 1 1,-1-1 0,-1 2 0,0-1 0,-2 1 0,0 0-1,-1 0 1,0 1 0,-2 0 0,0 0 0,-23-25 0,12 20-20,0 1-1,-1 1 1,0 1 0,-2 1 0,0 1 0,-1 1 0,-1 1 0,0 1-1,-30-9 1,23 11 3,-1 1 0,-1 2 0,1 1 0,-1 2 0,-1 2 0,1 1 0,-50 4 0,58 0 19,-1 2 0,0 1 0,1 1 0,0 1 0,0 2 0,1 0 0,0 2 0,1 1 0,-35 22 0,43-21 14,0 0-1,1 1 1,0 0-1,1 2 1,1 0 0,0 1-1,1 0 1,1 1-1,1 0 1,0 1-1,2 1 1,0 0 0,-8 23-1,12-25 18,1 2 0,0-1 1,2 0-1,0 1 0,1 0 0,1 0 0,1-1 1,1 1-1,0 0 0,2 0 0,0-1 0,1 1 1,1-1-1,1 0 0,0 0 0,2-1 0,0 0 0,1 0 1,1-1-1,0 0 0,15 17 0,-9-14 12,0-1 0,1 0 0,1-2 1,1 0-1,1-1 0,0 0 0,1-2 0,0-1 0,1 0 0,0-2 0,1 0 0,1-2 0,-1-1 0,2 0 0,-1-2 0,34 5 1,-28-9 16,0-1 0,0-2 0,0 0 0,0-2 0,0-2 1,0 0-1,-1-2 0,0-1 0,34-15 0,-27 8 16,-1-2-1,0-2 1,-2-1 0,0-1-1,-1-2 1,48-44 0,-70 57-45,0 0 1,-1 0-1,0-1 1,0 0-1,-1 0 1,-1-1-1,0 0 1,-1-1-1,0 1 0,0-1 1,-2-1-1,0 1 1,0 0-1,-1-1 1,-1 0-1,0 0 1,-1 0-1,0 0 1,-1 0-1,-1 0 1,0 0-1,-1 1 1,-1-1-1,0 0 1,-1 1-1,0-1 1,-9-18-1,2 9-39,-2 0 1,0 1-1,-1 1 1,-1 1-1,-1 0 1,0 0-1,-2 2 0,0 0 1,-1 1-1,-21-14 1,12 12-10,-1 1 1,0 1-1,-1 2 1,-1 1 0,0 1-1,-1 1 1,-48-9 0,51 15 7,0 1 1,0 1-1,0 2 1,0 1-1,-1 2 1,1 0 0,0 2-1,-49 11 1,57-8 12,1 1 1,0 0-1,0 1 1,1 1-1,0 1 1,0 1-1,1 0 1,1 2-1,0 0 1,0 0-1,2 2 1,-22 25-1,27-29 26,2 0 0,-1 1 0,1 0 0,1 1 0,0-1-1,1 1 1,1 1 0,0-1 0,0 1 0,1 0 0,1 0 0,1 1 0,0-1 0,0 0-1,2 1 1,0-1 0,0 1 0,2-1 0,-1 0 0,2 1 0,0-1 0,1 0-1,0 0 1,1-1 0,0 1 0,1-1 0,1 0 0,0-1 0,1 0 0,13 17 0,0-5 22,0-1 1,2-1 0,1-1-1,0-1 1,1-1 0,1-1-1,1-1 1,1-2 0,0-1-1,1-1 1,0-1 0,1-2-1,0 0 1,0-3 0,61 8-1,-63-11 6,1-2-1,-1-1 1,1-1 0,-1-1-1,1-2 1,-1-1-1,0-1 1,0-1-1,0-2 1,-1-1-1,0-1 1,-1-1-1,0-1 1,-1-1-1,0-2 1,-1 0-1,38-33 1,-51 38-22,-1-1 0,0 0 0,-1 0 0,0-1 0,0 0 0,-2-1 0,0 0 0,0 0 0,-1 0 0,0-1 0,-1 0 0,-1 0 0,4-26 0,-5 21-28,-2-1 0,-1 0 0,0 1 1,-2-1-1,0 1 0,-1-1 0,-1 1 1,-1 0-1,-10-28 0,2 17-32,0 1 1,-2 0-1,-1 1 0,-1 1 0,-2 1 1,0 0-1,-2 1 0,0 1 0,-2 1 1,-1 2-1,-1 0 0,-36-24 0,31 29 8,1 1 0,-2 1 0,0 2 0,0 2-1,-1 0 1,0 2 0,-1 2 0,1 1 0,-1 1 0,-1 2-1,1 1 1,0 1 0,0 2 0,0 2 0,0 1 0,-33 9-1,39-6 24,0 1-1,0 0 1,1 2-1,0 2 1,1 0-1,0 1 1,1 2-1,-29 24 1,36-25 18,0 1 0,2 1 0,0 0 0,0 1 0,2 0 0,0 1 0,2 1 0,0 0 1,1 0-1,1 1 0,-7 24 0,11-29 8,1 1 0,0-1 1,2 1-1,0 0 0,0-1 0,2 1 1,0 0-1,1 0 0,1 0 1,0-1-1,1 1 0,1-1 0,0 1 1,2-1-1,0-1 0,0 1 1,2-1-1,0 0 0,0-1 0,1 1 1,1-2-1,1 0 0,20 21 1,-6-11 14,2-1 0,0-1 0,1-1 0,1-2 0,1-1 0,0-1 0,1-2 0,1-1 0,0-1 0,1-2 0,0-1 0,1-2 0,-1-1 0,1-1 0,42-1 0,-48-4 12,0-1-1,1-1 1,-1-2-1,0-1 0,-1-1 1,0-1-1,0-1 0,35-17 1,-42 15 0,0 0 0,-1-2 0,-1 0 0,0-1 0,0-1 0,-2-1 1,1 0-1,-2-1 0,0-1 0,-1 0 0,15-26 0,-18 24-19,-2-1-1,0 1 1,-1-2 0,-2 1-1,0-1 1,-1 0 0,0-1-1,-2 1 1,-1-1 0,-1 1-1,0-1 1,-6-42 0,0 26-43,-1 0 0,-3 0 0,-1 1 1,-1 0-1,-2 1 0,-25-49 0,24 60-7,-1 1-1,0 1 1,-2 0-1,-1 1 1,-1 1 0,0 1-1,-1 0 1,-2 2-1,0 0 1,-1 1 0,0 2-1,-1 0 1,-1 2-1,0 0 1,-45-14 0,46 19 2,0 1 1,-1 2 0,1 0 0,-1 2 0,0 0-1,-1 2 1,1 1 0,0 1 0,0 1-1,0 1 1,0 1 0,1 1 0,-1 2 0,1 0-1,1 2 1,-1 0 0,-38 22 0,46-21 28,0 1 0,1 0 0,1 1 0,-1 0 0,2 1 0,0 1-1,0 0 1,2 1 0,-1 0 0,2 1 0,0 0 0,1 1 0,1 0 0,-12 34 0,14-30 19,1 1-1,1-1 1,1 1 0,1 0 0,1 0-1,1 0 1,0 0 0,2-1 0,1 1-1,0 0 1,2-1 0,11 34 0,-3-23 4,2 0 1,1 0 0,1-1 0,2-1-1,1-1 1,1-1 0,1-1 0,2-1-1,1-1 1,0-1 0,2-1-1,1-1 1,50 29 0,-51-34 12,2-1 0,0-1 0,1-2 1,0-1-1,1-2 0,0-1 0,1-1 0,0-2 0,0-1 0,0-1 1,1-2-1,-1-1 0,1-2 0,62-9 0,-74 6-3,1-2-1,-2-1 1,1 0-1,-1-1 0,0-2 1,-1 0-1,0 0 1,0-2-1,26-22 1,-34 25-20,-1-2 1,1 1 0,-2-1-1,1-1 1,-2 0-1,1 0 1,-2-1-1,0 0 1,0 0 0,-1 0-1,-1-1 1,0 0-1,-1 0 1,0-1 0,1-15-1,-3 4-31,-1 0-1,-1-1 1,-1 1-1,-2 0 1,0 0-1,-2 0 1,-1 0-1,-1 1 1,-1 0-1,-1 0 0,-2 1 1,0 0-1,-1 1 1,-1 0-1,-2 1 1,0 0-1,-21-22 1,16 21-20,-2 1 0,0 1 0,-1 1 0,-1 1 0,-1 2 0,0 0 0,-1 1 0,-1 1 0,-1 2 0,0 1 0,0 1 0,-1 1 0,0 2 0,-51-8 0,44 12 3,1 2 0,0 1 1,-1 2-1,1 2 0,0 1 0,0 1 0,1 2 0,-1 1 1,-40 17-1,54-17 24,1 1 0,0 1 1,0 1-1,1 0 1,0 2-1,1 0 0,1 1 1,0 1-1,1 0 1,1 1-1,0 1 0,1 0 1,1 1-1,1 1 1,-18 35-1,21-34 22,1-1-1,1 1 1,1 1-1,0-1 1,2 1 0,1 0-1,0 0 1,2 0 0,0 1-1,1-1 1,1 0 0,1 0-1,2 0 1,-1 0-1,2 0 1,1-1 0,1 0-1,0 0 1,2 0 0,0-1-1,1 0 1,1-1 0,0 0-1,2-1 1,0 0-1,1-1 1,0-1 0,1 0-1,1-1 1,31 22 0,-20-19 18,1-1 1,0-2-1,2-1 1,-1 0 0,1-3-1,1 0 1,0-2-1,0-2 1,0 0 0,1-2-1,0-2 1,0 0-1,0-3 1,0 0-1,37-7 1,-24 0 3,-1-1 1,0-2-1,0-2 1,-2-2-1,1-1 0,-2-3 1,-1-1-1,0-2 0,-1-2 1,41-33-1,-65 45-32,-1 0-1,-1 0 0,0-1 1,-1-1-1,-1 0 1,0-1-1,0 0 0,-2-1 1,0 0-1,-1 0 1,0-1-1,-1 0 0,-1 0 1,-1 0-1,-1-1 1,0 0-1,-1 0 0,-1 0 1,-1-1-1,0 1 0,-1 0 1,-1 0-1,-1-1 1,-1 1-1,0 0 0,-1 1 1,-1-1-1,-1 1 1,-1-1-1,-9-18 0,6 18-20,-1-1 0,-1 2 0,0 0 0,-2 0 0,0 1 0,0 0 0,-1 2 0,-1-1 0,-21-13 0,13 12-10,-1 2-1,0 0 1,0 2-1,-1 0 0,-1 2 1,-39-9-1,29 10 2,-1 3 0,0 1-1,-1 1 1,1 2-1,-1 2 1,1 2 0,-1 1-1,1 3 1,0 0-1,-55 18 1,74-18 20,0 1 0,1 1 0,0 1 0,1 0 0,0 1 0,0 1 0,1 1 0,0 0 1,1 1-1,-20 22 0,24-22 13,2 0 0,-1 1 0,2 0 0,0 0 0,0 0 1,2 1-1,0 0 0,0 1 0,2-1 0,-1 1 0,2 0 0,0 0 1,0 23-1,2-17 13,2 1 1,0-1-1,1 0 1,1 1 0,1-1-1,1 0 1,1-1-1,1 1 1,1-1 0,1-1-1,1 0 1,0 0-1,24 33 1,-14-28-6,0-1 1,2-1-1,0-1 0,2-1 0,0-1 1,2-1-1,0-1 0,1-1 1,36 16-1,-33-18 12,1-2 0,1-2 0,0-1 0,0-1 0,1-2 0,0-1-1,0-1 1,1-2 0,46-2 0,-63-2-1,0 0 0,0-1 1,0-1-1,0-1 0,0 0 0,-1-1 0,1-1 0,-1 0 0,-1-2 0,1 1 0,-1-2 1,-1 0-1,0-1 0,0 0 0,-1-1 0,0-1 0,-1 0 0,0 0 0,-1-2 0,10-14 1,-13 15-15,-2 0 0,1 0 0,-2-1 0,0 0 0,0 0 0,-1 0 0,-1 0 0,-1-1 0,0 0 0,0 1 0,-2-1 0,0 0 1,-1 1-1,0-1 0,-1 0 0,0 1 0,-1-1 0,-10-25 0,1 9-36,0 0-1,-2 2 1,-2-1 0,0 2-1,-2 0 1,-1 1 0,-31-34-1,22 33-11,-1 0-1,-1 2 0,-2 2 1,0 0-1,-1 3 0,-1 0 1,-1 2-1,-1 2 0,-1 1 1,0 2-1,-66-16 0,63 21 7,0 2-1,0 2 0,0 1 0,0 2 0,-1 2 1,1 2-1,0 1 0,0 2 0,0 2 0,1 2 0,-60 20 1,79-21 19,0 1-1,1 0 1,0 2 0,1 0 0,0 1 0,0 1 0,2 0 0,-1 2 0,2 0 0,0 0 0,1 1-1,-19 28 1,24-29 12,1 0 0,0 0 0,1 0 0,1 1 0,0 0 1,1 0-1,1 1 0,1 0 0,0-1 0,1 1 0,0 0 0,2 0 0,0 0 0,1 0 0,1 0 0,5 22 0,-3-20 10,2-1 0,0 0-1,1 0 1,1 0 0,0-1 0,1 0 0,2-1 0,-1 0-1,15 15 1,-7-10 13,1-1-1,1-2 1,1 0-1,1-1 1,44 27-1,-30-25 17,0-1 1,1-2-1,1-2 0,0-1 1,1-2-1,0-2 0,1-1 1,70 4-1,-72-11 1,0-2 1,0-2-1,0-1 0,0-2 0,-1-2 1,0-1-1,0-2 0,37-17 0,-45 16-8,-1-2 0,-1-1-1,0-1 1,-1-1 0,-1-1-1,-1-1 1,0-2 0,-2 0-1,0-1 1,26-36 0,-36 40-30,-1 1 1,-1-1 0,-1-1-1,0 0 1,-2 0-1,0-1 1,-1 0-1,-1 0 1,-1 0-1,0-1 1,-2 1 0,-1-1-1,0 0 1,-1 0-1,-1 0 1,-2 1-1,0-1 1,-1 1-1,-12-39 1,8 38-27,0 0 1,-1 1-1,-2-1 1,0 2-1,-1 0 1,0 0-1,-2 1 1,0 1-1,-1 0 0,-1 1 1,-1 1-1,0 0 1,0 1-1,-2 1 1,0 1-1,0 0 1,-1 2-1,-25-10 0,18 11-11,-1 1-1,1 2 0,-2 0 1,1 2-1,0 2 0,-1 0 1,1 2-1,-1 1 0,1 1 1,0 2-1,-1 0 0,2 2 1,-48 16-1,47-12 22,1 1 1,0 2-1,1 0 0,0 1 1,1 2-1,1 1 0,0 1 1,1 0-1,1 2 0,1 1 1,1 0-1,1 2 0,-20 30 1,28-35 21,1 0 0,1 1 0,0 0 0,2 1 0,0 0 0,1 0 0,1 0 0,1 1 0,1-1 0,1 1 0,0 0 0,2 0 0,0 0 0,2 0 0,0 0 0,1 0 0,7 23 0,-2-19 8,1 0-1,1 0 1,0-1-1,2 0 1,1-1 0,1 0-1,1-2 1,1 1-1,1-2 1,0 0 0,2-1-1,0-1 1,29 21-1,-15-16 8,2-1-1,0-2 0,1-1 0,1-2 0,1-1 1,1-2-1,0-2 0,0-1 0,1-3 1,0-1-1,60 3 0,-63-9 7,0-1-1,0-2 1,0-1 0,0-2 0,-1-2-1,0-1 1,0-2 0,-1-2 0,0-1 0,-1-1-1,-1-2 1,60-38 0,-79 44-13,0-1 1,0 0-1,-2 0 0,1-1 1,-1-1-1,-1 0 1,0 0-1,-1-2 0,-1 1 1,0-1-1,-1 0 1,0-1-1,-2 0 0,1 0 1,-2 0-1,0-1 1,-1 0-1,-1 0 0,1-24 1,-2 5-30,-3 1 1,-1-1-1,-1 1 1,-2-1-1,-2 1 1,-1 1 0,-1 0-1,-2 0 1,-2 0-1,-1 2 1,-1 0-1,-2 0 1,-35-50-1,38 63-17,-1 0 0,-1 1 1,-1 1-1,0 0 0,-1 1 0,-1 1 0,0 1 0,-1 1 0,0 0 0,-1 2 0,-1 0 1,0 1-1,0 2 0,-1 0 0,0 1 0,0 2 0,-1 0 0,1 1 0,-1 2 0,0 0 0,-31 2 1,26 3-1,1 1 0,-1 1 0,1 2 0,1 0 0,-1 2 1,1 1-1,1 1 0,0 2 0,0 0 0,1 2 0,1 0 0,1 2 1,0 1-1,-32 32 0,36-30 26,0 0 0,2 2 0,0 0-1,2 1 1,0 0 0,2 1 0,0 1 0,2 0 0,0 1 0,2 0-1,1 0 1,1 1 0,2 0 0,0 0 0,-1 33 0,6-36 9,1 0 0,1 0 0,1 0 1,1 0-1,1 0 0,1-1 0,2 0 0,0 0 0,1-1 1,1 0-1,1 0 0,1-1 0,1-1 0,1 0 0,23 26 1,-19-26 7,2-1 1,0 0 0,1-2 0,1 0 0,1-2 0,0 0 0,1-2-1,0 0 1,1-2 0,1-1 0,0 0 0,0-2 0,41 7 0,-31-11 15,-1-1 1,1-2 0,0-1 0,0-1 0,0-3-1,-1-1 1,0-1 0,40-13 0,-36 7 10,-1-2 1,0-1-1,-1-2 1,-1-2 0,0-1-1,61-46 1,-83 55-21,-1-1 0,0 0 0,0-1 0,-2 0 0,1-1 1,-2 0-1,0 0 0,-1-1 0,0-1 0,-1 0 0,-1 0 0,0 0 1,-1-1-1,-1 0 0,-1 0 0,0 0 0,-2-1 0,0 1 1,0-1-1,-2 1 0,0-1 0,-1 0 0,-1 1 0,0-1 0,-2 1 1,0 0-1,0 0 0,-12-26 0,8 24-38,-2 0 0,0 0 0,0 1 0,-2 0 0,0 1 1,-1 0-1,-1 1 0,-1 1 0,0 0 0,-1 1 0,0 0 0,-1 1 0,-1 1 0,0 1 0,-23-11 0,16 12-15,-1 0-1,0 1 1,-1 2-1,0 0 1,0 2-1,0 1 1,-1 2-1,1 0 1,-1 2-1,-53 6 1,51-2 5,0 2 0,0 1 0,1 1 0,0 1 0,0 2 1,1 1-1,1 1 0,0 1 0,-48 36 0,57-36 27,0 1 1,1 0-1,1 2 0,0 0 0,1 1 0,1 0 0,1 1 0,1 1 1,0 0-1,2 1 0,0 0 0,1 0 0,-9 38 0,13-41 11,2 0 0,1-1 0,0 2 0,1-1 0,1 0 0,1 0 0,0 0 0,2 0 1,0 0-1,1 0 0,0-1 0,13 30 0,-8-25 1,2-1 0,1-1 0,1 1 0,0-2 0,1 0 1,1-1-1,1 0 0,1-1 0,22 17 0,-18-17 7,1-1 0,0 0 1,1-2-1,1-1 0,1-1 0,0-1 1,0-1-1,1-1 0,0-1 0,0-1 0,1-2 1,0-1-1,0-1 0,0-1 0,0-1 0,0-2 1,49-6-1,-51 1 11,1 0 0,-1-2-1,0-1 1,-1-1 0,0-1 0,0-1 0,37-26-1,-51 31-16,-1 0 0,1-1 0,-1 0 0,-1-1 0,1 0-1,-1 0 1,-1-1 0,0 0 0,0 0 0,-1-1 0,-1 0 0,1 0 0,-2 0-1,0-1 1,0 0 0,-1 1 0,0-1 0,1-22 0,-3 16-25,-2 0 0,-1 0 1,0 1-1,-1-1 0,-1 0 1,0 1-1,-1-1 1,-1 1-1,-1 1 0,-1-1 1,0 1-1,-1 1 0,0-1 1,-2 1-1,0 1 0,0 0 1,-1 1-1,-1 0 1,0 1-1,-19-14 0,8 8-15,-1 1 0,0 1 0,-1 2-1,-1 0 1,0 2 0,-1 1 0,0 1 0,-1 1-1,0 2 1,0 1 0,-45-4 0,44 9 13,1 1-1,0 2 1,-1 1 0,1 1-1,0 1 1,0 1 0,1 2-1,0 1 1,0 1 0,-34 19-1,48-23 19,1 2 0,0 0-1,0 0 1,0 2 0,1-1 0,1 1 0,0 1-1,0 0 1,1 1 0,1 0 0,0 0-1,0 1 1,1 0 0,1 1 0,0-1 0,1 2-1,0-1 1,2 0 0,-1 1 0,2 0-1,-3 20 1,5-25 6,1-1 0,0 0 0,0 0 1,1 1-1,1-1 0,-1 0 0,2 0 0,-1 0 0,1 0 0,0-1 0,1 1 0,8 14 1,-5-12-1,1 0 0,1-1 1,0 0-1,0 0 0,0-1 0,2 0 1,-1 0-1,14 7 0,-3-3 6,0-1-1,1-2 0,0 0 0,1-1 0,0-2 0,0 0 1,1-1-1,0-2 0,35 3 0,-32-6 13,0-1-1,0-2 0,-1-1 1,1-1-1,-1-1 0,37-12 1,-48 12-6,0-1 1,0 0 0,0-1-1,0 0 1,-1-2 0,-1 1 0,1-2-1,-1 0 1,-1 0 0,0-1 0,18-22-1,-26 28-11,1-2 0,-1 1 0,0 0 0,-1-1-1,0 1 1,0-1 0,0 0 0,-1 0 0,0-1-1,0 1 1,-1 0 0,0 0 0,0-1 0,-1 1 0,0-1-1,-1-10 1,-1 9-10,0-1-1,-1 1 1,0 0 0,-1-1-1,0 1 1,0 1 0,-1-1-1,0 1 1,0 0 0,-1 0-1,-8-9 1,-1 1-25,-1 1 1,-1 0-1,0 2 1,-1 0-1,0 1 1,-1 0-1,-1 2 1,0 0 0,0 1-1,-31-9 1,26 13 5,0 0 1,-1 1-1,0 2 1,1 1 0,-1 1-1,0 1 1,0 1 0,1 1-1,-1 1 1,-44 14-1,50-12 14,1 1-1,0 1 1,1 0-1,-1 1 1,2 1-1,-1 1 1,1 1-1,1 0 1,0 1-1,1 1 1,0 0-1,1 1 1,1 1-1,-12 18 1,21-29 9,1 0 0,0 1 0,0-1-1,1 1 1,0 0 0,0-1 0,0 1 0,1 0 0,-1 0 0,2 0 0,-1 0 0,1 0 0,-1 0-1,2 1 1,-1-1 0,1 0 0,0 0 0,0 0 0,0 0 0,4 7 0,-2-6 3,0-1 0,1 1 0,0-1 1,1 0-1,-1 0 0,1-1 0,0 0 1,0 1-1,1-2 0,0 1 0,-1-1 0,2 1 1,-1-2-1,0 1 0,1-1 0,9 4 1,2-1 17,0-1 1,0-1-1,0-1 1,0 0 0,0-2-1,1 0 1,-1 0-1,0-2 1,1-1 0,-1 0-1,0-1 1,20-6-1,-18 4 2,-1-1 0,0-1 0,0-1 0,-1 0 0,0-2 0,0 0 0,-1-1 0,0 0 0,-1-2 0,26-25 0,-37 34-20,-1-1 0,0 0 0,0 0-1,0 0 1,-1-1 0,1 1 0,-1-1 0,-1 0 0,1 0 0,-1 0 0,0 0-1,0 0 1,-1 0 0,0-1 0,0 1 0,0 0 0,-1-1 0,0 1-1,0-1 1,-1 1 0,1 0 0,-1-1 0,-1 1 0,1 0 0,-1 0 0,0-1-1,-1 2 1,1-1 0,-1 0 0,-1 0 0,1 1 0,-1 0 0,0-1-1,0 2 1,0-1 0,0 0 0,-1 1 0,0 0 0,-6-5 0,-1 1-18,0 1 0,-1 0 0,0 1-1,0 0 1,0 1 0,0 0 0,-1 1 0,0 1 0,0 0 0,0 1 0,-1 0 0,1 1 0,0 1 0,0 0 0,-1 1 0,1 0 0,0 1 0,-19 6 0,1 0-4,0 2 0,0 1-1,1 1 1,0 2 0,1 1 0,-48 33 0,65-39 18,0 0 0,2 0 0,-1 2 0,1-1 0,0 2 0,1-1-1,1 1 1,0 1 0,0 0 0,1 0 0,-6 15 0,11-20 9,0 1 0,0-1 0,1 0 0,1 1 0,-1-1 0,1 1 0,1 0 1,-1-1-1,2 1 0,-1 0 0,1-1 0,0 1 0,1-1 0,0 1 0,1-1 0,-1 0 0,1 0 0,1 0 0,0 0 1,9 14-1,-5-10 12,0-1 0,1-1 0,0 0 0,1 0 0,0 0 0,0-2 0,1 1 0,0-1 0,1-1 0,14 8 0,-7-6 6,0-1 0,0-1 0,1-1-1,0-1 1,0-1 0,29 3 0,-21-5 4,0-1 1,1-1 0,-1-2 0,0 0-1,0-2 1,-1-2 0,1 0 0,-1-2-1,-1-1 1,33-15 0,-38 14 4,0-2-1,-1 0 1,0-2 0,-2 0 0,1-1-1,-2 0 1,18-20 0,-30 28-19,1 0-1,-1-1 1,0 1 0,-1-1 0,1 0 0,-2 0-1,1-1 1,-1 1 0,3-14 0,-5 16-12,0-1 0,-1 1-1,0 0 1,0 0 0,0-1 0,-1 1 0,0 0 0,0-1 0,0 1 0,-1 0 0,0 0 0,0 0 0,-1 1 0,-6-12 0,1 5-16,0 1 0,-1 0 1,-1 0-1,0 1 0,0 1 0,-1-1 1,0 2-1,-1-1 0,0 2 1,0-1-1,0 2 0,-1 0 0,0 0 1,-1 1-1,1 1 0,-1 0 0,0 1 1,0 0-1,-17-1 0,5 2-13,0 1 0,0 0 1,0 2-1,0 2 0,1 0 0,-1 1 0,1 2 0,0 0 0,-42 17 0,50-15 13,1 0 0,-1 1-1,1 0 1,1 1 0,-1 1-1,2 1 1,0 0 0,0 1-1,-17 21 1,26-28 10,2-1 0,-1 1 0,0 0-1,1 0 1,0 0 0,1 0 0,-1 0 0,1 1 0,0-1 0,1 1 0,-1 0 0,1-1 0,1 1 0,-1 0-1,1 0 1,0 0 0,1-1 0,0 1 0,0 0 0,0-1 0,1 1 0,0 0 0,0-1 0,1 0-1,-1 0 1,2 0 0,-1 0 0,7 10 0,0-4 7,1 0 0,0 0 0,0-1 0,1-1 0,1 0 0,-1 0 0,2-1 0,-1-1-1,1-1 1,0 1 0,1-2 0,0 0 0,0-1 0,0-1 0,23 4 0,-10-3 7,1-1 0,-1-1 0,1-1 0,0-2 0,0-1 0,-1-2 0,49-9 0,-47 4 9,-1-1 1,0-1-1,0-1 0,-1-2 1,49-30-1,-67 37-9,0 0 0,-1-1 0,1-1 0,-1 0 0,-1 0 0,1 0 0,-1-1 0,-1 0-1,0-1 1,0 0 0,-1 0 0,0 0 0,-1-1 0,0 0 0,0 0 0,-1 0 0,4-22 0,-8 23-19,1 0 1,-2 0-1,0 0 1,0 0-1,0 1 1,-2-1-1,1 0 1,-1 1-1,0-1 1,-1 1-1,0 0 1,-1 0-1,0 1 1,0-1-1,0 1 1,-1 0-1,-1 1 1,1-1-1,-1 1 1,-1 0-1,1 1 1,-12-8-1,2 2-30,0 0 0,-2 2 0,1 0 0,-1 0-1,-1 2 1,0 1 0,0 0 0,0 1 0,-35-4-1,30 7 17,0 2-1,0 1 0,0 2 0,0 0 0,0 1 0,0 2 0,1 0 0,-1 2 0,-38 16 0,48-18 15,0 2 0,1 0 1,0 1-1,0 1 0,1 0 0,0 0 0,0 2 1,1-1-1,1 1 0,0 1 0,0 0 0,1 1 1,1 0-1,0 1 0,1-1 0,-8 18 0,13-21 10,0-1 0,1 1 0,0 0-1,0 1 1,1-1 0,0 0-1,1 0 1,0 0 0,1 0-1,0 1 1,1-1 0,0 0 0,0 0-1,1-1 1,0 1 0,1 0-1,0-1 1,1 0 0,0 0 0,0 0-1,1-1 1,13 16 0,2 0 10,1-1 1,1-1 0,1-1-1,1-1 1,1-1 0,31 16-1,-29-18-3,2-2-1,-1-1 0,2-2 0,0 0 0,1-3 0,-1 0 0,2-2 1,-1-1-1,1-2 0,0-1 0,44-2 0,-54-3 6,1 0 0,-1-1 0,1-1 0,-1-2 0,0 0 0,-1-2-1,0 0 1,0-1 0,0-1 0,-1-2 0,-1 0 0,0-1 0,-1 0 0,0-2 0,-1 0 0,24-27 0,-33 32-18,-1 0 1,-1 0 0,1-1-1,-2 0 1,1 0 0,-2-1-1,1 0 1,-2 0 0,0 0-1,0 0 1,-1 0 0,0-1-1,-1 0 1,-1 0 0,0 1-1,-1-1 1,0 0 0,-1 0-1,0 0 1,-1 1 0,0-1-1,-1 0 1,-1 1 0,-8-20-1,4 14-26,-1 0 1,-1 1-1,-1 0 0,0 0 0,-1 1 1,-1 1-1,0 0 0,-1 1 0,-1 0 1,0 1-1,-1 0 0,0 2 0,-1 0 1,0 1-1,-22-10 0,14 10-7,0 1 0,-1 2-1,0 0 1,-1 1 0,1 2 0,-1 1 0,0 0-1,0 3 1,0 0 0,0 1 0,0 2-1,0 1 1,-42 11 0,32-4 4,1 2 0,1 1 0,0 2 0,1 1 0,1 2 0,1 1 0,0 1 0,1 2 0,-30 30 0,48-41 31,0 1 0,2 1 0,-1-1 0,2 2 0,0 0 0,1 0 0,0 1 0,1-1 0,1 2 0,0-1 0,2 1-1,-1 0 1,2 1 0,-3 23 0,6-26 6,0-1 0,1 1-1,1 0 1,0 0 0,1-1-1,1 1 1,0-1 0,1 1-1,0-1 1,1 0 0,1-1 0,0 1-1,1-1 1,1-1 0,0 1-1,0-1 1,17 18 0,-14-18 2,0-1 0,1 0 1,0-1-1,1-1 0,0 0 0,1-1 1,-1 0-1,2-1 0,-1 0 1,1-1-1,0-1 0,26 6 1,-19-7 3,1-2-1,-1 0 1,1-2 0,-1 0 0,0-1 0,1-1 0,-1-2 0,28-7-1,-12 0 8,0-2 1,-1-2-1,0-1 0,-2-2 0,0-1 0,-1-2 0,-1-2 0,-1 0 0,52-51 0,-68 57-11,0 0 0,-2-1 0,0 0-1,-1-1 1,-1 0 0,-1-1 0,-1-1 0,10-26 0,-16 37-17,-1-1-1,0 0 1,-1 0 0,0 0 0,0 0 0,-2-1-1,1 1 1,-1 0 0,-1-1 0,0 1 0,-1 0-1,0 0 1,0 0 0,-1 0 0,-1 0 0,0 1-1,0-1 1,-10-14 0,4 10-17,-1 1 0,-1 0-1,0 1 1,0 0 0,-1 1 0,-1 1 0,0 0-1,-1 1 1,0 0 0,-1 1 0,0 1 0,0 0-1,0 2 1,-1-1 0,0 2 0,-35-6 0,23 5-10,-1 3 1,0 0 0,0 2-1,0 1 1,0 1 0,0 2-1,0 1 1,0 1 0,-39 13-1,37-7 24,-1 1 0,1 2 0,1 2 0,1 0 0,0 2 0,1 2 0,1 0 0,-44 42 0,60-49 21,1 0 0,0 0 0,0 1 0,2 0 0,0 1 0,1 0 0,0 1 0,-8 23 0,12-27-1,1 1 0,1 0 0,-1-1 0,2 1 0,0 0 0,1 0 0,0 0 0,1 0 0,0 0 0,1 0 0,0 0 0,6 16 0,-2-11 1,1 0-1,1-1 0,1 1 0,0-1 0,1-1 0,1 0 0,1 0 0,0-1 0,1-1 0,0 0 0,1-1 0,1 0 0,0-1 0,0-1 0,1 0 0,1-1 0,0-1 0,0 0 0,1-2 0,24 8 0,-16-7 8,0-2-1,0 0 1,0-2-1,1-1 1,-1-1-1,1-1 1,0-2-1,-1 0 1,1-2-1,-1-1 1,1-1-1,-1-1 1,-1-1-1,32-14 1,-32 10 9,-1-1 1,0-1-1,-1-1 1,0-1-1,-2-1 1,1-1-1,-2-1 0,30-33 1,-40 39-16,0-1-1,-1 0 1,-1 0 0,0-1-1,-1 0 1,0 0 0,-1-1-1,-1 0 1,0 0 0,-1 0-1,0-1 1,-2 1 0,1-1-1,-2 0 1,0 1 0,-2-18-1,-3 7-68,0 0 0,-2 0 0,-1 1 0,-1 0 0,-1 0 0,-1 1 0,-1 0 0,-1 1 0,-1 0-1,-29-37 1,23 35-15,-1 2 0,-1 0-1,-1 2 1,-1 0 0,0 1-1,-2 2 1,0 0 0,-52-26-1,63 37 48,1 1 0,-2 1 0,1 0 0,0 1 0,-1 0 0,0 1-1,0 1 1,0 0 0,0 1 0,0 1 0,0 0 0,0 1 0,0 1-1,0 0 1,0 1 0,1 1 0,-1 0 0,1 1 0,0 0-1,0 2 1,0-1 0,1 2 0,0-1 0,1 2 0,-1 0 0,2 0-1,-1 1 1,1 1 0,1-1 0,-18 26 0,16-20 21,1 0 0,0 1 0,2 0 1,0 1-1,1 0 0,0 0 0,2 1 0,0 0 0,1 0 1,1 0-1,1 1 0,1 0 0,1-1 0,0 1 1,2 21-1,2-17 6,1-1 1,1 0-1,1 1 1,1-2-1,1 1 1,1-1-1,1 0 1,1-1-1,0 0 1,2-1-1,0 0 1,20 20-1,-13-16 16,1-1-1,2-1 1,0-1-1,2-1 1,0-1-1,46 26 1,-53-36-4,1 0 1,0-1-1,1-1 1,-1-1-1,1 0 1,0-2-1,1 0 1,-1-2-1,1 0 1,0-1-1,24-2 1,-15-3 7,1-1 0,-1-1-1,0-2 1,-1-1 0,0-1 0,0-2 0,-1-1 0,0-1-1,-1-1 1,-1-1 0,-1-2 0,0 0 0,33-33 0,-42 35 11,-1-1 1,-1 0 0,0-1-1,-2 0 1,0-1 0,-1-1-1,0 0 1,10-31 0,-15 35 1,-2-1 0,0-1 1,-1 1-1,0-1 0,-1 1 1,-2-1-1,1 1 0,-2-1 1,-1 0-1,0 1 0,-7-28 1,2 19-48,-2 0 1,-1 1-1,0 0 1,-2 1 0,-1 0-1,-1 1 1,-1 1-1,-1 0 1,-1 1-1,-24-24 1,17 23-16,0 0-1,-2 2 1,-1 0 0,0 2-1,-2 1 1,1 2 0,-2 1-1,-32-12 1,32 16 4,1 0-1,-2 2 1,1 2 0,-1 0-1,0 2 1,0 2 0,0 1-1,0 1 1,0 1 0,0 2-1,0 1 1,0 2-1,1 0 1,0 3 0,0 0-1,1 2 1,0 1 0,1 1-1,-34 22 1,38-19 25,2 1 1,0 2-1,1 0 1,1 1-1,1 1 1,1 1-1,1 0 1,0 1-1,2 1 0,1 1 1,1 0-1,1 1 1,-16 51-1,21-53 8,2 0-1,0 1 0,2-1 0,0 1 0,2 0 1,1 0-1,1 0 0,0 0 0,2 0 1,2-1-1,0 1 0,1-1 0,1 0 1,2-1-1,0 1 0,13 22 0,-11-27-5,0 1 0,2-2 0,0 0-1,1 0 1,0-1 0,2-1 0,0-1 0,0 0-1,2-1 1,0 0 0,0-2 0,1 0 0,1-1-1,0-1 1,0-1 0,1-1 0,0-1 0,0 0-1,1-2 1,0 0 0,0-2 0,0 0 0,0-2-1,1 0 1,-1-2 0,0 0 0,1-1-1,22-6 1,-13 0 14,-1-1 1,0-1-1,0-2 0,-1-1 0,-1-1 0,0-2 0,-2-1 0,1-1 1,-2-1-1,0-2 0,-2 0 0,35-39 0,-42 41 3,-1-1 0,-1-1 0,-1 0-1,-1 0 1,0-2 0,-2 1 0,-1-2 0,0 1-1,-2-1 1,-1-1 0,-1 1 0,-1-1 0,-1-1-1,-1 1 1,-1 0 0,-3-41 0,-2 36-31,-2 0 1,-1 0-1,-2 1 1,0 0-1,-2 0 1,-2 1-1,0 0 1,-2 1-1,0 0 1,-2 1-1,-1 1 1,-1 1-1,-2 0 1,-34-33-1,33 38-13,0 1-1,-2 1 0,1 1 1,-2 1-1,0 1 0,-1 1 0,0 1 1,-1 2-1,0 0 0,-1 2 1,0 0-1,0 2 0,0 2 0,-1 0 1,0 1-1,-32 2 0,24 4 8,1 0-1,0 3 1,0 0-1,0 3 1,1 1-1,0 1 1,1 2-1,0 1 1,1 2-1,1 1 0,0 1 1,1 2-1,-27 23 1,37-26 38,1 1 0,0 1 0,1 0 1,1 1-1,1 1 0,1 1 0,1 0 0,1 1 1,0 0-1,2 1 0,1 0 0,1 1 0,1 0 0,1 1 1,2-1-1,0 1 0,2 1 0,-1 31 0,5-31-13,2-1 1,1 0-1,1 1 0,1-2 0,1 1 0,1-1 1,1 0-1,2-1 0,0 0 0,2 0 0,0-1 1,2-1-1,0-1 0,2 0 0,0-1 0,1 0 1,22 17-1,-15-15-3,0-1 0,2-2 1,0-1-1,0 0 0,2-3 0,0 0 1,1-2-1,0-1 0,1-1 1,1-2-1,-1-1 0,1-1 0,49 3 1,-42-11 6,0-1 1,0-1-1,0-3 1,0-1-1,-1-2 1,0-1-1,-1-2 1,0-2-1,-1-1 1,0-2-1,-1-1 1,-1-2-1,-1-2 1,-1-1-1,41-38 1,-57 46-10,-1-2 1,0 0-1,-2-1 1,0 0-1,0-1 1,-2-1-1,-1 0 1,0 0-1,-2-1 1,0 0-1,-1-1 1,-1 1-1,-1-1 1,-1-1-1,-1 1 1,-1 0-1,-1-1 1,-1 1-1,-3-26 1,-1 14-16,-1 0-1,-1 0 1,-2 1 0,-2 0-1,0 1 1,-2 0 0,-2 0 0,-1 2-1,-1-1 1,-2 2 0,-42-54-1,43 64-14,-1 0 0,-1 1 0,-1 1-1,0 1 1,-2 1 0,1 1-1,-2 0 1,0 2 0,0 1 0,-37-13-1,30 15-8,0 1 0,-1 2 0,0 0 0,0 2 0,0 2 0,-1 1 0,1 1 0,-42 5 0,43 0 15,0 0 0,0 2-1,0 2 1,1 0-1,1 2 1,-1 1 0,2 1-1,-41 26 1,48-25 29,-1 2 1,2 0-1,0 1 1,1 0-1,1 2 1,0 0-1,2 1 1,0 0 0,1 2-1,-20 42 1,22-34 7,1 0 0,2 1 0,1 0 0,1 1 0,2 0 1,1 0-1,2 0 0,1 0 0,1 1 0,2-1 1,1 0-1,2 0 0,1 0 0,1-1 0,2 1 1,25 58-1,-23-65-11,1-1 1,0 0-1,2-1 1,1-1-1,0 0 1,2-1-1,1-1 0,0 0 1,1-1-1,1-2 1,1 0-1,1 0 1,0-2-1,1-1 1,0-1-1,1-1 1,1-1-1,0-1 1,0-1-1,45 9 1,-44-14 4,0 0-1,1-2 1,-1-1 0,1-1 0,-1-2 0,0 0 0,1-2 0,-1 0 0,-1-2 0,1-1 0,-1-1 0,0-1 0,-1-2-1,0 0 1,0-1 0,-2-2 0,1 0 0,-2-1 0,0-1 0,-1-2 0,0 0 0,-2 0 0,0-2 0,-1 0 0,-1-1-1,-1-1 1,-1 0 0,-1-1 0,-1-1 0,-1 0 0,12-39 0,-13 28-23,-2-1 1,-1 1-1,-2-1 0,-2-1 0,-1 1 1,-1 0-1,-3-1 0,0 1 1,-3 0-1,-1 0 0,-2 0 0,-20-60 1,18 71-5,0 0 0,-1 1 0,-1 0 0,-2 1 1,0 1-1,-2 0 0,0 0 0,-1 2 0,-1 0 1,-1 1-1,-1 1 0,0 1 0,-1 1 0,-1 0 1,-1 2-1,0 1 0,-48-20 0,41 23-25,-1 1 0,0 2 0,-1 1-1,0 2 1,1 1 0,-2 1 0,1 2 0,-56 7-1,47-2 0,1 3 0,-1 1 0,1 2 0,1 2 0,0 2 0,-48 25 0,66-29 51,0 2 1,1 0-1,1 2 0,0 0 1,1 1-1,0 0 1,2 2-1,0 0 0,1 1 1,1 0-1,0 2 1,2-1-1,-13 29 0,17-30 21,0 1 0,2-1 0,1 1 0,0 0 0,1 0 0,1 1 0,1-1 0,1 1 0,1-1 0,1 1 0,1-1 0,0 1 0,2-1 0,0 0 0,13 36 0,-4-24-12,1-1 0,2-1 0,1 0 0,2-1 0,0-1 0,2-1 1,1-1-1,2 0 0,0-2 0,1-1 0,2-1 0,0-1 0,1-1 1,42 21-1,-41-25-1,2-2 0,-1-1 0,2-1 1,0-1-1,0-3 0,1 0 0,0-2 1,0-1-1,1-2 0,-1-1 0,1-2 1,-1-1-1,1-2 0,56-12 0,-50 5 10,-1-1 0,0-3 0,-1-1 0,0-1 0,-2-3-1,0 0 1,65-49 0,-86 56-18,0 0-1,-1-1 0,-1-1 1,0 0-1,-1-1 1,0 0-1,-1-1 0,-1 0 1,0-1-1,-1 0 1,-1-1-1,-1 0 0,-1 0 1,0 0-1,-1-1 0,-1 1 1,-1-1-1,-1-1 1,1-18-1,-4 7-17,-1 1-1,-2 0 1,0 0 0,-2 0 0,-2 1-1,0-1 1,-2 2 0,-2-1 0,0 2-1,-1 0 1,-2 0 0,-1 1-1,-1 1 1,-1 0 0,-1 2 0,-26-25-1,21 25-15,-1 2 0,0 0 0,-2 2 0,0 1 0,-1 1 0,-1 1 0,0 2 0,-1 1 0,-1 1 0,0 1 0,0 2 0,-1 2 0,0 0 0,-62-3 0,55 9-3,1 1 1,-1 2 0,1 2 0,0 2 0,1 1 0,-1 1 0,1 3 0,1 1 0,-41 19 0,54-20 45,1 1 0,0 1 0,1 1 0,0 1 0,1 1 0,1 1 0,1 0 0,0 1 0,2 1 0,0 1 0,1 0 0,0 1 0,2 1 0,-19 43 0,21-37 2,1 1 1,2 0 0,0 0-1,2 1 1,2 0-1,1 0 1,1 0 0,1 0-1,2 0 1,1 0-1,1 0 1,2 0 0,15 55-1,-10-54-8,2 0-1,1-1 0,1-1 1,1 0-1,2-1 1,1 0-1,1-2 1,1 0-1,2-1 0,0-1 1,1-1-1,47 34 1,-48-41-6,0-2 0,1-1 0,1 0 0,1-2 0,-1-1 0,1-1 0,1-1 0,0-1 0,39 5 0,-32-9 5,0-1 0,0-1 0,0-2 0,0-1 0,0-2 0,-1-1 0,40-12 0,-35 6-1,-1-2-1,0-1 0,0-2 0,-2-1 0,0-2 0,-1-1 1,-1-2-1,-1-1 0,-1-2 0,-1 0 0,-1-2 1,-2-1-1,45-61 0,-57 66-6,-1 0 0,-1-1-1,-1 0 1,-1-1 0,-1-1 0,-1 1-1,-1-1 1,-2-1 0,-1 1 0,0-1-1,-2 0 1,-1 1 0,-2-1 0,0 0-1,-2 0 1,-1 1 0,-7-27 0,4 24-3,-2 0 0,-1 1 0,-1 0 1,-1 1-1,-2 1 0,-1 0 0,-1 0 1,-1 2-1,-1 0 0,-1 1 0,-1 0 0,-1 2 1,0 1-1,-2 0 0,-26-16 0,12 13-35,-2 2 0,-1 2 0,0 2 0,-1 1 0,-1 2-1,-1 2 1,1 2 0,-2 1 0,1 3 0,-1 1-1,0 3 1,-69 4 0,63 1 26,1 3-1,0 1 0,1 3 1,0 2-1,0 2 1,2 2-1,0 2 0,0 2 1,2 3-1,-81 53 1,106-62 26,2 0 1,0 1 0,1 1-1,0 0 1,1 2 0,1-1-1,1 2 1,0 0 0,2 0 0,0 1-1,-13 35 1,18-38-10,1-1 0,1 1 0,1 0 0,0 0 1,1 0-1,1 1 0,1-1 0,0 0 0,2 1 0,-1-1 1,2 0-1,1 0 0,0 0 0,1-1 0,12 30 0,-4-21 3,1-2 0,1 1 0,1-2 0,1 0 0,1-1 0,0-1 0,2 0 0,0-2 0,40 28 0,-13-14 9,1-3-1,1-2 1,93 38-1,-100-50-4,0-1 0,0-3 0,1-1 0,0-2 0,1-2 1,0-2-1,-1-2 0,70-6 0,-88 2 15,-1-1 1,0-1-1,0-1 1,-1-2-1,1 0 1,-1-1-1,-1-2 0,1 0 1,-2-1-1,1-1 1,-2-1-1,0-1 1,0-1-1,-2-1 1,1 0-1,29-37 1,-37 38 2,0-1 1,-2 0-1,0 0 0,-1-1 1,0-1-1,-2 1 1,0-1-1,7-33 0,-9 24-19,-1 0 0,-1 0 0,-2-1 0,0 1 0,-7-44 0,0 33-37,-1 1 0,-2 0-1,-1 0 1,-3 1 0,0 1 0,-2 0 0,-2 1 0,-39-57 0,38 68-5,0 0 0,-2 1 0,-1 1 0,0 1 0,-1 1 0,-1 1 0,-1 1 0,-1 1 0,0 1 0,-1 1 0,0 2 0,-1 1 0,-1 1 0,0 1 0,0 2 0,0 1 0,-1 1 0,0 1 0,0 2 0,0 1 0,0 1 0,0 2 0,0 1 0,0 1 0,1 2 0,-57 18 0,53-12 42,0 2-1,0 1 0,2 1 0,0 2 1,1 2-1,1 0 0,0 2 1,2 1-1,1 1 0,1 1 1,-24 32-1,32-36 15,2 1 0,1 1 0,0 0 0,2 1 0,1 0 0,1 1 0,1 0 0,1 1 0,1 0 0,2 0 0,0 0 0,2 1 0,0 0 0,2 0 0,4 34 0,1-29-20,2 1 0,2-1 0,0-1 0,2 0-1,2 0 1,1-1 0,1 0 0,1-1 0,2-1-1,1 0 1,1-1 0,1-2 0,2 0 0,47 44-1,-38-42-1,1-1-1,2-1 1,0-1 0,2-3-1,0 0 1,1-3-1,1-1 1,1-1-1,1-3 1,-1-1-1,58 9 1,-53-16 9,1-1-1,-1-3 1,0-2 0,1-1 0,-1-3 0,0-1 0,72-21-1,-80 17-1,0-3 0,-1-1-1,-1-1 1,0-3 0,-1 0-1,-1-2 1,-1-1 0,0-2 0,35-35-1,-50 42-4,-2-2 0,0 0 0,-1-1-1,0 0 1,-2-1 0,0 0 0,-2-1 0,0 0 0,-1-1-1,-1 1 1,-1-1 0,-1-1 0,-2 1 0,0-1-1,-1 0 1,-1 0 0,-2-26 0,-2-1 7,-3 0 0,-2 1 1,-2 0-1,-3 0 0,-1 1 0,-36-81 1,38 103-34,-1 0 1,-2 0 0,0 1 0,-2 1 0,0 1 0,-2 0 0,0 2 0,-2 0 0,0 1 0,-1 1-1,-1 1 1,-1 1 0,0 1 0,-2 1 0,1 1 0,-2 1 0,0 2 0,0 1 0,-1 1 0,0 1 0,0 1-1,-1 2 1,0 1 0,-51-1 0,41 6-5,0 1 0,0 2-1,1 2 1,0 2 0,0 1 0,1 2 0,0 2-1,-55 26 1,60-23 31,1 1 1,1 2-1,0 0 1,2 3-1,0 0 0,2 1 1,0 2-1,2 1 1,-34 46-1,45-53 4,1 0-1,1 2 1,1-1-1,1 1 1,1 1-1,0-1 1,2 1 0,1 1-1,0-1 1,2 1-1,0-1 1,2 1-1,1 0 1,0 0 0,2 0-1,0 0 1,2-1-1,8 31 1,-3-24-4,2 0 1,0-1 0,2 0-1,1-1 1,1 0-1,2-1 1,0-1-1,2-1 1,0 0 0,2-1-1,1-2 1,0 0-1,32 22 1,-26-23 3,2-1 1,0-2-1,0-1 1,2-1-1,0-2 1,1-1-1,0-1 1,0-2-1,1-2 1,0-1-1,0-1 1,1-2-1,0-1 0,-1-2 1,1-2-1,0-1 1,-1-1-1,0-2 1,0-2-1,0-1 1,-1-1-1,-1-2 1,0-1-1,0-2 1,-1-1-1,-1-1 1,40-31-1,-55 37-3,-1-1 0,-1 0 0,0-1-1,-1-1 1,0 0 0,-1 0 0,-1-1 0,0 0 0,-1-1-1,-1 0 1,0-1 0,-1 1 0,-1-1 0,-1-1 0,0 1-1,-1-1 1,-1 0 0,-1 0 0,0 0 0,-2 0-1,-2-34 1,-2 18-30,-2-1 0,-1 1-1,-2 1 1,-1-1 0,-1 2 0,-2-1-1,-2 2 1,0 0 0,-2 0 0,-2 2-1,0 0 1,-2 2 0,-1 0 0,-2 1-1,0 1 1,-1 1 0,-2 2 0,0 0-1,-1 2 1,-33-17 0,32 20-6,-1 1 0,0 2 1,-1 1-1,0 1 0,-1 2 0,-1 1 0,1 2 1,-1 1-1,-1 2 0,1 1 0,-1 1 0,1 2 1,-1 1-1,1 2 0,0 1 0,0 2 1,0 1-1,1 2 0,0 1 0,-57 26 0,63-23 42,0 2-1,1 1 0,1 1 0,0 1 1,2 1-1,0 0 0,1 2 0,1 1 0,1 0 1,1 2-1,-19 31 0,25-34 9,2 1 1,0-1-1,1 2 0,2-1 0,0 1 1,1 0-1,1 0 0,1 1 0,2 0 0,0-1 1,1 1-1,2 0 0,0 0 0,7 33 0,0-24-7,2 0-1,1 0 1,1-1 0,2 0-1,1-1 1,2 0-1,0-2 1,3 0-1,0-1 1,40 42-1,-25-34-4,1-1 0,2-2 0,1-2 0,2-2 0,0-1 0,80 39 0,-87-52-1,2-2 0,0-1 0,0-1 0,1-2 0,0-2 0,0-2 0,1-1 0,-1-1 0,1-3 0,0-1 0,0-1 0,55-12 0,-65 8 1,1-1-1,-1-2 1,0 0 0,-1-2 0,0-1 0,0-1 0,-2-2 0,0 0 0,0-2 0,-2 0 0,0-2 0,-1 0 0,-1-2-1,0 0 1,-2-2 0,25-37 0,-31 39-10,-2 0 0,-1 0 0,0-1-1,-2-1 1,0 0 0,-2 0 0,0 0-1,4-48 1,-8 38-9,-2 1 0,-1-1 1,-1 1-1,-2 0 0,-1 0 0,-12-41 0,6 37 2,-1 1 0,-2 0-1,-2 1 1,-1 0 0,-1 2 0,-2 0-1,-1 1 1,-2 1 0,0 0-1,-2 2 1,-2 2 0,-36-31 0,34 37-22,-1 1 0,-1 1 0,-1 2 0,0 1 0,-1 2 0,0 1 0,-1 1 0,-1 2 1,1 2-1,-1 1 0,-1 1 0,1 2 0,-1 2 0,-53 4 0,41 2 27,0 1 0,1 3 0,-1 1 0,2 3 0,0 2 1,0 1-1,2 3 0,0 2 0,1 1 0,-47 33 0,71-41 25,1 0-1,0 1 1,1 1 0,0 0 0,2 1-1,0 1 1,1 1 0,1 0 0,0 1-1,2 0 1,0 0 0,-11 31 0,16-30-17,0-1 0,2 0 0,0 1 1,1 0-1,1 0 0,1 0 0,1 0 0,1 0 1,0 0-1,2 0 0,0 0 0,2 0 0,12 36 1,-5-30-5,1 0 1,1 0-1,1-1 1,1-1-1,2-1 1,0 0 0,2-2-1,0 0 1,1-1-1,1-1 1,2-1-1,-1-1 1,2-1 0,44 23-1,-36-22 7,2-2 0,0-2 0,1-1 0,0-1 0,1-3 0,0 0-1,0-3 1,1-1 0,0-2 0,0-1 0,44-4 0,-56-1 7,1-1 0,-1-1-1,-1-2 1,1 0 0,-1-2 0,-1 0 0,1-2 0,-2-1 0,1-1 0,-2 0-1,33-27 1,-42 30-9,-1-2-1,1 0 0,-2 0 1,0-1-1,0 0 1,-2-1-1,1 0 1,-2-1-1,0 1 0,0-2 1,-2 1-1,0-1 1,0 0-1,-2 0 0,0-1 1,-1 0-1,0 1 1,-1-34-1,-4 17-40,-2 1 1,-1-1-1,-2 1 0,-1 0 1,-1 1-1,-2 0 0,-1 0 1,-2 2-1,0-1 0,-2 2 1,-2 0-1,0 1 0,-2 0 1,0 2-1,-2 0 0,-1 2 1,-31-26-1,31 31-3,0 1 0,-1 1 1,-1 0-1,0 2 0,-1 1 0,-1 2 1,0 0-1,-49-12 0,54 18 6,-1 2 0,1 0-1,-1 1 1,0 2 0,0 0 0,0 1 0,0 1 0,1 2-1,-1 0 1,1 1 0,-38 14 0,38-10 17,1 1 0,0 1 0,1 1 0,0 0 0,1 2 0,1 0 0,0 1 0,0 1 0,2 1 0,0 0 0,1 1 0,1 0 0,0 2 0,-16 31 0,21-34 24,2 0 1,0 1-1,0 0 0,2 0 0,0 1 1,1 0-1,1 0 0,1-1 1,1 2-1,0-1 0,1 0 0,2 0 1,0 0-1,0 0 0,2-1 1,0 1-1,2-1 0,7 20 0,0-9-4,2-2 0,0 0-1,2 0 1,1-2-1,1 0 1,1-1 0,1-1-1,2-1 1,0-1-1,0-1 1,2 0 0,1-3-1,0 0 1,51 24-1,-55-32 4,1 0 0,0-1 0,0-1-1,1-2 1,0 0 0,0-1 0,0-2-1,38 0 1,-42-3-9,-1-1 1,1-1-1,-1-1 0,0 0 1,0-2-1,0 0 0,0-1 1,-1-1-1,0 0 0,-1-2 1,22-14-1,-29 16-128,1 0-1,-1-1 1,-1 0-1,0 0 1,0-1-1,8-11 1,-14 17-90,-1 0 1,1 0 0,-1 0-1,1-1 1,-1 1 0,0-1-1,-1 0 1,1 0 0,-1 1-1,0-1 1,0 0-1,-1 0 1,1 0 0,-1 0-1,0 0 1,0 0 0,-1 0-1,-2-9 1,-20-29-1254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49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1355 792 2288,'-1'-10'-22,"1"0"-1,1 0 1,0 0-1,0 0 1,1 1-1,0-1 0,6-14 1,-6 18 664,2 0 0,-1 1 0,0-1 1,1 1-1,0 0 0,1-1 0,8-6 1,-9 8-360,-1 1 0,1-1 1,0 1-1,-1-1 0,0 0 0,0-1 1,0 1-1,0-1 0,-1 1 1,0-1-1,0 0 0,0 1 1,0-1-1,-1 0 0,0 0 1,0-1-1,1-9 0,-3 10-140,0 0 0,0 0-1,0 0 1,0 1 0,-1-1 0,0 0-1,0 1 1,0-1 0,-1 1-1,1 0 1,-1 0 0,0 0-1,0 0 1,-1 0 0,1 1-1,-1-1 1,0 1 0,-7-5 0,3 2-69,0 1 1,0 0 0,0 0 0,-1 1 0,0 0 0,0 1 0,0 0-1,0 0 1,0 1 0,-1 0 0,1 1 0,-13-1 0,7 2-46,1 1 0,0 1 1,0 0-1,0 0 1,0 2-1,0 0 0,-20 8 1,5 2-33,1 0 0,0 2 0,1 2 0,1 0 0,1 1 1,-38 39-1,52-47 12,0 0 0,2 0 0,-1 1 0,2 0 0,-1 1 0,2 0 0,0 0 1,0 1-1,1 0 0,1 0 0,-7 27 0,11-31 2,0 0 0,0 0 0,1 1-1,0-1 1,1 0 0,0 0 0,0 0 0,1 1 0,1-1 0,0-1 0,0 1 0,1 0 0,0-1-1,1 0 1,0 0 0,0 0 0,1 0 0,8 9 0,-1-4-11,0 0 1,2 0-1,0-2 1,0 1-1,1-2 0,1 0 1,0-1-1,0-1 1,1-1-1,0 0 1,0-1-1,1-1 1,0-1-1,0 0 0,0-2 1,1 0-1,-1-1 1,26-1-1,-24-1 29,0-1 0,-1 0 0,1-2 0,-1 0 0,0-2 0,0 0 0,0-1 0,-1-1 0,0-1 0,0 0 0,-1-2 0,0 0 0,-1-1-1,0-1 1,0 0 0,-2-1 0,23-24 0,-32 30 10,-1 0 0,1-1 0,-1 1 0,0-1-1,-1-1 1,0 1 0,0-1 0,-1 1-1,0-1 1,-1 0 0,0 0 0,0-1 0,-1 1-1,1-12 1,-2 7 29,-1 1 0,-1-1 0,0 1-1,-1 0 1,0 0 0,-1 0 0,0 0-1,-1 0 1,-8-13 0,1 4-14,-2 0 0,0 1 0,-1 1 0,-1 0 0,-1 1 0,-1 1 0,0 1 0,-2 0 0,0 1 0,-24-14 0,28 20-68,-2 1 0,0 1 0,0 1-1,0 0 1,-1 2 0,1 0 0,-2 1 0,1 0 0,0 2 0,-1 0 0,1 1-1,-1 2 1,1-1 0,-1 2 0,-30 7 0,29-4 2,0 2 1,0 0 0,1 1-1,0 1 1,0 1 0,1 1-1,0 0 1,1 2-1,0 0 1,1 1 0,1 1-1,0 0 1,-23 29 0,31-33 20,0 0 1,1 1 0,0 0-1,0 0 1,2 0 0,-1 1-1,2 0 1,-1 0 0,2 0 0,0 1-1,1-1 1,-2 27 0,4-22 12,1 1 0,1 0 0,1-1 0,1 0 1,0 1-1,1-1 0,1-1 0,13 29 1,-1-13 8,1-1 0,1-1 0,1-1 0,2-1 0,1 0 0,1-2 1,2-1-1,0-1 0,33 22 0,-36-32-1,0 0 0,0-2 0,2-1 1,0-1-1,0-1 0,1-1 0,0-1 0,0-1 0,1-2 0,0-1 0,0-1 0,30-1 1,-35-2 10,0-1 0,0-1 0,0-1 1,0-1-1,0-1 0,-1-1 1,0-1-1,0 0 0,-1-2 1,0-1-1,0-1 0,-1 0 0,-1-1 1,0-2-1,19-16 0,-25 17 5,0 0 0,-2-1 0,0 0-1,0-1 1,-1 0 0,-1 0-1,-1-1 1,0-1 0,-1 1 0,0-1-1,-2 0 1,0-1 0,-1 1 0,-1-1-1,0 0 1,-2 0 0,0 0 0,0 0-1,-4-18 1,1 12-34,-2 1 0,0 0 0,-2 0-1,-1 1 1,0 0 0,-2 0 0,0 1 0,-2 0 0,0 0-1,-1 1 1,-1 1 0,-1 0 0,-1 1 0,-20-20 0,5 12-41,0 1 0,-2 2 0,0 1 0,-2 2 0,0 1 1,-1 1-1,-1 2 0,0 2 0,-1 1 0,-1 2 0,0 2 0,0 1 1,-1 2-1,0 2 0,-44 0 0,50 4 6,-1 2 0,0 1-1,1 2 1,0 1 0,0 2 0,1 1 0,-59 24-1,67-21 15,1 0 0,0 2 0,1 0 0,0 2-1,1 0 1,1 1 0,1 1 0,0 1 0,1 1 0,-24 35-1,32-40 17,1 1 0,1 0-1,0 0 1,1 1 0,1 0 0,0 0-1,1 0 1,1 1 0,1 0-1,0 0 1,0 36 0,4-30 2,2 0 0,0 0 1,1 1-1,1-2 0,1 1 0,2-1 1,0 0-1,15 30 0,-10-27 0,2-1 1,0-1-1,1 0 0,1-1 0,2-1 0,0 0 0,1-2 1,1 0-1,1-1 0,1-2 0,0 0 0,1-1 1,1-1-1,0-2 0,44 17 0,-36-21 25,0-1 0,0-2-1,1-1 1,-1-2 0,1-2 0,0 0-1,0-2 1,-1-2 0,1-1 0,60-16-1,-66 13 7,0-2 0,-1-1-1,0-1 1,0-1 0,-1-2-1,-1 0 1,0-2 0,-1 0-1,-1-2 1,-1-1 0,0 0-1,35-42 1,-43 41-6,-1 0 0,-1-1 0,0 0-1,-2-1 1,0 0 0,-1 0 0,-2-1 0,0-1 0,5-37 0,-8 30-14,-2 1 1,-1-1 0,-1 0-1,-2 0 1,0 1 0,-3-1-1,-9-37 1,5 38-26,0 1 0,-2 1 0,-1-1 0,-1 2 0,-2 0 0,0 0 0,-25-30 0,25 38-23,-1 1 1,0 1-1,-2 1 0,1 0 0,-2 1 1,0 1-1,-1 0 0,0 2 0,-37-17 1,26 18-6,-1 0 0,0 3 0,0 0 0,-1 2 0,0 1 1,0 2-1,0 1 0,0 2 0,0 1 0,-1 2 0,1 1 0,1 1 1,-1 2-1,1 1 0,0 2 0,-48 21 0,54-19 32,1 1-1,0 0 0,1 2 1,1 1-1,0 1 0,1 0 1,1 2-1,1 1 1,0 0-1,2 2 0,0 0 1,2 1-1,0 0 1,2 1-1,0 1 0,2 1 1,1-1-1,0 2 1,-11 48-1,18-51 19,1 1 0,0-1 0,2 1 0,1 0 0,1-1 0,1 1 1,1-1-1,1 0 0,1 1 0,1-2 0,1 1 0,2-1 0,0 0 0,1-1 0,1 0 0,2 0 0,0-1 0,1-1 1,0 0-1,2-1 0,1-1 0,0-1 0,1 0 0,1-1 0,0-1 0,1 0 0,1-2 0,0-1 0,1 0 1,0-1-1,31 9 0,-12-9 15,1-1 1,0-3 0,0-1-1,0-2 1,1-2-1,0-2 1,51-7 0,-42 1 8,0-3 0,-1-2 0,1-2 0,-2-2 1,71-32-1,-93 32-4,0-1 1,-2 0 0,1-3-1,-2 0 1,-1-1-1,0-1 1,-2-2 0,0 0-1,-1-1 1,-2-1-1,-1-1 1,0-1 0,-2 0-1,-2-1 1,0-1-1,-2 0 1,14-47 0,-20 50-18,0 1 0,-2-1 1,-1 0-1,0-1 1,-2 1-1,-2 0 1,0 0-1,-1 0 1,-9-38-1,5 42-31,-1 1-1,0-1 1,-2 1-1,0 1 1,-2 0 0,0 0-1,-1 1 1,-1 1-1,0 0 1,-2 0-1,-30-28 1,26 30-25,1 2 1,-2 0-1,0 1 1,0 1-1,-1 0 1,-1 2-1,0 1 1,-30-9-1,20 9-10,0 2 1,-1 1-1,0 2 0,0 1 0,-52 3 0,41 3 25,0 2-1,0 1 0,0 3 0,1 2 1,0 1-1,1 3 0,0 1 0,1 2 1,-46 28-1,61-29 24,0 0 1,1 2 0,1 1-1,1 1 1,1 0 0,1 2 0,1 1-1,1 0 1,1 2 0,1 0-1,-17 35 1,24-40 11,1 1-1,1 0 1,2 0 0,0 0 0,1 0-1,1 1 1,1 0 0,1 0 0,1 0-1,1 0 1,1 0 0,1 0 0,1 0-1,1 0 1,14 42 0,-9-39 8,2 0 0,1-1 1,0 0-1,2-1 0,1 0 0,1-1 1,1-1-1,1-1 0,1 0 0,1-1 1,0-1-1,1-1 0,37 23 0,-27-23 9,0-1 0,1-1 0,1-2 0,0-1 0,1-2 0,0-2 0,1 0 0,0-3 0,0 0 0,44-1 0,-39-3 19,0-3-1,-1-1 1,1-2-1,-1-2 1,0-2 0,-1-1-1,49-18 1,-68 19-9,1 0 0,-1-1 0,0-1 0,-1-1 0,0-1 1,-1 0-1,0-2 0,-1 1 0,-1-2 0,0 0 0,-1-1 0,0-1 0,-1 0 1,-2 0-1,13-24 0,-13 16-10,-1 0 0,-1-1 1,-2 0-1,0 0 0,-2-1 0,-1 1 1,-1-1-1,-1 0 0,-1 0 0,-2 0 1,-1 0-1,-1 0 0,-1 0 0,-1 1 0,-1-1 1,-15-35-1,12 37-56,-2 0 0,0 1 0,-2 1 0,0-1 1,-2 2-1,-1 0 0,0 1 0,-1 1 0,-2 0 0,0 1 0,-1 1 0,-1 1 0,0 1 1,-1 1-1,-1 1 0,-39-19 0,28 20-7,-1 1 0,0 2 0,0 2 0,-1 1 1,0 1-1,0 2 0,0 2 0,-1 1 0,1 2 0,0 1 0,-1 2 0,1 2 1,1 1-1,-61 20 0,69-17 26,0 1 1,0 1-1,1 1 1,1 1 0,0 1-1,1 2 1,0 0-1,2 1 1,0 2-1,1 0 1,1 1-1,1 1 1,1 1 0,1 1-1,1 0 1,1 1-1,1 1 1,-18 49-1,25-52 20,1 0-1,0 0 0,2 1 0,1-1 0,2 1 0,0 0 0,1 0 1,1 0-1,1 0 0,1-1 0,2 1 0,0-1 0,1 0 1,2 0-1,0-1 0,1 0 0,23 38 0,-17-34 7,1-2 1,1 0-1,2-1 0,0-1 1,2-1-1,0 0 0,1-2 1,1 0-1,0-2 0,2-1 1,0 0-1,1-2 0,0-1 1,31 10-1,-24-12 21,0-2 1,1-1-1,0-2 1,0-1-1,1-2 1,-1-1-1,1-2 1,50-6 0,-58 2-3,-1-1 1,0 0 0,0-2 0,-1-1-1,0-1 1,0-1 0,-1-2 0,-1 0-1,0-1 1,0-2 0,33-27 0,-42 28-7,-1 0-1,-1-2 1,0 1 0,-1-1 0,-1-1 0,0 0 0,-1 0 0,-1-1-1,-1 0 1,0-1 0,-1 1 0,-1-1 0,-1 0 0,-1-1 0,-1 1 0,1-24-1,-2 12-23,-2 1 0,-1-1-1,-1 0 1,-1 1 0,-2 0-1,-1 0 1,-2 1 0,0 0 0,-23-47-1,19 53-41,0 1-1,-2 0 1,0 1 0,-2 0-1,0 1 1,-1 1-1,-1 1 1,-1 0 0,-1 2-1,-38-25 1,29 25-12,-1 0 0,-1 2 0,0 1 0,0 2 1,-2 1-1,1 1 0,-58-6 0,48 10 17,0 3 1,-1 1-1,1 2 1,-1 3-1,1 1 1,0 2-1,1 2 0,0 1 1,0 3-1,1 1 1,1 2-1,0 2 1,-56 35-1,68-35 23,1 2 0,0 1 1,2 1-1,1 1 0,1 1 0,1 1 0,0 1 1,3 1-1,-25 42 0,36-54 11,1 1 0,0-1 0,1 2 0,1-1 0,0 0 1,1 1-1,1 0 0,0 0 0,2 0 0,0 0 0,0 0 0,2 0 0,0 0 0,1 0 0,1 0 1,1 0-1,0-1 0,1 1 0,0-1 0,10 19 0,-7-20 10,1 1 0,0-1 0,1-1 0,1 1 0,0-2 0,1 1 0,0-2 0,1 0 0,1 0 0,28 18 0,-22-18 12,1-1-1,0-1 1,1-1 0,0-1-1,0-1 1,1-1 0,36 5-1,-15-7 18,1-2-1,0-1 0,-1-3 1,1-2-1,-1-1 0,0-2 1,0-3-1,56-19 0,-63 16-5,-1-2-1,0-1 0,-1-2 1,-1-2-1,-1-1 1,-1-1-1,-1-2 0,-1-1 1,43-46-1,-59 55-13,0-1 0,-2 0 1,0-1-1,-1-1 0,-1 0 0,0 0 0,-2-1 0,8-26 0,-12 30-14,0 0 1,-2 0-1,0 0 1,-1 0 0,0-1-1,-1 1 1,-1 0-1,-1 0 1,0-1-1,-1 1 1,-10-30-1,5 26-21,0-1 0,-2 1 0,0 1 0,-1 0-1,-1 0 1,-1 1 0,0 1 0,-2 0-1,0 1 1,-22-19 0,14 16-15,-2 1 0,1 2-1,-2 0 1,0 2 0,-1 1 0,0 1-1,-34-10 1,23 11 0,0 2 0,0 1 0,-1 2 0,0 2 0,0 2 0,0 1 0,-1 2 0,1 1 0,0 3 0,1 0 0,-1 3 0,-40 14 1,46-10 22,0 2 1,1 1-1,1 2 1,0 1 0,1 2-1,2 0 1,0 2-1,1 1 1,1 2 0,1 0-1,1 1 1,-33 49-1,44-54 9,1 0 0,0 0-1,2 1 1,1 1 0,0 0 0,2 0-1,0 1 1,-4 33 0,9-38 0,1 1 1,1 0 0,0 0-1,1 0 1,2 0 0,0 0 0,1-1-1,1 1 1,0-1 0,2 0-1,9 20 1,-7-21 8,1-1 0,0 0 1,2 0-1,0-1 0,0 0 0,2-1 0,0-1 0,0 0 0,2-1 0,-1-1 0,2 0 0,-1-1 1,2-1-1,-1 0 0,1-1 0,1-1 0,0-1 0,0-1 0,0-1 0,24 5 0,7-3 26,0-2 0,0-2 0,0-2 0,0-2-1,0-3 1,96-19 0,-119 18-13,0-2 0,0-1 0,-1 0 0,0-3-1,-1 0 1,0-1 0,-1-1 0,44-33 0,-52 33-1,-1 0 0,-1-2 1,0 0-1,-1 0 0,0-1 0,-1-1 1,-1 0-1,-1 0 0,-1-1 0,0-1 0,-1 1 1,9-37-1,-12 36-31,0 0 0,-2-1 0,-1 0 0,0 0 0,-2 0 0,0 0 0,-1 1 0,-1-1 0,-1 0 0,0 0 0,-10-27 0,8 32-25,-2-1 0,0 1-1,0 0 1,-2 0 0,0 1-1,0 0 1,-1 1 0,-1 0-1,0 1 1,-1 0 0,0 0 0,-1 2-1,0-1 1,-15-8 0,5 6-14,0 1 0,-1 1 0,0 2 1,-1 0-1,0 1 0,-1 1 0,1 2 1,-1 0-1,0 2 0,0 1 0,-48 2 1,40 3 8,0 1 1,0 1 0,0 2 0,1 1-1,0 2 1,1 2 0,0 0-1,-54 31 1,61-29 22,1 2 0,1 0-1,0 2 1,1 1 0,1 0 0,1 2-1,0 0 1,2 1 0,1 1 0,-23 38 0,30-42 12,1 1 0,0 0 0,2 0 0,0 1 0,2 0 0,0 0 0,1 0 1,1 1-1,1 0 0,1-1 0,1 1 0,1 0 0,1 0 0,8 38 1,-5-41 7,1 1 0,0-1 1,1 0-1,2 0 1,0-1-1,0 0 1,2-1-1,0 0 1,1 0-1,1-1 1,21 20-1,-14-18 10,0-1 0,2-1 1,0 0-1,1-2 0,0 0 0,1-2 0,1-1 1,27 9-1,-18-9 12,1-2 0,0-1 0,0-2 0,1-1 0,-1-2 0,1-1 0,0-2 0,0-1-1,-1-2 1,1-2 0,-1-1 0,0-2 0,47-16 0,-62 16-9,-1 0 0,-1 0-1,1-2 1,-1-1 0,-1 0-1,0-1 1,-1 0-1,0-2 1,-1 0 0,0-1-1,-2 0 1,1-1 0,-2 0-1,0-1 1,-1-1-1,-1 0 1,0 0 0,-2-1-1,0 0 1,-1-1 0,-1 1-1,-1-1 1,0-1-1,-2 1 1,0-1 0,-2 1-1,0-1 1,-1 0 0,-1 1-1,-1-1 1,-8-34 0,2 26-42,-1 1 0,-2 0 0,0 0 0,-2 1 0,-1 1 0,-1 0 0,-2 1 0,0 0 0,-1 2 0,-2 0 0,0 1 0,-2 1 0,0 1 0,-1 1 0,-49-30 0,46 32-15,-1 1 1,-1 2 0,0 1-1,-1 1 1,0 1-1,-1 1 1,0 2 0,-1 1-1,0 2 1,0 1 0,0 1-1,0 2 1,0 1 0,0 1-1,-37 7 1,36-1 9,0 2 1,1 2-1,1 1 1,0 1-1,0 2 1,2 0-1,0 2 1,-40 32-1,45-31 9,1 1-1,1 1 0,1 1 0,1 1 0,0 0 1,2 1-1,1 1 0,1 1 0,-23 50 1,32-57 22,0 0 0,1 1 1,1-1-1,1 1 0,0 0 1,2 0-1,0 1 0,1-1 1,1 0-1,1 0 0,0 0 1,2 0-1,0-1 0,1 1 1,1-1-1,1 0 0,0 0 1,13 22-1,-7-18 6,1-1 0,1 0 0,0-1 0,2-1 0,0 0 1,1-1-1,1-1 0,1-1 0,0 0 0,1-2 0,1 0 0,0-1 0,33 13 0,-15-12 19,0-2-1,1-1 0,0-2 1,1-2-1,-1-2 0,1-1 1,0-2-1,1-3 0,-1-1 0,0-2 1,45-10-1,-47 6-2,0-2 1,0-1-1,-1-2 1,-1-2-1,0-2 0,-1-1 1,-1-2-1,-1-2 0,-1-1 1,0-1-1,41-41 0,-56 45-11,-1-1-1,-1 0 0,0-2 0,-2 0 0,-1-1 0,-1 0 0,-1-1 0,-1-1 0,-1 0 0,-1 0 0,-1-1 0,-2 0 0,6-52 0,-10 58-38,-1-1-1,-1 0 1,-2 0 0,0 0 0,-1 1-1,0-1 1,-2 1 0,-1 0 0,-1 0-1,0 1 1,-2 0 0,0 0 0,-1 1-1,-1 0 1,-1 1 0,-1 0 0,0 1-1,-18-18 1,10 16-15,-1 1-1,-1 1 1,0 1-1,-1 1 1,-1 1-1,0 1 1,-1 1 0,0 2-1,-1 0 1,0 2-1,-1 1 1,0 1-1,0 2 1,0 0 0,0 2-1,0 1 1,-1 1-1,1 2 1,-41 7-1,43-5 17,1 2 0,0 1 0,0 1 0,0 1-1,1 1 1,1 2 0,0 0 0,0 1-1,-30 23 1,37-22 13,0 1-1,0 0 1,1 1 0,1 0-1,1 1 1,1 1 0,0 0-1,1 0 1,1 1-1,0 1 1,2 0 0,-8 25-1,11-22 13,0 0 0,2 0 1,0 1-1,2-1 0,0 1 0,2 0 0,1-1 0,0 0 0,2 1 0,1-1 0,9 29 1,-5-24 19,2 0 0,1-1 1,0 0-1,3 0 0,0-2 1,1 0-1,1 0 0,30 30 1,-31-40 0,1-1 0,0 0 0,1-2 0,0 0 0,1-1 0,0-1 0,1 0 0,0-2 1,0 0-1,1-2 0,0 0 0,0-1 0,1-1 0,36 2 0,-23-4 13,1-2 0,0-1 0,-1-2 0,0-2 0,1-1-1,-2-1 1,1-2 0,41-17 0,-58 18-22,-1 0 0,0-1 1,0-1-1,-1-1 0,0 0 0,-1-1 0,0-1 0,-1 0 0,0-1 0,-1 0 1,-1-2-1,0 1 0,-2-1 0,1-1 0,-2 0 0,0 0 0,-1-1 1,-1 0-1,-1 0 0,0-1 0,-1 1 0,-1-1 0,-1 0 0,-1-1 0,-1 1 1,0-1-1,-1 1 0,-1 0 0,-1-1 0,-1 1 0,-1 0 0,-9-29 1,5 26-39,-2 0 0,-1 0 0,0 1 0,-2 0 1,0 1-1,-1 1 0,-1 0 0,-1 1 1,-1 0-1,0 2 0,-1 0 0,-1 1 0,0 0 1,-1 2-1,-1 0 0,0 2 0,-36-15 0,31 15-7,0 2 0,-1 1-1,0 1 1,0 1-1,0 2 1,0 0-1,-1 2 1,0 1-1,1 1 1,-1 2-1,0 0 1,1 2-1,0 1 1,0 1 0,-29 11-1,26-5 19,0 2 0,0 1 0,2 1 0,0 1-1,1 2 1,0 1 0,2 1 0,0 1 0,2 1 0,-27 34 0,38-43 15,1 1 1,1 1-1,0-1 1,1 2 0,1 0-1,1 0 1,0 0 0,1 1-1,1-1 1,1 1 0,0 1-1,1-1 1,1 1 0,1-1-1,1 1 1,0-1-1,2 1 1,0-1 0,7 30-1,-4-30 12,1 0-1,1 0 1,0-1-1,1 1 1,1-1-1,1-1 1,0 0-1,25 28 1,-26-33 0,1-2-1,1 1 1,0-2 0,0 1 0,1-1-1,-1-1 1,2 0 0,-1-1-1,1 0 1,0-1 0,0 0 0,1-1-1,13 2 1,0-2 9,0-1 1,-1-1-1,1-1 0,0-2 1,0 0-1,0-2 0,0-1 1,-1-1-1,0-1 1,0-2-1,-1 0 0,1-2 1,-2-1-1,0-1 0,0 0 1,-1-2-1,0-1 0,-2-1 1,0-1-1,0 0 0,-2-2 1,0 0-1,-1-1 0,-1-1 1,-1-1-1,-1 0 0,18-36 1,-19 28-27,-1-1 1,-2 1-1,-1-2 1,-1 1-1,-2-2 1,-1 1-1,-1-1 1,-2 1-1,-2-1 1,-1 0-1,-1 0 1,-8-49-1,4 55-27,0 0 0,-2 1-1,0 0 1,-2 0 0,-1 1 0,-1 0-1,-1 0 1,-1 2 0,-2-1 0,0 2-1,-1 0 1,-1 1 0,-1 0 0,-1 2-1,-32-27 1,36 36-5,0 0-1,-1 1 0,0 0 1,-1 1-1,0 1 1,0 1-1,-1 0 1,1 2-1,-1 0 1,0 0-1,0 2 0,-1 0 1,1 1-1,0 1 1,0 1-1,-1 1 1,1 0-1,0 1 0,0 1 1,0 1-1,-30 12 1,25-8 14,1 2 0,0 0 0,0 2 0,1 0 0,1 2 0,0 0 0,1 1 0,1 1 0,0 1 0,2 0 0,0 1 0,1 1 0,0 1 0,2 0 0,-16 34 0,19-33 22,2 1 0,0 0 0,2 0-1,0 1 1,2 0 0,0 0 0,2 0 0,0 0 0,2 0-1,1 1 1,1-1 0,0 0 0,2 0 0,1-1 0,1 1-1,1-1 1,1 0 0,1 0 0,1-1 0,1-1 0,1 0-1,1 0 1,1-1 0,20 23 0,-8-13 18,1-2 0,2-1-1,1-1 1,0-1 0,2-2 0,1-1-1,1-2 1,1-1 0,0-2 0,1-1-1,1-2 1,0-2 0,1-1 0,0-2 0,66 8-1,-69-13 10,1-2-1,-1-1 1,1-2-1,-1-1 1,1-2-1,-1-2 0,0 0 1,-1-3-1,1-1 1,-2-1-1,0-2 1,0-1-1,-1-2 0,-1-1 1,0-2-1,-2 0 1,44-39-1,-61 47-19,0 0 0,-1-1 0,-1-1 0,0 0 0,-1 0 0,0-1 0,-1 0 0,0-1 0,-1 0 0,-1 0 0,0 0 1,-2-1-1,1 1 0,-2-1 0,0 0 0,-1-1 0,-1 1 0,0 0 0,-1 0 0,-1-1 0,0 1 0,-1 0 0,-1 0 0,-1 0 0,-8-24 0,2 13-38,-1-1 0,-2 1 0,-1 1 0,-1 1 0,-1 0-1,-1 0 1,-1 2 0,-1 0 0,-1 2 0,-1 0 0,-1 1 0,-1 1 0,-1 1 0,0 1 0,-1 1 0,-1 2 0,0 0 0,-1 2-1,-1 0 1,0 2 0,0 2 0,-30-6 0,11 6-15,0 1 0,0 3-1,-1 2 1,0 3 0,0 1 0,1 2-1,0 2 1,0 3 0,0 1 0,-86 32 0,98-27 24,0 1 1,1 1 0,1 2-1,1 2 1,1 0 0,-30 28 0,39-29 11,1 1 1,1 1 0,1 1 0,0 0 0,2 2 0,1 0 0,1 1 0,-14 34 0,23-46 10,1 0 0,0 1 0,1 0 0,1 0 0,1 0 0,0 0 0,0 0-1,2 0 1,0 1 0,1-1 0,0 0 0,1 0 0,1 0 0,0 0 0,1 0 0,1 0 0,0-1-1,1 0 1,0 0 0,2 0 0,-1-1 0,2 0 0,14 18 0,-7-13 17,1 0 0,0-1-1,1 0 1,1-2 0,1 0 0,0-1 0,1-1 0,0-1 0,1-1-1,0-1 1,1-1 0,0-1 0,0-1 0,30 5 0,-13-7 11,1-2 0,1-1-1,-1-3 1,0-1 0,0-2 0,0-1 0,-1-3 0,0-1 0,0-2 0,-1-2 0,0-1 0,-2-2 0,1-2 0,-2-1 0,0-2-1,-2-1 1,0-2 0,34-32 0,-54 42-10,-1 0-1,0-1 1,0 0 0,-2-1-1,0-1 1,-1 0-1,0 0 1,-2-1 0,0 0-1,-1 0 1,8-31-1,-10 25-18,-2 0-1,0 0 1,-1 0-1,-2-1 0,0 1 1,-2 0-1,0 0 1,-11-42-1,5 36-28,-1 1 0,-1-1 1,-2 2-1,-1 0 0,-1 0 0,-2 1 0,0 1 0,-2 1 0,-1 0 0,-1 1 1,-1 1-1,0 1 0,-2 1 0,-1 1 0,-31-20 0,21 21-4,0 1 0,-2 2 0,0 1-1,0 2 1,-1 1 0,-1 2 0,0 2 0,0 1 0,-1 2-1,0 2 1,1 2 0,-1 1 0,-44 6 0,53-2 16,0 1 0,0 2 0,1 1 0,0 1 1,0 1-1,1 2 0,-42 23 0,50-22 5,0 0 0,1 2 0,1 0-1,0 1 1,1 0 0,1 2 0,1 0-1,0 0 1,1 2 0,-15 28 0,19-31 8,2 1 0,0 0-1,2 0 1,0 1 0,0 0 0,2 0 0,1 0 0,0 0 0,1 1 0,1 0 0,1-1 0,1 1 0,0-1 0,5 21 0,0-14 11,1-1 0,2 0 0,0 0 0,2-1 0,0 0 0,1-1 0,2-1 0,0 0 0,2-1 0,18 21 0,-7-12 16,2-2 0,0 0 0,2-2 0,0-1 0,2-2 0,1-1-1,1-2 1,0-1 0,2-1 0,0-3 0,49 15 0,-60-23 1,0-1 0,0-2 0,0 0 0,1-1 0,-1-2 0,1-1-1,0-1 1,-1-1 0,1-1 0,-1-2 0,0-1 0,0 0 0,-1-2 0,0-1 0,0-1-1,-1-1 1,45-28 0,-49 25-1,-1 0 1,-1-1-1,0 0 0,-1-2 0,-1 0 0,0-1 0,-1-1 0,-1 0 0,-1-1 1,20-42-1,-26 46-26,-1-1 1,0 0 0,-1 0 0,-1-1 0,-1 1-1,-1-1 1,0 0 0,-1 0 0,-1 0-1,-1 1 1,0-1 0,-2 0 0,0 0-1,0 1 1,-9-22 0,4 15-29,-2 1-1,0 0 1,-1 1 0,-2 1-1,0-1 1,-1 2 0,-1 0-1,-1 1 1,-1 0 0,0 1-1,-2 1 1,0 1-1,-40-26 1,31 26-16,-1 1-1,0 1 1,-1 2 0,0 1-1,-1 1 1,0 2-1,-1 1 1,0 2 0,0 1-1,-45-1 1,26 6 11,0 1-1,1 3 1,-1 2 0,1 2 0,0 3 0,1 1-1,1 3 1,0 2 0,-58 30 0,78-32 23,1 0-1,1 2 1,0 0 0,2 2 0,0 1-1,1 1 1,-20 25 0,29-29 6,1 0 1,0 2-1,2-1 1,0 1-1,1 1 1,1 0-1,1 1 0,0 0 1,2 0-1,-5 33 1,9-35 8,0 0 1,1 0-1,1 0 1,1 0 0,1 0-1,1 0 1,1 0-1,0 0 1,1-1-1,11 24 1,-6-18 8,2-2-1,1 1 1,1-2 0,1 0 0,1 0-1,0-1 1,25 22 0,-13-17 10,0-1 1,2-2 0,1-1 0,1-1 0,1-2 0,0-1 0,1-2-1,1-1 1,1-2 0,0-1 0,41 8 0,-21-11 9,0-2 0,0-3 0,0-2 0,0-2 0,0-3 0,0-2 0,0-3 0,-1-2 0,0-3 0,62-23 0,-88 25-7,-1-2-1,-1-1 1,0-1-1,0-1 1,-2-2-1,0 0 1,-1-2-1,-1 0 1,-1-2-1,32-40 1,-40 44-23,-1-1 1,-1-1-1,-1 0 1,-1 0-1,-1-1 0,0-1 1,-2 1-1,0-1 1,-2-1-1,0 1 1,-2-1-1,0 0 0,-2 1 1,0-1-1,-3-25 1,-1 22-30,-1 1 0,-1-1 0,-2 1 1,0 0-1,-1 0 0,-2 1 0,0 0 1,-2 1-1,-1 0 0,0 1 0,-2 1 1,0 0-1,-1 0 0,-2 2 0,0 0 1,-1 1-1,0 1 0,-28-18 0,23 19-10,-1 1-1,-1 1 0,0 1 0,-1 1 0,0 2 0,-1 0 0,0 2 0,-1 1 1,0 1-1,0 2 0,0 1 0,0 1 0,0 2 0,-1 0 0,1 2 0,-30 6 0,24 0 14,1 2 0,0 1-1,1 2 1,0 1-1,1 1 1,1 2 0,0 1-1,1 1 1,2 2-1,0 1 1,1 1 0,1 2-1,-34 39 1,43-41 18,0 0 0,1 0 0,1 2 1,1 0-1,1 0 0,2 2 0,-14 43 0,20-49 6,0 0 0,1 1 0,2-1 0,0 1 0,1 0 0,1-1 0,2 1 0,0 0 0,1-1 0,9 36 0,-5-33 9,2-1 1,0 1-1,2-1 1,0-1-1,2 0 0,0-1 1,1 0-1,1-1 0,1-1 1,1 0-1,1-2 1,0 1-1,1-2 0,28 19 1,-15-16 13,0-1 0,1-2 0,1-1 0,0-1 0,1-2 0,0-1 0,1-2 0,0-2-1,46 4 1,-18-6 22,0-3 0,0-3 0,1-3-1,118-21 1,-135 14-11,-1-1 1,0-3-1,-1-1 0,0-3 1,-2-1-1,84-52 1,-104 55-7,-1-1 0,-1-1 0,0-1 0,-2-1 0,0-1 0,-1 0 1,-1-1-1,-2-1 0,0-1 0,-1-1 0,21-51 0,-28 55-26,-1 0 0,-1-1 0,-1 0-1,-1 0 1,-1-1 0,-1 1 0,-1-1 0,-1 1 0,-1-1-1,-1 1 1,-1-1 0,-1 1 0,-2 0 0,0 1 0,-10-25-1,5 21-24,0 1-1,-2 0 0,-1 1 0,-2 0 0,0 1 1,-1 1-1,-1 1 0,-1 1 0,0 0 0,-37-27 1,26 26-12,-1 1 0,-1 1 1,-1 2-1,0 1 0,-1 2 1,-1 1-1,-50-11 0,28 12-1,0 3 0,0 2 1,0 3-1,-1 3 0,0 2 0,1 2 0,-1 3 0,1 3 0,1 2 0,-71 23 0,89-21 28,0 2 0,2 2 1,0 2-1,1 0 0,1 3 0,1 1 0,1 1 0,1 2 0,1 1 0,-31 36 0,44-43 6,1 1 0,2 0 0,0 1 0,1 0 0,1 1 0,1 1 0,-10 33 0,16-38 2,0 0 0,1 0-1,1 1 1,1 0 0,1-1 0,1 1-1,1 0 1,0 0 0,1-1-1,7 28 1,2-11 15,1-1 1,1 0-1,2-1 0,1-1 1,2 0-1,1-2 0,2 0 1,1-1-1,1-1 0,1-1 0,2-1 1,1-1-1,0-2 0,2-1 1,1-1-1,1-1 0,54 27 1,-54-33 8,0-1 1,1-1 0,1-1 0,0-3 0,0 0 0,1-2 0,0-2 0,1-1-1,-1-1 1,0-2 0,1-2 0,-1-1 0,1-1 0,-1-2 0,0-2 0,-1-1-1,1-1 1,-2-2 0,34-16 0,-48 18-1,0 0 0,-1-2-1,-1 0 1,1-1 0,-2-1 0,0 0 0,0-1-1,-2 0 1,1-1 0,19-31 0,-21 25-6,0 0 0,-2-1 0,0-1 0,-2 0 0,0 0 0,-2 0 0,0-1 0,3-37 0,-5 22-41,-2 1 1,-2-1-1,-1 0 0,-3 1 0,0 0 1,-3 0-1,-1 0 0,-2 1 1,-1 0-1,-19-40 0,18 50-16,-2 0 0,-1 1-1,0 1 1,-2 0 0,-1 2 0,-1 0 0,-2 0-1,0 2 1,0 1 0,-2 0 0,-1 2-1,0 1 1,-43-23 0,33 24-2,-1 2 0,0 1-1,-1 2 1,0 1 0,-1 2 0,0 1 0,-1 2 0,1 2 0,-1 2-1,0 1 1,1 1 0,-1 3 0,1 1 0,0 1 0,0 2-1,-63 24 1,67-20 31,0 1-1,1 3 1,1 0-1,1 2 1,0 1 0,1 1-1,1 2 1,1 1-1,2 1 1,0 1-1,1 1 1,2 1-1,0 1 1,2 1-1,1 1 1,2 1 0,-27 65-1,36-74 18,2 1-1,0 0 0,2 0 1,0 1-1,2 0 1,0-1-1,2 1 1,0 0-1,2 0 1,0-1-1,2 1 0,1-1 1,0 0-1,2 0 1,1-1-1,1 1 1,0-2-1,25 41 1,-16-35 15,1-1 1,1-1 0,1 0 0,1-1 0,1-2 0,2 0 0,0-2-1,1 0 1,0-2 0,2-1 0,0-1 0,1-2 0,44 16 0,-28-15 10,1-2 0,0-3 0,0-1 0,1-2 0,0-3 1,0-1-1,68-5 0,-77-2-5,0-1 1,0-1-1,0-2 1,-1-2-1,-1-2 1,1-1-1,-2-1 1,0-2-1,51-33 1,-68 37-10,0-1 0,-2-1 0,1 0 0,-2-2 0,0 0 0,-1 0 1,0-1-1,-2-1 0,0 0 0,-1-1 0,0 0 0,-2 0 0,8-25 0,-8 17-27,-2 0 0,-1-1-1,-1 1 1,-2-1-1,-1-1 1,0 1 0,-3 0-1,0 0 1,-8-43-1,3 38-31,-2 0 0,-1 1 0,-2 0 0,-1 0 0,-1 1 0,-2 1 0,-34-53 0,34 61-1,-2 1 0,0 0 0,-1 1 0,-1 1 0,-1 1 0,-1 0 0,0 2 0,-1 0 0,-1 2 0,-24-12 0,15 12-3,-1 1 1,0 2-1,-1 2 1,0 1-1,0 1 1,-1 2-1,0 2 1,0 1-1,0 1 1,0 3-1,0 0 1,-38 9-1,47-7 25,0 2-1,0 1 1,1 1-1,0 1 1,0 1-1,1 2 1,0 0-1,1 1 1,1 2-1,0 0 1,1 1-1,1 1 1,0 1 0,1 1-1,1 1 1,-21 31-1,26-32 18,0 1 0,2 0 0,1 1 0,0 0-1,2 1 1,0 0 0,2 0 0,0 0 0,1 1 0,2 0-1,0 0 1,2 1 0,0-1 0,1 0 0,2 0 0,0 0 0,2 0-1,0 0 1,1 0 0,2-1 0,17 41 0,-9-31 16,2-1 1,1-1 0,1 0-1,1-1 1,2-2 0,1 0-1,1-1 1,42 34 0,-31-32 9,1-2 0,2-1 0,0-2 0,2-2 0,0-2 0,61 21 1,-57-26 5,0-1 0,1-3 0,0-1 0,0-3 0,1-1 0,-1-2 0,1-3 0,0-1 1,0-3-1,-1-1 0,1-3 0,-2-1 0,1-2 0,63-26 0,-91 31-13,-1-2-1,0 0 0,0-1 1,-1 0-1,0-1 0,-1-1 0,0 0 1,0-1-1,-1-1 0,-1 0 1,-1-1-1,1 0 0,-2 0 1,0-1-1,-1-1 0,-1 0 1,0 0-1,-1 0 0,0-1 0,-2 0 1,0 0-1,-1-1 0,-1 0 1,3-33-1,-6 18-38,-1 0 0,-2 1-1,-1-1 1,-1 0 0,-2 1 0,-2 0 0,0 1-1,-2 0 1,-2 0 0,0 2 0,-2-1 0,-2 2-1,0 0 1,-2 1 0,-41-47 0,36 48-25,-1 1 1,0 2-1,-2 0 0,-1 1 1,0 2-1,-2 1 1,0 2-1,-1 0 0,0 2 1,-2 2-1,1 1 0,-2 1 1,0 2-1,-63-9 1,60 15 10,1 3 1,-1 1-1,0 1 1,1 2 0,0 2-1,0 1 1,0 2-1,1 2 1,1 1 0,-1 1-1,2 2 1,-51 30 0,52-25 23,1 2 1,1 1-1,1 1 1,1 1-1,1 1 1,1 2-1,2 1 1,0 1 0,2 1-1,2 0 1,1 2-1,-18 41 1,28-51 18,0 0 0,2 0 0,1 1 0,1 0 0,1 0 0,0 0 0,2 0 0,2 1 0,0-1 0,1 1 1,1-1-1,1 0 0,10 34 0,-8-41 12,0 0 1,2-1 0,0 1 0,1-1-1,1 0 1,0-1 0,1 0-1,1-1 1,0 0 0,1 0-1,0-1 1,1-1 0,0 0-1,1-1 1,1 0 0,0-1-1,0-1 1,33 15 0,-18-13 6,0-1 1,1-1-1,1-2 1,-1-1 0,1-2-1,0-1 1,0-1-1,1-2 1,-1-1-1,0-1 1,32-8-1,-20 2 4,0-3-1,-1-2 1,0-1-1,-1-2 1,-1-3 0,-1-1-1,52-33 1,-74 41-13,-1-1 1,0-1-1,0-1 1,-1 0-1,-1-1 1,-1 0-1,0-1 1,-1-1-1,-1 0 1,-1-1-1,-1 0 1,11-26-1,-15 27-20,0 0 0,-1 0-1,-1-1 1,-1 0 0,-1 0-1,0 1 1,-1-1 0,-1 0-1,-1 0 1,-1 0-1,0 0 1,-2 0 0,0 0-1,-9-24 1,4 22-30,0 0 1,-2 0-1,0 1 0,-2 0 1,0 1-1,-1 0 0,0 1 1,-2 1-1,0 0 0,-1 1 1,-1 1-1,0 1 0,-1 0 1,-1 2-1,0 0 0,0 1 1,-1 1-1,-32-11 0,19 10-7,-1 1 0,0 1 0,0 3-1,0 0 1,-1 2 0,0 2-1,0 2 1,1 0 0,-1 3 0,0 1-1,-45 11 1,46-6 28,0 2 0,1 1-1,1 2 1,0 2 0,1 0-1,0 2 1,1 2 0,2 0-1,0 2 1,-42 42 0,58-51 12,0 1 1,1 0 0,1 1-1,1 0 1,0 0-1,1 1 1,0 1-1,1-1 1,1 1 0,1 1-1,1-1 1,0 1-1,1 0 1,1 0 0,0 0-1,2 1 1,0-1-1,1 1 1,1-1-1,1 0 1,0 1 0,8 27-1,-5-29 10,1 0 0,0 0 0,1-1-1,1 0 1,1 0 0,0-1 0,1 0 0,0-1-1,1 0 1,1 0 0,0-1 0,1-1 0,22 17-1,-16-17 13,-1 0 0,2-1 0,0-1 1,0-1-1,0-1 0,1-1 0,1-1 0,-1-1 0,1 0 0,36 2 0,-23-5 5,-1-1 1,0-1-1,0-2 0,0-1 0,0-2 1,0-2-1,-1-1 0,64-24 1,-79 25-21,-1-1 1,0-1-1,-1-1 0,0 0 1,-1-1-1,0 0 1,0-2-1,-2 0 0,1 0 1,-2-1-1,0-1 1,0 0-1,-1 0 0,-1-1 1,-1-1-1,0 0 1,10-31-1,-13 29-25,-1-1 0,0-1 1,-2 1-1,-1 0 0,0-1 0,-1 1 0,-2-1 1,0 1-1,-1-1 0,-1 1 0,-1 0 0,0 0 1,-2 0-1,0 0 0,-2 1 0,-16-33 0,16 39-11,0 0-1,0 0 1,-1 1-1,-1 0 1,0 1-1,-1 0 1,0 0-1,0 1 1,-1 1-1,0 0 1,-1 0-1,0 1 1,-1 1-1,1 0 1,-1 1-1,-1 1 1,1 0-1,-1 1 0,0 0 1,0 1-1,0 1 1,0 0-1,-19 1 1,13 2 18,0 2 1,0 0 0,1 1-1,-1 0 1,1 2-1,0 1 1,0 0-1,1 2 1,0 0 0,0 1-1,1 0 1,1 2-1,0 0 1,0 1-1,1 1 1,1 0 0,0 2-1,1-1 1,1 2-1,1-1 1,0 2-1,1 0 1,0 0 0,2 1-1,0 0 1,2 1-1,0-1 1,1 2-1,0-1 1,2 0 0,1 1-1,0 0 1,2 0-1,2 40 1,2-39 26,1-1-1,0 1 1,2-1 0,1-1 0,0 1 0,2-1-1,0-1 1,1 0 0,1 0 0,1-1 0,1 0-1,0-1 1,1 0 0,1-1 0,0-1 0,1 0-1,1-2 1,29 19 0,-27-19 8,1-2 0,1 0-1,0-1 1,0-2 0,1 0 0,0-1-1,0-1 1,1-1 0,0-1 0,0-1-1,0-1 1,0-2 0,0 0 0,0-1-1,0-1 1,0-1 0,33-9 0,-38 7-2,0-1 1,0-1 0,-1-1 0,1 0 0,-2-1-1,1-1 1,-2 0 0,1-1 0,-1-1-1,17-18 1,-22 19-11,0-1 0,-1 0 0,-1 0-1,0-1 1,0 0 0,-2 0 0,1-1 0,-2 0-1,0 0 1,-1 0 0,0-1 0,-1 1 0,2-26-1,-3 16-31,-2 0 0,0-1 0,-2 1 0,-1 0 0,0 0-1,-2 0 1,-1 1 0,-1 0 0,-1 0 0,0 0-1,-2 1 1,-1 0 0,-1 1 0,0 0 0,-25-30 0,22 34-16,1 1 0,-2 1 1,0 0-1,-1 1 0,0 0 1,-1 2-1,-1 0 0,1 1 1,-2 1-1,0 1 0,0 0 1,-1 2-1,1 0 0,-2 2 1,1 0-1,-1 1 0,-33-1 1,29 5 0,-1 1 1,0 1 0,1 1-1,-1 1 1,1 2 0,0 1-1,1 0 1,-1 2 0,2 1 0,-37 20-1,48-22 24,-1 1 1,1 1-1,0 0 0,1 0 0,0 1 0,1 1 0,0 0 0,-10 15 0,14-17 8,1 0 0,1 1 0,0-1 0,0 1 0,1 0 1,0 0-1,1 1 0,0-1 0,1 1 0,1-1 0,0 1 0,0 13 0,1-9 9,1 0 1,1 0 0,0 0-1,1 0 1,1-1-1,0 1 1,1-1 0,1 0-1,0 0 1,1-1 0,1 0-1,0 0 1,11 14-1,-6-13 6,1 0 0,0-1 0,1-1-1,0 0 1,1-1 0,0 0-1,1-1 1,0-1 0,31 12 0,-20-10 9,2-3 1,-1 0 0,1-1-1,0-2 1,1-2 0,0 0-1,0-2 1,-1-2-1,1 0 1,0-2 0,0-1-1,-1-2 1,47-13 0,-42 7-2,-1-2 0,-1-1 0,0-2 0,0-1 0,-2-2 0,0-1 0,-2-1 0,42-38 0,-59 46-21,1 0 0,-2-1 0,0 0 1,-1-1-1,0 0 0,-1-1 0,-1 0 1,9-22-1,-13 25-12,0 0 0,-1 0 0,-1 0-1,0-1 1,0 1 0,-2-1 0,1 0 0,-2 1 0,0-1 0,-1 1 0,0-1 0,-4-13 0,2 13-14,-1 0 1,-1 0-1,0 0 1,-1 0-1,0 1 1,-1 0-1,-1 1 1,0 0-1,0 0 1,-2 1-1,1 0 1,-1 1-1,0 0 1,-1 1-1,-1 0 1,1 1-1,-1 0 0,0 1 1,-1 0-1,0 1 1,0 1-1,0 0 1,-20-3-1,4 2-27,0 1-1,0 1 1,0 2-1,0 1 1,-1 1-1,1 2 1,0 1-1,0 1 1,0 2-1,-51 16 1,41-8 24,0 2 0,0 2 1,2 1-1,0 2 1,2 2-1,0 1 0,-48 43 1,69-53 32,0 1 0,1 1 0,1 1 0,1 0 0,0 0 0,1 1 0,-12 27 0,17-29 5,1-1 0,0 0 0,1 1 0,1 0-1,0 0 1,1 0 0,1 1 0,1-1 0,0 0 0,4 26-1,-2-26 4,1-1 0,1 1-1,1 0 1,0-1-1,1 0 1,0 0 0,1-1-1,1 1 1,1-2-1,0 1 1,16 18 0,-11-17 11,1-1 0,0 0 1,1-1-1,1-1 1,0-1-1,0 0 1,1-1-1,37 14 0,-12-8 19,0-3 0,1-1-1,1-2 1,0-2-1,0-3 1,78 1 0,-87-6-9,1-3 0,0 0 0,-1-3 0,0-1 0,0-2 1,-1-1-1,0-1 0,60-30 0,-84 35-15,-1 0 0,1-1 0,-1 0 0,0-1 0,0 1 0,-1-2 0,0 0 0,-1 0 0,0 0 0,0-1 0,-1 0 1,-1-1-1,1 0 0,-2 0 0,7-15 0,-7 9-9,-1-1 0,0 1 0,-1 0 1,-1-1-1,-1 0 0,0 1 0,-1-1 0,-1 0 1,-1 1-1,-5-22 0,2 12-42,-2 1 1,-2 0-1,0 1 0,-1-1 1,-2 2-1,0 0 0,-2 0 0,0 1 1,-2 1-1,0 0 0,-2 1 1,0 1-1,-1 1 0,-1 0 1,-45-30-1,44 34-5,-1 2-1,0 1 1,-1 1 0,0 0 0,-1 2 0,0 1-1,-1 1 1,0 1 0,0 1 0,0 1 0,0 1-1,-1 1 1,1 2 0,-1 0 0,1 2 0,-1 1-1,-29 7 1,24-2 14,0 2-1,1 1 1,0 1 0,1 1-1,0 2 1,1 1 0,1 1-1,1 2 1,0 0 0,1 2-1,-35 38 1,49-47 28,0 1 0,0 1 0,2-1 0,0 2 1,0-1-1,1 1 0,1 0 0,1 1 0,0 0 0,1 0 0,0 0 0,2 1 0,0-1 1,0 1-1,2 0 0,0 0 0,1 0 0,1-1 0,0 1 0,1 0 0,1 0 0,1-1 1,9 27-1,-5-25 10,0-1 1,2 0 0,0 0 0,0-1-1,2 0 1,0-1 0,0-1 0,2 0-1,0 0 1,0-2 0,1 0 0,1 0-1,0-1 1,0-1 0,1-1-1,19 8 1,9 2 20,2-3 0,-1-1 0,2-2 0,0-2-1,59 5 1,-61-12-1,0-1 1,1-2-1,-1-3 0,68-10 1,-81 6-7,0-1 0,0-2 1,-1-1-1,0-1 0,-1-2 0,52-30 1,-72 35-13,0 1 1,0-1 0,-1-1 0,-1 0 0,1 0 0,-1-1 0,-1 0 0,0 0 0,0-1-1,-1 0 1,-1-1 0,8-16 0,-8 11-10,0-1-1,-1 1 1,-1-1 0,0 0-1,-2 0 1,0 0 0,-1-1-1,-1-24 1,-2 19-28,-1 0 0,-1-1 1,-1 2-1,-1-1 0,-1 0 1,-1 1-1,-1 1 0,-1-1 1,0 2-1,-2-1 0,-1 1 0,-1 1 1,-27-31-1,25 35 3,-1 1 0,0 1 0,-2 0 0,1 1 0,-2 1 0,0 1 0,0 0 0,-1 2 0,-41-13 0,33 14-20,-1 2 0,0 1 0,0 1 0,-1 2 0,1 0 0,0 3 0,-31 3 0,25 1 7,1 1 1,0 1-1,0 2 1,1 2-1,0 1 0,1 1 1,0 2-1,1 2 1,1 0-1,1 2 0,0 2 1,2 0-1,-34 33 1,46-36 34,0 0 0,2 1 0,0 1 0,1 0 0,1 1 1,1 0-1,1 0 0,1 2 0,1-1 0,0 1 0,2 0 0,1 0 1,1 1-1,-2 33 0,5-41-1,1 0 1,0 0-1,2 0 0,0 0 1,0 0-1,1-1 1,1 1-1,1-1 0,0 0 1,1 0-1,1 0 0,0-1 1,1 0-1,0-1 1,1 0-1,1 0 0,0 0 1,1-2-1,0 1 1,1-1-1,0-1 0,18 12 1,0-4 15,1-1 0,1-1 0,0-2 0,1-2 0,1-1 0,0-1 0,0-2 0,1-1 0,0-2 0,0-2 0,0 0 0,51-5 0,-46-1 3,0-1-1,0-3 0,-1-1 0,0-2 1,0-1-1,-1-2 0,-1-2 0,0-2 1,-1-1-1,56-38 0,-73 41-6,0-1 0,0-2 0,-2 0 0,0 0 0,-2-2-1,0 0 1,-1 0 0,0-2 0,-2 1 0,-1-2 0,-1 0 0,0 0 0,-2-1-1,9-43 1,-13 48-33,0 1 0,-2-1-1,0 1 1,-1-1 0,-1 0 0,-1 0-1,0 0 1,-1 1 0,-2-1-1,0 1 1,0 0 0,-2 0-1,0 0 1,-1 1 0,-1 0-1,-1 0 1,0 1 0,-1 0 0,-1 0-1,-15-17 1,7 15-20,-1 1 0,0 1 0,-1 1 0,-1 0 0,-1 2 1,0 1-1,0 0 0,-1 2 0,0 0 0,-1 2 0,0 1 0,-1 1 0,1 1 0,-1 1 1,-43 0-1,25 3-8,0 2 0,0 3 1,0 1-1,0 2 1,1 2-1,0 2 0,1 1 1,-62 28-1,69-24 45,1 1 1,1 2-1,0 1 0,1 2 1,2 1-1,0 1 0,2 2 0,-29 32 1,44-43 6,1 1 1,0 0 0,2 1-1,0 0 1,0 0-1,2 1 1,0 1 0,1-1-1,1 1 1,1 0-1,1 1 1,0-1 0,1 1-1,1 0 1,1 0 0,1 0-1,3 25 1,-1-30 2,1 0 0,0 0 0,1 0 0,1-1 0,0 1 0,1-1 0,0-1 0,1 1 1,0-1-1,2 0 0,-1-1 0,16 17 0,-10-15 9,0 0 0,1-1 0,1-1 0,0-1 0,1 0 0,0-1 0,1 0-1,31 10 1,-14-8 11,0-2 0,1-1-1,1-2 1,-1-2-1,1-1 1,0-2-1,0-1 1,0-2 0,69-11-1,-55 2 9,0-2-1,87-33 1,-110 33-15,0-1 0,-1-1 0,0-1 0,-2-1 0,0-2 0,27-23 0,-41 30-3,1-1 0,-2-1 0,0 1-1,0-2 1,-1 1 0,-1-1 0,-1-1 0,0 1-1,0-1 1,7-27 0,-9 20-16,0 0 0,-2 0 0,-1 0 0,0-1 0,-2 1 0,0-1 1,-5-30-1,1 29-35,0 0 0,-2 0 0,0 0 0,-2 1 0,-1 0 0,0 1 0,-2 0 0,-1 0 0,0 1 0,-2 1 0,0 0 1,-1 1-1,-1 0 0,-1 1 0,-22-18 0,12 17-16,-1 1 1,-1 2 0,0 1-1,-1 1 1,-1 1-1,0 2 1,-1 1-1,0 1 1,0 2 0,-1 2-1,0 0 1,0 3-1,0 0 1,0 2-1,-56 8 1,39-2 23,0 4 1,1 1-1,0 2 0,0 3 0,2 2 1,0 1-1,1 3 0,1 2 0,-68 47 1,91-54 37,0 0 0,2 1 0,0 1 0,0 1 0,2 0 0,1 2 0,0 0 0,2 1 0,1 1 0,-12 25 0,18-31-2,1 0-1,1 1 1,1 0-1,0 0 1,2 1-1,0-1 1,1 1-1,1 0 1,1-1-1,1 1 1,0 0-1,2-1 0,0 1 1,10 31-1,-7-30 5,2 0-1,0-1 1,2 1-1,0-2 1,1 1-1,1-2 0,1 1 1,1-2-1,0 0 1,1 0-1,23 19 0,-16-19 10,1-1 0,1 0-1,0-2 1,1-1-1,0 0 1,1-2-1,1-1 1,32 7 0,-12-7 6,-1-2 0,1-2 0,0-2 0,0-2 0,1-2 0,-1-2 0,0-3 0,0-1 0,-1-2 1,68-22-1,-69 16 1,0-3 0,-1-1 0,-1-2 0,-1-2 0,76-53 0,-101 62-16,-1-1 1,0 0-1,-1-1 0,0-1 0,-1 0 1,-1-1-1,-1-1 0,0 0 0,-2 0 0,0-1 1,-1-1-1,0 1 0,-2-1 0,-1-1 1,6-30-1,-7 23-23,-2-1 0,-1 0 1,-1 0-1,-2 0 1,-1 0-1,-1 1 0,-1-1 1,-2 1-1,-15-48 0,13 54-23,-1 1 0,-1-1 0,-2 2 0,1-1 0,-2 1 0,-1 1 0,0 1 0,-2 0 0,0 1 0,-1 0 0,0 1 0,-29-19 0,13 14-13,-1 1 0,0 3 0,-2 0 1,0 2-1,0 2 0,-1 1 0,-1 2 0,0 2 0,0 1 1,-1 2-1,0 2 0,0 1 0,0 2 0,1 2 0,-54 9 1,49-3 23,0 1 1,1 2 0,1 2-1,0 2 1,0 2 0,2 1 0,0 2-1,1 2 1,1 2 0,1 1-1,1 1 1,2 2 0,-46 49-1,65-60 22,1-1 0,0 2-1,1 0 1,1 1-1,0 0 1,2 0-1,0 1 1,1 0-1,1 1 1,1-1 0,1 1-1,1 1 1,1-1-1,-1 28 1,4-23 4,1 0 0,2 0 0,0 0 0,2 0 0,1 0 0,0-1 0,2 0 0,1-1 0,1 1 0,2-2 0,19 33-1,-9-23 14,2-1-1,2 0 0,1-2 0,1-2 0,1 0 0,1-2 0,2-1 0,1-1 0,0-2 0,2-1 0,0-2 0,2-2 0,0-1 0,65 19 0,-61-24 4,0-1-1,1-2 1,-1-2 0,1-2 0,1-2-1,-1-1 1,0-3 0,0-1-1,0-2 1,0-2 0,-1-2 0,0-1-1,75-30 1,-93 30-6,0-1 0,0-1-1,-1-1 1,0-1 0,-1 0 0,-1-2 0,-1-1-1,0 0 1,-1-1 0,-1-1 0,0-1 0,-2 0-1,0-1 1,-2-1 0,0 0 0,-1 0 0,-2-2 0,12-32-1,-13 22-33,0-1 0,-3 0-1,-1-1 1,-1 1-1,-2-1 1,-1 0-1,-2 0 1,-2 1 0,-1-1-1,-2 1 1,-10-37-1,9 48-19,-1 1-1,-1-1 0,-2 2 1,0-1-1,-1 1 0,-1 1 1,-1 0-1,0 1 1,-2 1-1,0 0 0,-2 1 1,0 1-1,-1 0 0,0 1 1,-1 2-1,-39-22 1,27 20-16,0 1 1,-1 2-1,-1 2 1,-1 1-1,1 1 1,-1 2 0,-1 1-1,-45-1 1,52 7 21,-1 1 0,0 1 0,1 1 0,0 1 1,0 2-1,0 1 0,0 2 0,1 0 0,1 2 1,-39 21-1,31-12 14,2 1 0,1 2 0,0 1 1,2 1-1,1 2 0,-40 47 0,54-56 25,1 0 0,1 2 0,1-1 0,1 1 0,0 1 0,2 0 0,0 1 0,2-1-1,0 2 1,1-1 0,2 1 0,-4 37 0,7-36 2,2 0-1,0 0 1,2 0 0,0 0-1,2 0 1,0 0 0,2-1-1,0 0 1,2 0 0,1-1-1,0 0 1,2-1 0,0 0 0,29 36-1,-19-32 13,1 0-1,1-2 1,2 0-1,0-2 1,1-1-1,1-1 1,1-2-1,0 0 0,1-2 1,38 13-1,-30-15 9,1-1-1,0-2 1,1-2-1,0-2 1,0-1-1,0-2 0,1-2 1,-1-2-1,48-6 1,-56 2-5,-1 0 0,0-3 1,0 0-1,-1-2 0,0-1 1,-1-1-1,0-2 0,-1 0 1,-1-3-1,0 0 0,-1-1 1,28-26-1,-40 29-5,-1 0-1,0-1 1,-1 0 0,-1-1 0,-1 0 0,0-1-1,-1 0 1,-1 0 0,-1-1 0,-1 0-1,0 0 1,-1-1 0,-1 0 0,-1 1-1,-1-1 1,0-23 0,-3 1-28,-1 0 1,-1 0-1,-3 1 1,-2 0-1,-1 0 0,-25-68 1,24 82-32,-1 2 0,-1-1 0,-1 2 0,-1 0 0,-1 0 0,-1 1 0,-1 1 0,-1 1 0,-1 0 0,-1 2 0,-1 0 0,0 1 0,-2 1 1,0 1-1,0 1 0,-2 1 0,1 2 0,-2 0 0,0 1 0,0 2 0,-1 1 0,-41-8 0,34 11 6,-1 2 0,0 1 0,1 2 0,-1 1 0,0 2 0,1 2 0,0 0 0,0 3 0,0 1 0,1 1 0,0 2 0,1 1 0,-32 18 0,40-19 28,0 2 1,1 0-1,0 2 0,2 0 0,0 2 0,1 0 1,0 1-1,2 1 0,0 1 0,1 1 1,2 0-1,0 1 0,1 1 0,1 0 0,2 0 1,0 2-1,-8 29 0,14-31 16,1-1-1,0 1 0,2 0 1,1-1-1,1 1 1,1 0-1,1 0 1,1 0-1,1-1 1,1 0-1,1 1 0,2-2 1,0 1-1,1-1 1,1 0-1,1-1 1,1-1-1,0 1 1,2-2-1,0 0 0,2 0 1,0-2-1,1 0 1,0-1-1,1 0 1,36 22-1,-14-16 21,1-2 0,0-2 0,1-1 0,1-3 0,1-1 0,0-2 0,1-2 0,0-2 0,68 2 0,-63-8 1,-1-3-1,1-1 1,0-3-1,-1-2 0,0-2 1,-1-2-1,0-2 1,68-30-1,-91 32-2,-1 0 0,-1-1 0,0-2 0,-1 0 0,-1-2 0,35-33 0,-45 38-11,0 0 1,-1-1 0,-1 0-1,0-1 1,-1 0 0,0-1-1,-1 1 1,-1-2 0,0 1-1,-1 0 1,0-1 0,2-24-1,-4 9-20,-2 1 0,-1 0 0,-1-1 0,-2 1 0,-1 0 0,-2 0 0,0 0 0,-2 1 0,-2 0 0,0 0 0,-15-26 0,4 14-47,-1 1-1,-2 1 0,-1 1 0,-3 1 0,-1 2 0,-57-55 1,67 73 12,0 1 0,-2 2 0,0 0 1,0 0-1,-1 2 0,-1 1 0,0 1 0,0 1 1,-1 1-1,0 1 0,0 1 0,-1 1 1,0 1-1,0 1 0,0 1 0,-44 4 1,29 1 0,1 3 1,0 1-1,0 2 1,1 2-1,0 1 1,1 2-1,0 2 1,2 1 0,-66 42-1,70-38 23,1 1 1,1 1-1,1 1 0,1 2 1,1 1-1,2 1 0,-26 37 1,38-46 12,0 1 0,1 0 0,1 1 0,1 1 0,1-1 1,1 1-1,1 0 0,0 1 0,2 0 0,1-1 0,1 1 1,1 42-1,2-42 15,1-1 1,1 1 0,2 0-1,0-1 1,1 0 0,1 0-1,1 0 1,1-1 0,1 0-1,1-1 1,1 0-1,0-1 1,1 0 0,2-1-1,0-1 1,0 0 0,2-1-1,0 0 1,0-2 0,2 0-1,36 21 1,-18-16 11,1-2 1,1-1-1,0-2 1,2-2-1,-1-1 0,1-2 1,0-2-1,1-2 1,0-2-1,54-2 1,-65-2-5,-1-1 1,0-2 0,0 0-1,0-2 1,-1-2 0,0 0 0,0-2-1,-1-2 1,0 0 0,-1-2-1,-1 0 1,0-2 0,-1-1-1,-1-1 1,23-22 0,-30 22-6,-1-1 0,-2-1 0,0 0 0,-1-1 0,0 0 0,-2-1-1,-1 0 1,-1-1 0,0 0 0,-2-1 0,-1 0 0,-1 0 0,0 0 0,-2 0 0,-1-1 0,-1 1 0,-4-37 0,1 34-37,-1 1 1,-1-1-1,-2 1 0,0 0 0,-2 1 0,-1-1 1,0 2-1,-2-1 0,-1 1 0,-2 1 0,0 0 1,-1 1-1,-1 0 0,-1 2 0,-37-36 0,33 39-8,0 0 0,-2 2 0,0 0 0,0 2 0,-1 1-1,-1 0 1,0 2 0,-1 1 0,0 1 0,0 1 0,-1 1-1,1 2 1,-1 1 0,0 0 0,-1 2 0,1 2 0,0 0 0,0 2-1,0 0 1,0 2 0,1 1 0,0 2 0,0 0 0,0 1-1,1 2 1,1 1 0,0 0 0,-32 23 0,28-15 21,0 2-1,1 0 1,2 2 0,0 1-1,1 0 1,2 2 0,1 1 0,1 0-1,-22 43 1,34-56 11,1 0-1,1 0 1,1 1-1,0 0 1,1 0 0,0 0-1,2 0 1,0 0-1,0 1 1,2-1 0,0 1-1,1-1 1,0 1 0,2-1-1,0 0 1,0 0-1,2 0 1,0 0 0,1-1-1,0 0 1,16 26 0,-15-29 8,2 0 0,0 0 0,0-1 0,1 0 1,0-1-1,1 0 0,0 0 0,1-1 0,0-1 0,23 13 1,-17-12 2,2-1 0,-1-1 0,1-1 1,1 0-1,-1-1 0,1-2 0,21 2 1,-11-3 5,1-2 1,0-1-1,0-1 0,0-2 1,-1-2-1,1 0 1,-1-2-1,-1-2 1,57-24-1,-65 22 0,-1 0 0,0-2-1,0 0 1,-1-1 0,-1-1 0,-1-1 0,0 0 0,-1-2-1,-1 0 1,-1 0 0,24-43 0,-32 51-27,-2 0 1,0-1-1,0 0 1,-1 0-1,0 0 1,-1-1-1,0 1 1,-1-1-1,-1 1 1,0-1-1,0 0 1,-2 0-1,1 1 1,-2-1-1,1 0 0,-2 1 1,0-1-1,0 1 1,-1 0-1,-1 0 1,0 0-1,0 1 1,-1 0-1,-15-20 1,9 16-23,0 1 0,-1 1 0,-1 0 1,0 1-1,-1 1 0,0 0 0,-1 1 0,0 0 1,-1 2-1,0 0 0,0 0 0,0 2 1,-1 0-1,0 1 0,-1 1 0,1 1 0,-27-2 1,16 3-2,1 1 0,-1 2 0,1 1 0,-1 1 0,1 1 0,0 1 0,0 2 0,1 1 0,0 1 0,-46 22 0,53-20 22,1 0 0,1 1 0,0 1 1,0 1-1,1 1 0,1 0 1,0 1-1,2 1 0,0 0 0,0 1 1,2 0-1,-15 29 0,21-35 7,1-1 0,1 1-1,0 0 1,0 1 0,1-1-1,1 0 1,0 1 0,1 0-1,0-1 1,1 1 0,0 0-1,1 0 1,1-1 0,0 1-1,0-1 1,1 1 0,1-1 0,0 0-1,1 0 1,0 0 0,1-1-1,14 21 1,-13-22 8,0 0-1,1-1 1,1 1 0,0-2-1,0 0 1,0 0 0,1 0 0,0-1-1,1-1 1,0 0 0,0 0 0,13 4-1,-8-4 7,1-1 0,1-1 0,-1-1 0,1 0 0,-1-1 0,1-1 0,33-2-1,-24-2 8,0 0-1,0-2 0,-1-2 1,1 0-1,-2-1 0,1-2 0,-1-1 1,0-1-1,-1 0 0,43-32 1,-59 38-19,0-1 0,0 0 0,-1 0 0,1-1 0,-2 0 0,1 0 0,-1 0 0,0-1 1,-1 0-1,0 0 0,-1 0 0,0-1 0,0 0 0,-1 1 0,0-1 0,-1 0 0,0-1 0,0 1 1,-1 0-1,-1-1 0,1 1 0,-2 0 0,0-1 0,0 1 0,0 0 0,-2 0 0,1 0 0,-1 0 1,-1 0-1,1 0 0,-2 1 0,1-1 0,-1 1 0,-1 1 0,0-1 0,0 1 0,-1 0 1,1 0-1,-14-11 0,6 8-26,0 0 0,-1 1-1,0 0 1,0 1 0,-1 1 0,0 1 0,-1 0 0,0 1 0,0 0 0,0 2 0,0 0-1,-1 1 1,1 1 0,-1 0 0,0 2 0,0 0 0,1 1 0,-32 5 0,34-4 11,1 1 1,-1 0-1,1 2 1,0-1-1,1 2 1,-1-1-1,1 2 1,0 0-1,1 1 1,0 0-1,0 0 1,0 2-1,1-1 0,1 1 1,-1 1-1,2 0 1,0 0-1,0 1 1,1 0-1,0 1 1,1 0-1,1 0 1,-6 16-1,9-20 12,0-1 0,1 1 1,0 0-1,1 0 0,0 0 0,0 0 0,1 0 0,0 0 0,1 0 0,0 0 0,0 0 0,1 0 0,0 0 0,1 0 1,0-1-1,0 1 0,1-1 0,0 0 0,0 0 0,1 0 0,6 8 0,-5-9 11,1 0-1,0 0 1,1 0-1,-1-1 0,1 0 1,1 0-1,-1-1 1,1 0-1,0-1 1,0 0-1,0 0 0,0-1 1,1 0-1,-1 0 1,1-1-1,0-1 1,0 1-1,0-2 1,10 0-1,-5-1 10,0-1-1,0-1 1,0 0-1,0-1 1,0-1 0,-1 0-1,0-1 1,0 0 0,0-2-1,-1 1 1,0-2 0,-1 1-1,1-2 1,20-20-1,-26 22-6,1 0 0,-2-1-1,1 1 1,-1-1-1,0-1 1,-1 1-1,0-1 1,-1 0-1,6-19 1,-8 22-12,-1 0 0,1-1 1,-2 0-1,1 1 0,-1-1 1,0 1-1,-1-1 0,0 0 1,0 1-1,-1-1 1,1 1-1,-2 0 0,1-1 1,-7-12-1,5 14-14,1-1 0,-1 1 0,0 1 0,-1-1 0,0 1 0,1-1 0,-2 1 0,1 1 0,0-1 0,-1 1 0,0 0 0,0 0-1,0 1 1,-8-4 0,3 3-6,-1 0 0,1 1 0,-1 0-1,0 1 1,0 0 0,0 1-1,-23 0 1,13 2 8,-1 2 0,1 0 0,0 1-1,0 2 1,0 0 0,1 1 0,0 1 0,-31 16-1,41-17 6,0 1-1,0 0 1,1 0-1,0 1 1,1 0-1,0 0 1,0 1-1,1 0 1,-10 18-1,16-25 7,-1 0 0,1 1 0,0 0-1,1-1 1,-1 1 0,1 0-1,0 0 1,-1 0 0,2 0 0,-1 0-1,0 0 1,1 0 0,0 0-1,0 0 1,0 0 0,0 0 0,1 0-1,0 0 1,-1 0 0,1 0-1,1 0 1,-1 0 0,1 0 0,-1 0-1,1-1 1,0 1 0,1-1-1,-1 1 1,0-1 0,1 0-1,0 0 1,0 0 0,5 4 0,-1-2 9,0-1 1,1 0 0,0 0-1,-1-1 1,1 0 0,0 0-1,0-1 1,1 0 0,-1 0-1,0-1 1,1 0 0,-1-1-1,12 0 1,5-2 14,0 0 0,0-1 0,30-9-1,-38 8-10,1-2 0,-1 0 0,0-1-1,-1-1 1,1 0 0,16-12 0,-28 17-6,0-1 0,-1 1 1,1-1-1,-1 1 0,1-1 1,-1-1-1,0 1 0,-1 0 0,1-1 1,-1 0-1,0 0 0,0 0 1,0 0-1,-1 0 0,0-1 1,0 1-1,0-1 0,-1 0 1,0 1-1,0-1 0,0 0 1,0-11-1,-2 13-12,1 0 0,-1 0 0,0 0 0,0 0 0,0 0 0,-1 0 0,0 1 1,1-1-1,-1 1 0,0-1 0,-1 1 0,1-1 0,-1 1 0,1 0 0,-1 0 0,-6-5 0,3 4-9,0 0-1,0 1 1,-1-1-1,1 1 1,-1 0-1,0 1 1,0 0-1,-14-3 0,2 3-14,0 0-1,1 1 0,-1 1 0,0 1 0,0 1 0,-29 6 0,21-2 10,0 2-1,1 1 0,0 1 0,-32 17 0,49-22 15,0 0 1,1 0-1,-1 1 0,1 0 0,0 0 0,1 1 0,0 0 0,0 0 0,0 1 1,1-1-1,0 2 0,0-1 0,1 1 0,0 0 0,-4 11 0,8-16 5,0 0 0,0 0 0,0 0 0,0 0 0,1 0 0,-1 1 0,1-1 0,0 0 0,1 0 0,-1 1 0,1-1 0,-1 0 0,1 0 0,1 0 0,-1 0 0,0 0 0,1 0 0,0 0 0,0-1 0,0 1 0,1 0 0,-1-1 0,1 0 0,-1 1-1,1-1 1,0 0 0,1-1 0,-1 1 0,0 0 0,1-1 0,-1 0 0,1 0 0,0 0 0,7 2 0,3 2 13,0-1 0,0-1-1,1 0 1,-1-1 0,1-1 0,0 0-1,0-1 1,23-1 0,-15-2 2,0-1 1,0-1-1,0-1 1,-1-1 0,0-1-1,0-1 1,-1-1-1,23-13 1,-35 17-5,-1 0 0,1-1-1,-2 0 1,1-1 0,-1 1 0,1-1 0,-2-1 0,1 1-1,7-14 1,-11 15-3,0 0 0,0 0 0,-1 0 0,1 0 0,-2 0 0,1-1 0,-1 1 0,0 0 0,0-1 0,-1 0 0,1 1 0,-1-1 0,-1 1 0,0-1 0,-2-11-1,1 11-17,-1-1 0,0 1 0,-1-1 0,1 1-1,-1 0 1,-1 0 0,1 1 0,-1 0 0,0-1-1,-1 1 1,1 1 0,-1-1 0,0 1-1,-1 0 1,1 1 0,-1-1 0,0 1 0,0 1-1,0-1 1,-1 1 0,1 0 0,-1 1 0,-10-2-1,-7-2-22,-1 1-1,0 1 1,0 1-1,-1 2 1,-48 3-1,53 0 18,0 1-1,0 1 1,0 1-1,1 1 1,0 1-1,0 1 1,0 0-1,1 2 1,0 0-1,-25 18 1,39-23 11,0-1 1,0 1-1,0 0 1,1 1-1,0-1 1,0 1 0,0 0-1,0 1 1,1-1-1,0 1 1,1-1-1,-1 1 1,1 0-1,1 1 1,-1-1-1,1 0 1,0 1 0,1-1-1,0 1 1,0 0-1,1-1 1,0 1-1,0 0 1,1-1-1,-1 1 1,2-1-1,-1 1 1,1-1 0,0 1-1,1-1 1,0 0-1,0 0 1,5 8-1,2 1 11,0 0 0,1-1 0,1-1 0,0 0 0,1 0-1,0-1 1,1-1 0,0 0 0,1-1 0,1-1 0,-1 0 0,2-1-1,-1-1 1,1-1 0,27 9 0,-19-8 9,0-1 0,0-1 1,1-1-1,0-2 0,0 0 0,0-2 1,1 0-1,-1-2 0,0-1 0,37-8 0,-48 7-1,-1-1 0,0-1-1,-1 0 1,1-1 0,-1 0-1,0-1 1,-1 0 0,1-1-1,-2-1 1,1 0 0,-1 0-1,0-1 1,-1-1 0,0 1-1,-1-2 1,0 1 0,-1-1-1,0-1 1,-1 0 0,0 0-1,-1 0 1,-1 0 0,0-1-1,-1 0 1,0 0 0,-1-1-1,-1 1 1,0-1 0,-1 1-1,0-1 1,-1 1 0,-1-1-1,-1 1 1,-4-23 0,-1 11-39,-1 1 0,-1 0-1,-2 1 1,0 0 0,-1 0 0,-2 1 0,0 1 0,-1 1 0,-1 0 0,-2 0 0,0 2-1,0 0 1,-2 2 0,0 0 0,-1 1 0,-1 1 0,-1 1 0,0 0 0,0 2 0,-32-11-1,33 14 0,-2 1-1,1 1 0,-1 1 1,0 1-1,0 1 0,-1 2 0,1 0 1,-1 1-1,1 2 0,-1 0 1,1 2-1,-1 0 0,1 2 0,0 1 1,1 1-1,0 0 0,0 2 0,0 1 1,1 1-1,1 1 0,-39 27 1,45-28 14,1 2 0,0-1 0,1 2 0,1 0 1,0 0-1,1 1 0,0 0 0,2 1 1,-1 1-1,2-1 0,0 1 0,-8 29 1,12-31 9,1 0 0,0 1 1,2 0-1,0-1 0,0 1 1,1 0-1,1 0 0,1-1 1,0 1-1,1 0 0,1-1 1,0 0-1,1 0 0,1 0 1,8 17-1,2-5 16,0 0 1,2-1-1,0-1 0,2-1 1,1 0-1,1-2 1,1 0-1,0-1 0,2-2 1,0 0-1,2-2 1,0-1-1,0-1 0,1-1 1,1-2-1,60 18 0,-46-19 13,1-2-1,0-1 0,0-2 0,1-3 1,-1-1-1,1-2 0,0-3 0,-1-1 0,0-2 1,0-2-1,62-19 0,-83 19-5,0 0 0,0-2-1,-1-1 1,0 0 0,-1-2 0,-1 0-1,0-2 1,0 0 0,-2-1 0,0-1 0,29-34-1,-34 33-6,0-1 1,-2-1-1,0 0 0,-1 0 0,-1-1 0,-1 0 1,0 0-1,-2-1 0,-1 0 0,0-1 0,-2 1 1,1-44-1,-4 28-36,-3 1 0,-1-1-1,-2 1 1,-1 0 0,-2 1 0,-1 0 0,-2 0 0,-2 1 0,-1 1-1,-1 0 1,-31-45 0,33 57-15,-1 0 0,-2 1 0,0 1 0,-1 1 0,-1 0 0,0 1 0,-2 2 0,0 0 0,0 1-1,-2 0 1,0 2 0,0 1 0,-1 1 0,-1 1 0,0 1 0,0 2 0,-27-6 0,25 9-2,-1 1 1,0 2-1,0 0 1,0 2-1,0 1 0,0 2 1,1 0-1,-1 2 1,1 1-1,1 1 0,-50 21 1,54-18 21,0 2 0,1 0 0,0 1 0,2 0 0,-1 2 1,2 1-1,0 0 0,1 1 0,1 1 0,0 1 0,2 0 0,0 0 0,-17 37 0,18-28 19,2 1-1,2 0 0,0 0 0,2 0 0,1 1 0,2 0 1,1 1-1,1-1 0,2 1 0,1-1 0,1 0 0,2 1 1,1-1-1,2-1 0,1 1 0,20 50 0,-17-53 14,2 1 1,0-2-1,2 0 0,2 0 0,0-2 0,1 0 0,2-1 0,0 0 0,2-2 0,0-1 1,2-1-1,0 0 0,1-2 0,1-1 0,1-1 0,53 23 0,-48-27 10,0-2 1,1-2-1,0-1 0,1-1 1,-1-2-1,1-1 0,0-2 1,0-1-1,0-2 0,0-1 0,-1-2 1,1-1-1,-1-1 0,0-2 1,-1-2-1,0 0 0,-1-3 0,0 0 1,-1-2-1,28-20 0,-41 23 0,-1 0-1,0-1 0,-1-1 0,-1 0 0,0-1 1,-1 0-1,-1-1 0,19-36 0,-19 27 1,0 0-1,-2-1 1,-1 0-1,-1-1 0,-1 0 1,2-32-1,-5 26-31,-2 0 0,-1-1 0,-2 1 0,-1 0 0,-2 0 0,-1 0 0,-1 0 0,-3 0 0,0 1-1,-2 1 1,-22-45 0,25 61-15,-1 1-1,-1 0 1,0 0 0,-1 1-1,0 0 1,-1 1-1,-1 1 1,0 0-1,0 0 1,-2 1 0,-15-9-1,11 10-8,0 1 0,0 1 0,0 0 0,-1 2 0,-1 0 0,1 2 0,0 0 0,-1 1 0,-23 0 0,7 2 0,0 2 0,0 2 0,0 1 0,1 2 0,0 1 0,0 2 0,1 2 1,0 1-1,1 2 0,0 1 0,1 1 0,-36 25 0,40-22 30,0 2 1,2 1-1,0 1 0,2 1 0,0 1 1,2 1-1,1 2 0,1 0 0,1 1 1,2 1-1,1 1 0,-25 61 0,35-69 13,1-1-1,2 1 0,0 0 0,1 0 0,1 1 0,1-1 0,2 0 0,0 1 0,1-1 0,2 0 0,0 0 0,1 0 0,2-1 0,0 0 0,1 0 0,1 0 0,1-1 0,1-1 0,1 0 0,1 0 0,1-1 1,0-1-1,1 0 0,1-1 0,1-1 0,0 0 0,1-1 0,1-1 0,34 19 0,-13-13 16,1-3 0,0-1 0,1-2 0,1-1 0,0-3 0,0-2 0,1-1 1,0-2-1,1-2 0,-1-3 0,0-1 0,0-2 0,1-2 0,-2-2 0,1-2 0,-1-1 0,64-26 0,-89 29-5,-1-2 1,-1 1-1,1-2 0,-2 0 0,1-1 0,-1-1 0,-1 0 0,16-18 0,-20 18 2,-1 0-1,0 0 0,-1-1 0,-1 0 1,0-1-1,0 0 0,-2 0 0,0 0 1,0-1-1,4-24 0,-3 0-8,-2 0-1,-1-1 1,-3 1 0,-1 0 0,-1 0-1,-10-49 1,8 68-41,0 0 0,-1 0 0,-2 0 0,0 0 0,-1 1 1,0 0-1,-2 1 0,0 0 0,-1 0 0,-1 1 0,0 1 0,-2 0 0,-24-23 0,28 31-8,-2 0 1,1 0-1,-1 1 0,0 1 0,-1 0 0,0 0 0,1 2 0,-2-1 0,1 2 0,-17-3 0,9 3 1,1 2-1,-1 0 1,0 1 0,1 1-1,-1 1 1,-27 6 0,16 0 7,1 1 0,0 2 0,1 1 0,0 1 0,1 1 0,1 2 0,0 1 0,-41 33 0,50-33 19,1 0 1,1 1-1,0 0 1,1 2-1,1 0 1,1 0-1,1 1 1,1 1-1,1 0 0,1 1 1,0 0-1,2 1 1,-9 42-1,14-49 13,0 1-1,2 0 1,0 0-1,1 0 0,0 0 1,2 0-1,0 0 1,1 0-1,1-1 0,0 1 1,2-1-1,0 0 1,1 0-1,0-1 1,1 0-1,1 0 0,1-1 1,0 0-1,19 21 1,-8-16 13,0-1 0,1-1 0,1-1 1,0-1-1,1-1 0,1 0 0,1-3 1,0 0-1,0-1 0,1-2 0,0 0 1,1-2-1,0-1 0,0-1 0,0-2 1,1-1-1,-1-1 0,33-3 0,-34 0 5,1-1 0,-1-2-1,0 0 1,0-2 0,0-1-1,-1-2 1,0 0 0,31-18-1,-38 17-3,0-1 0,-1-1 1,-1 0-1,0-1 0,-1-2 0,0 1 0,-1-2 0,-1 0 0,-1 0 0,22-39 0,-19 23-15,-1 0 0,-2-1-1,-1-1 1,-2 0-1,-2-1 1,-1 0 0,-2 0-1,-1-1 1,-2 1-1,-1-1 1,-2 0 0,-2 1-1,-1-1 1,-15-61-1,15 86-30,0-1 0,-1 1 0,-1 0 0,0 0 0,0 0 0,-1 1 0,0 0 0,-1 1-1,0-1 1,-1 2 0,0-1 0,-20-15 0,20 19-3,0 0 0,0 1 0,0 1 0,-1-1 0,1 1 0,-1 1 0,0 0 0,-1 0 1,1 1-1,0 0 0,-1 1 0,1 0 0,0 1 0,-1 0 0,1 1 0,-19 3 0,1 2-11,1 1-1,0 2 1,1 1 0,0 1 0,-38 21-1,-117 84-55,150-94 90,0 2 0,2 1-1,1 1 1,1 1 0,-29 38 0,41-45 3,0 2 0,2 0 0,0 1 0,2 0 0,1 1 0,0 0 0,2 0 0,-9 44 0,12-40 18,1 0 1,1 0-1,2 0 0,1 1 1,1-1-1,1 0 0,2 0 1,0 0-1,2 0 1,11 31-1,-12-47-7,0 0-1,0 0 1,1-1 0,0 1 0,1-1 0,0 0 0,1-1-1,1 0 1,-1 0 0,1-1 0,1 0 0,0 0-1,0-1 1,1-1 0,0 0 0,0 0 0,0-1-1,1 0 1,0-1 0,0-1 0,1 1 0,-1-2-1,1 0 1,13 1 0,-13-2 11,1-1 0,-1-1-1,0-1 1,0 1 0,0-2 0,0 0 0,0-1 0,0 0-1,0-1 1,-1 0 0,1-1 0,-1 0 0,0-1 0,-1 0-1,0-1 1,0-1 0,17-14 0,-15 11 2,-1-2 0,0 1-1,-1-2 1,-1 1 0,0-1 0,-1-1 0,0 0 0,-1 0-1,-1-1 1,0 0 0,-1 0 0,-1-1 0,4-18 0,-3-7-30,-2 1 0,-1-1 1,-2 1-1,-2-1 0,-2 0 1,-1 1-1,-3 0 0,-1 0 1,-2 0-1,-2 1 0,-1 1 1,-2 0-1,-2 1 0,-1 1 1,-44-65-1,43 73-32,-2 1 0,-1 1 0,-1 1 0,-2 1 0,0 1 0,-1 2-1,-2 0 1,0 1 0,-1 2 0,-1 1 0,-1 2 0,0 1 0,-1 1 0,-1 1 0,0 2 0,0 2 0,-1 1 0,-1 1 0,-41-2 0,49 8 15,1 1 1,-1 1 0,1 1 0,0 1 0,0 1 0,0 2-1,0 1 1,1 0 0,0 2 0,-40 21 0,47-20 11,1 1 1,0 1-1,0 1 0,1 0 1,1 1-1,0 1 1,1 0-1,0 1 0,2 1 1,0 0-1,0 0 1,2 1-1,0 1 0,-7 21 1,10-22 11,1 1 0,1 1 0,0-1 0,2 1 0,0 0 0,1-1 0,1 1 0,1 0-1,1 0 1,4 24 0,0-17 7,1-1-1,1 0 1,1-1 0,1 1-1,2-2 1,0 1-1,18 26 1,-12-25 9,0-1 1,2 0 0,1-2-1,0 0 1,2-2 0,0 0-1,2-1 1,0-1 0,1-2-1,1 0 1,1-2 0,0-1-1,1-1 1,31 11 0,-21-14 12,0-1 0,1-2 0,-1-2 0,1-1 0,0-2 0,0-2 1,0-2-1,0-1 0,40-9 0,-56 7-4,-1-1 1,1-1 0,-1-1-1,-1 0 1,1-2-1,-2-1 1,23-15-1,-30 17 3,0-1-1,-1-1 0,0 0 1,0-1-1,-2 0 0,1-1 0,-1 0 1,-1 0-1,0-1 0,12-30 1,-10 14-8,-1-1 0,-1-1 1,-3 0-1,0 0 0,-2 0 1,-1 0-1,-2-1 0,-1 1 1,-1-1-1,-2 1 0,-8-36 1,1 18-56,-2 1 0,-2 1 0,-3 0 0,-1 1 1,-3 1-1,-38-64 0,47 90 3,-1 1 0,-2 0 0,0 1-1,0 1 1,-2 0 0,0 1 0,-1 1 0,0 1 0,-2 0 0,1 2 0,-29-14-1,23 15-13,0 1 0,-1 2-1,0 0 1,-1 2 0,1 1-1,-1 1 1,0 1 0,-1 1-1,-39 3 1,29 2 16,1 1 0,0 2 0,0 1-1,0 2 1,1 1 0,0 2 0,1 2 0,0 1 0,2 2-1,-53 33 1,65-34 28,0 0-1,1 1 0,0 1 1,2 1-1,0 0 0,1 2 1,1 0-1,1 1 0,1 0 1,1 1-1,1 0 0,1 1 1,1 1-1,1 0 0,-11 51 1,17-52 12,0 1 0,2 0 1,1 0-1,0 0 0,2 0 1,1 0-1,1 0 0,2-1 1,0 1-1,1-1 0,2-1 1,0 1-1,1-2 0,2 1 1,0-1-1,1-1 0,1 0 1,22 23-1,-14-18 13,1-2 0,0 0 0,2-2 0,1-1 0,0-1-1,2-1 1,0-1 0,1-1 0,1-2 0,0-1 0,1-2 0,1-1 0,41 10 0,-32-14 3,1-1 1,-1-2 0,1-2-1,0-2 1,0-2-1,-1-1 1,1-3 0,-1-1-1,0-2 1,-1-1 0,52-22-1,-71 23-3,0-1 1,0-1-1,-1-1 0,-1-1 0,0-1 1,-1-1-1,0 0 0,-1-1 1,21-26-1,-27 26-5,0 0 0,-1 0 0,0-1 1,-2-1-1,0 1 0,-1-2 0,0 1 0,-2-1 1,0 1-1,-1-1 0,-1-1 0,1-28 0,-4 20-33,-1 0-1,-1 0 1,-2 0 0,0 0-1,-2 1 1,-1 0-1,-1 0 1,-2 1 0,0 0-1,-2 0 1,0 1-1,-2 1 1,-27-37-1,23 37-15,-2 2-1,0 0 0,-1 1 0,-1 1 1,-1 0-1,0 2 0,-2 1 0,0 1 0,-1 1 1,0 2-1,-1 0 0,-49-15 0,38 18-2,0 1-1,0 2 0,-1 1 1,1 2-1,-1 2 0,0 2 1,0 1-1,0 2 1,-42 9-1,60-8 28,0 1 0,0 1-1,1 1 1,0 1 0,0 0 0,1 2 0,0 0-1,1 2 1,0-1 0,0 2 0,2 1 0,-1 0-1,2 1 1,0 0 0,1 2 0,0-1-1,2 2 1,-12 19 0,12-13 26,1 0-1,2 1 1,0 0 0,2 1-1,0 0 1,2 0-1,1 0 1,1 1 0,1-1-1,2 1 1,0 0-1,2-1 1,1 1 0,1-1-1,14 49 1,-7-39-2,2 0 0,1-1 0,1-1 0,2 0 0,2-1 0,1-1 1,1-1-1,2-1 0,1-1 0,48 46 0,-51-58 3,0 0-1,2-2 1,0 0 0,1-2 0,0 0 0,1-2 0,0 0-1,1-2 1,0-1 0,44 8 0,-45-12-33,-1-1 0,1-1 1,0-1-1,0-1 0,-1-1 1,1-2-1,0 0 0,-1-2 1,0 0-1,0-2 0,42-17 1,-56 20-167,0-1 0,0-1 0,-1 0 0,1-1 1,11-10-1,-17 13 80,-1 1 0,0-1 0,0 0 0,0 1 0,0-2 0,0 1 0,-1 0 0,0 0 0,0-1 0,0 1-1,0-1 1,-1 0 0,0 1 0,0-1 0,1-9 0,-11-56-540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37 240 4409,'-37'6'6241,"62"-10"-3898,590-136 1035,-321 62-4131,-222 62-377,-27 9-2496,-36 7 2086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119 285 3481,'-11'0'4334,"-14"-2"-2487,21 2-1585,0-1 0,0 0 1,0 0-1,1 0 0,-1-1 0,1 1 0,-1-1 0,1 0 1,-1 0-1,1 0 0,0 0 0,0 0 0,0-1 0,0 0 1,1 1-1,-1-1 0,-3-5 0,3 3-77,0-1 0,1 1 0,0-1 0,0 1-1,0-1 1,0 1 0,1-1 0,0 0 0,0 0 0,1-9 0,0-1-817,1 1 0,1-1 0,0 1-1,1 0 1,1 0 0,0 0 0,13-28 0,-8 29-1703,2 4 866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5857,'-16'-9'51,"8"3"3067,25 4-309,16 0-2489,0-2 1,0-1 0,45-13 0,50-7-3558,-80 20 2086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63 603 1968,'-60'-11'9972,"60"10"-9906,0 1 1,-1-1-1,1 0 0,0 0 1,-1 1-1,1-1 0,0 0 1,0 1-1,-1-1 0,1 0 1,0 0-1,0 1 0,0-1 1,0 0-1,0 0 0,0 0 1,0 1-1,0-1 0,1 0 1,-1 0-1,0 1 0,0-1 1,1 0-1,-1 1 0,0-1 1,1 0-1,-1 1 0,1-1 1,0-1-1,16-28 613,-12 23-445,31-50-42,3 1-1,75-83 1,10-11-2721,-77 85 966,3 1 647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2320,'-12'0'81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25 296 3729,'-1'1'222,"0"-1"0,0 1-1,0-1 1,0 1 0,0-1 0,0 0 0,-1 1 0,1-1 0,0 0 0,0 0 0,0 0 0,0 0-1,0 0 1,0 0 0,-1 0 0,1 0 0,0-1 0,0 1 0,0 0 0,-2-1 0,8-18 4720,5-16-4490,-4-23-106,-4 30-1006,1 1 0,1 0 0,9-29 0,-5 31-1414,-1 3 733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39 4081,'-14'-7'216,"0"-2"224,2 2-160,-4-2 88,-2 6 208,-2-1 48,-1 4-151,1 4-81,-3 1-232,2 4-104,1-2-272,3-2-273,2-3-847,1-2 752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4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12403,'38'55'648,"32"15"680,45 32-1656,26 9 104,34 4-160,9 2 88,18 3 128,11 1-152,4 4-737,9-5-487,21-13 704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4545,'-13'9'168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6097,'5'-5'2785,"0"2"-1977,3 0-304,7-5-392,6-1-56,13-2-16,7-2-32,13-1-240,3 0-384,2 1 352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8 5953,'-1'0'576,"-21"-5"745,22 2-1249,-2 6-72,-3 4 56,-6 5 464,-4 7 240,-10 9 392,-5 6 72,-14 15-215,-3 6-225,-12 12-416,-2 5-176,-3 5-368,-2 4-280,5 2-728,3-2-665,8-6 977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21 3401,'0'-1'164,"-1"0"1,1 0 0,-1 0-1,0 0 1,1 0-1,-1 0 1,0 1 0,0-1-1,1 0 1,-1 0-1,0 1 1,0-1 0,0 0-1,0 1 1,0-1-1,0 1 1,0 0 0,0-1-1,0 1 1,0 0-1,0-1 1,-2 1 0,-28-5 899,-32 6-337,-71 12 0,7 10-3062,114-20 1502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2425,'-1'0'349,"-1"1"0,1-1 0,0 0 0,-1 0 0,1 0 0,0 1 0,-1-1 0,1 1 0,0-1 0,-1 1 0,1 0 0,0-1 0,0 1 0,0 0 0,0 0 0,-1 0 0,0 1 0,-13 26 2044,4 43-2803,8-43 846,-1 10-1623,-1 46-1,5-72 108,0 15-214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39 2481,'8'-4'446,"0"-1"0,1 2 1,0-1-1,0 1 1,0 1-1,11-3 1,26-8 1669,-86 26-469,-72 11 1,37-9-1248,26-4-473,-189 42 651,81-16-3942,143-34 2512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 2985,'-4'-1'254,"0"0"1,0 0 0,0 1-1,-1-1 1,1 1-1,0 0 1,-1 0 0,1 0-1,0 1 1,0-1 0,0 1-1,-1 0 1,-5 3-1,-27 3 1120,-9-6-743,-67 6 191,37 2-3080,74-9 1485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38 592,'-5'0'34,"-1"0"0,0-1 0,1 1-1,-1-1 1,0 0 0,1 0 0,0-1 0,-1 0-1,1 0 1,-10-5 0,-12-14 4551,-1 39-1615,17-10-2642,0 1 1,0 0-1,0 0 0,2 1 0,-1 1 0,-8 12 1,15-20-266,-6 10-70,0-1 1,0 1 0,1 1 0,-8 19-1,-5 27-3237,15-39 1889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84 423 1136,'-38'-65'5655,"31"55"-4721,0 0 1,1 0-1,0-1 1,-7-20 0,11 25-944,1 0 0,0 0 1,0 0-1,0 0 0,1 0 1,0 0-1,1-11 0,5-24-554,13-40 0,0 0-2575,-15 57 2297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6 371 3049,'-4'-6'584,"3"-2"488,1-6-344,5-2-416,2-1-120,3-3-96,-1-2-8,-1-1 80,0-1 80,-2 1 136,2-1 41,3 1-89,0-2-80,1 0-200,2-2-104,0 0-504,-4 2-441,-2 4 521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4.7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7994,'151'47'504,"22"4"440,10 2-728,30 6-104,7 4-104,3-3-224,7 0-120,-6-8-296,0-5-240,4-13 512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3121,'1'-12'248,"7"-4"200,3-1-32,1-2 96,3-1 152,0-1 168,1 0 9,-1-1-225,3 0-176,0 0-272,3-3-72,2-2-56,2 1-16,5-3-112,-2 0-160,-3 2-664,-5 5-617,-2 3 801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5201,'20'-22'448,"3"2"368,4-2-592,-2 0-184,-3 0-56,-2-2-16,-3 4-8,1 4-112,-3 4-1072,2-1 840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6993,'1'2'217,"7"2"-49,2 1-64,0 1-40,0 0-8,-5 2 88,-1 0 88,-1 3 136,0 0 56,1 5-88,0 1-80,4 6-168,-2 4-136,2 6-336,-2 1-312,-1 7-1617,-3 1 1409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2120,'1'2'182,"0"0"0,0 0 0,1 0 0,-1 0-1,1 0 1,-1 0 0,1-1 0,0 1 0,-1-1-1,1 1 1,4 1 0,-4-1 148,1 0 0,-1-1-1,0 1 1,1 0 0,-1 0 0,0 0 0,0 0-1,-1 1 1,1-1 0,1 4 0,1 3-92,-2 1 1,0 0 0,0 0 0,-1 0 0,0 0-1,0 0 1,-1 0 0,-1 10 0,-13 82-2006,0-45-1416,1-26 2095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5801,'-5'14'-32,"2"-1"-72,3 1-144,-2 0 88,-2 0 376,-1-4 96,-3 1 56,0 1-40,-1 2-240,1 6-176,-1 2-480,-2 0-240,-2 0-808,-1 2 832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0 5545,'-22'38'498,"13"-23"258,-1 1 0,0-1 0,-1-1 0,0 0 1,-14 14-1,-111 89-1474,61-53-3321,47-41 2769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8786,'-27'16'552,"10"-7"288,3 1-1224,-2-4-328,1 0 72,-7 4 496,1-1 296,-5 2 328,-1 1-16,-1-2-456,-2-2-600,5-4 304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89 3225,'7'-5'2703,"-10"-10"1854,-2-25-479,-11 68-3224,15-27-841,0 0 0,1 1 1,-1-1-1,1 0 1,0 1-1,-1-1 0,1 0 1,0 1-1,0-1 1,0 0-1,0 1 0,0-1 1,0 1-1,0-1 1,1 0-1,-1 1 0,0-1 1,1 0-1,-1 1 1,1-1-1,0 0 0,-1 0 1,1 0-1,0 1 1,0-1-1,-1 0 0,1 0 1,0 0-1,0 0 1,0 0-1,0 0 0,0-1 1,1 1-1,-1 0 0,0 0 1,0-1-1,1 1 1,-1-1-1,0 1 0,0-1 1,1 0-1,-1 1 1,0-1-1,1 0 0,-1 0 1,1 0-1,-1 0 1,0 0-1,1 0 0,-1 0 1,0-1-1,1 1 1,-1 0-1,2-1 0,-1 0 10,0 1-1,-1-1 0,1 0 0,0 0 0,0 1 0,-1-1 0,1 0 1,0 0-1,-1-1 0,1 1 0,-1 0 0,1-1 0,-1 1 1,0 0-1,1-1 0,-1 0 0,0 1 0,0-1 0,0 0 0,-1 1 1,1-1-1,0 0 0,0 0 0,-1 0 0,1 0 0,-1 0 0,0 1 1,0-1-1,0 0 0,1 0 0,-2 0 0,1 0 0,0 0 0,0 0 1,-1 0-1,1 0 0,-1 0 0,1 0 0,-1 1 0,0-1 0,-1-3 1,0 3 2,1 0 0,0 0 0,-1 1 1,1-1-1,-1 0 0,1 1 0,-1-1 1,0 1-1,0-1 0,0 1 0,0 0 1,0-1-1,0 1 0,0 1 0,0-1 1,0 0-1,0 0 0,-1 1 0,1-1 0,0 1 1,0 0-1,-4-1 0,5 1-22,0 0-1,-1 0 0,1 0 1,0 1-1,-1-1 1,1 0-1,0 0 1,0 1-1,-1-1 0,1 1 1,0-1-1,0 1 1,0 0-1,-1-1 1,1 1-1,0 0 0,0 0 1,0 0-1,0 0 1,0 0-1,1 0 1,-1 0-1,0 0 0,0 0 1,1 0-1,-1 0 1,0 0-1,1 1 0,-1-1 1,1 0-1,0 0 1,-1 1-1,1-1 1,0 0-1,0 1 0,0-1 1,0 0-1,0 0 1,0 2-1,1 0 1,-1-1 0,1 0-1,-1 1 1,1-1 0,0 0 0,0 1-1,0-1 1,0 0 0,1 0 0,-1 0 0,0 0-1,1 0 1,0 0 0,-1 0 0,1-1-1,0 1 1,0-1 0,0 1 0,0-1-1,0 1 1,0-1 0,0 0 0,0 0-1,1 0 1,-1-1 0,4 2 0,-5-2 3,0 1 1,0-1-1,0 0 1,0 0-1,1 1 1,-1-1-1,0 0 1,0 0-1,0 0 1,1-1-1,-1 1 1,0 0-1,0 0 1,0 0-1,1-1 1,-1 1-1,0-1 1,0 1-1,0-1 1,0 1-1,0-1 1,0 0-1,0 0 1,0 1-1,0-1 0,0 0 1,-1 0-1,1 0 1,0 0-1,0 0 1,-1 0-1,1 0 1,-1 0-1,1 0 1,-1 0-1,1 0 1,-1-1-1,0 1 1,1 0-1,-1 0 1,0 0-1,0-1 1,0 1-1,0 0 1,0 0-1,0 0 1,0-1-1,0 1 1,-1 0-1,1 0 1,-1-2-1,1 2-4,0 0 1,0 0-1,0-1 0,-1 1 1,1 0-1,0 0 0,-1 0 0,1-1 1,-1 1-1,1 0 0,-1 0 1,0 0-1,1 0 0,-1 0 0,0 0 1,0 0-1,0 0 0,0 0 1,0 0-1,1 1 0,-2-1 0,1 0 1,0 1-1,0-1 0,0 1 1,0-1-1,0 1 0,0-1 0,-1 1 1,1 0-1,0-1 0,0 1 1,-1 0-1,1 0 0,0 0 0,0 0 1,-1 0-1,1 0 0,0 0 1,0 1-1,-1-1 0,0 1 0,0 0-4,0-1 1,1 1-1,-1 0 0,0 0 0,1 0 0,-1 0 0,1 0 0,-1 0 0,1 0 0,0 1 0,0-1 0,-1 0 0,1 1 1,0-1-1,0 1 0,0-1 0,0 1 0,1 0 0,-1-1 0,0 1 0,1 0 0,-1-1 0,1 1 0,-1 0 0,1 0 1,0 0-1,0-1 0,0 1 0,0 0 0,0 2 0,1-1 5,-1-1-1,0 0 1,0 1 0,1-1 0,0 0 0,-1 1-1,1-1 1,0 0 0,0 0 0,0 0 0,0 0-1,1 0 1,-1 0 0,0 0 0,1 0-1,-1-1 1,1 1 0,0 0 0,0-1 0,0 1-1,3 1 1,-3-2 4,-1-1-1,1 1 0,0-1 1,0 0-1,0 0 1,0 0-1,-1 1 1,1-2-1,0 1 0,0 0 1,0 0-1,0-1 1,-1 1-1,1-1 0,0 1 1,0-1-1,-1 0 1,1 1-1,0-1 1,2-2-1,-2 2-1,0-1 0,0 1-1,-1 0 1,1-1 0,0 1 0,-1-1-1,1 0 1,-1 0 0,1 1 0,-1-1 0,0 0-1,0 0 1,0 0 0,0-1 0,0 1-1,0 0 1,-1 0 0,1 0 0,-1-1 0,1 1-1,-1 0 1,0 0 0,0-1 0,0 1-1,0 0 1,0-1 0,0 1 0,-1 0 0,1 0-1,-1-1 1,0 1 0,0 0 0,0 0 0,0 0-1,0 0 1,0 0 0,0 0 0,-1 0-1,1 0 1,-3-2 0,2 3-6,0-1 0,0 1 0,0-1 0,0 1 0,0 0 0,0 0 0,-1 0 0,1 0 0,0 0 0,-1 0 0,1 1 0,0-1 0,-1 1 0,1 0 1,-1 0-1,1 0 0,-1 0 0,1 0 0,-1 0 0,1 1 0,-1-1 0,1 1 0,0 0 0,-1-1 0,1 1 0,0 0 0,-1 0 0,1 1 0,0-1 0,0 0 0,0 1 0,0-1 0,0 1 0,1 0 0,-4 3 0,3-3 1,1-1-1,-1 1 1,1-1 0,0 1-1,-1 0 1,1-1-1,0 1 1,0 0-1,0 0 1,0 0 0,0 0-1,1 0 1,-1 0-1,1 0 1,-1 0-1,1 0 1,0 0-1,-1 0 1,1 1 0,0-1-1,1 0 1,-1 0-1,0 0 1,1 0-1,-1 0 1,1 0 0,-1 0-1,1 0 1,0 0-1,0 0 1,0 0-1,0 0 1,0-1 0,0 1-1,1 0 1,-1-1-1,1 1 1,-1-1-1,1 1 1,-1-1 0,1 0-1,2 2 1,-3-3 6,0 1 1,0-1 0,0 1-1,0-1 1,0 1 0,-1-1 0,1 0-1,0 0 1,0 1 0,0-1-1,0 0 1,0 0 0,0 0 0,0 0-1,0 0 1,0 0 0,0-1-1,0 1 1,0 0 0,0 0 0,0-1-1,0 1 1,0 0 0,0-1 0,0 1-1,1-2 1,0 1 5,0-1-1,1 0 1,-1-1 0,0 1 0,0 0-1,0-1 1,-1 1 0,1-1-1,1-2 1,-1 0 4,1 0 0,-1 0 0,0 0 0,-1 0 0,1 0 0,-1 0 0,0-1 0,0 1 0,-1 0 0,1-8 0,-2 12-16,1 0 0,0-1 0,-1 1 0,1 0 0,-1 0 0,0-1-1,1 1 1,-1 0 0,0 0 0,0 0 0,0 0 0,0-1 0,0 1-1,0 1 1,0-1 0,0 0 0,0 0 0,0 0 0,0 1 0,-1-1-1,1 0 1,0 1 0,-1-1 0,1 1 0,0-1 0,-1 1 0,1 0-1,0 0 1,-1 0 0,1 0 0,-1 0 0,1 0 0,0 0-1,-1 0 1,1 0 0,-1 1 0,1-1 0,0 0 0,-1 1 0,1-1-1,0 1 1,0 0 0,-1-1 0,1 1 0,-1 1 0,-2-1-4,1 1-1,0-1 1,0 1 0,1 0-1,-1 0 1,0 0 0,1 0 0,-1 0-1,1 0 1,-1 1 0,1-1 0,0 1-1,0 0 1,0 0 0,1-1-1,-1 1 1,1 0 0,-1 1 0,0 3-1,2-4 9,0-1-1,0 1 0,0 0 0,0-1 0,1 1 0,-1 0 0,1-1 1,-1 1-1,1-1 0,0 1 0,0-1 0,0 0 0,1 1 0,-1-1 1,1 0-1,-1 0 0,1 0 0,0 0 0,-1 0 0,1 0 0,0 0 1,0-1-1,0 1 0,1-1 0,-1 1 0,0-1 0,5 2 0,-5-2 2,0 0 1,1-1-1,-1 0 0,0 1 0,0-1 0,0 0 0,0 0 0,0 0 0,0 0 0,0 0 0,0-1 0,0 1 0,1 0 0,-1-1 1,0 0-1,0 1 0,-1-1 0,1 0 0,0 0 0,0 0 0,0-1 0,0 1 0,-1 0 0,1 0 0,-1-1 0,1 1 0,-1-1 0,0 0 1,1 1-1,-1-1 0,0 0 0,0 0 0,0 0 0,0 0 0,0-2 0,0 2 0,0-1 0,-1 1 0,1-1 0,-1 0 0,0 1 1,0-1-1,0 1 0,0-1 0,0 0 0,0 1 0,-1-1 0,0 1 0,1-1 0,-1 1 0,0-1 0,0 1 0,0-1 0,-2-2 0,3 4-7,-1 1-1,1-1 0,-1 0 1,0 0-1,1 0 0,-1 0 1,0 1-1,0-1 0,1 0 0,-1 1 1,0-1-1,0 0 0,0 1 1,0-1-1,0 1 0,0 0 0,0-1 1,0 1-1,0 0 0,0-1 1,0 1-1,0 0 0,0 0 1,0 0-1,0 0 0,0 0 0,0 0 1,0 0-1,0 0 0,0 0 1,0 1-1,0-1 0,0 0 1,0 1-1,0-1 0,0 1 0,0-1 1,0 1-1,1-1 0,-1 1 1,0 0-1,0-1 0,0 1 1,1 0-1,-1 0 0,0 0 0,0 0 3,0 0-1,1 0 1,-1 0-1,0 0 1,1 0-1,-1 0 0,1 0 1,0 0-1,-1 0 1,1 0-1,0 0 1,0 0-1,-1 0 0,1 0 1,0 0-1,0 1 1,0-1-1,0 0 0,0 0 1,1 0-1,-1 0 1,0 0-1,0 0 1,1 0-1,-1 0 0,1 0 1,-1 0-1,1 0 1,-1 0-1,1 0 1,0 0-1,-1 0 0,1 0 1,0-1-1,0 1 1,-1 0-1,1 0 1,0-1-1,0 1 0,0-1 1,0 1-1,0-1 1,0 1-1,0-1 1,1 1-1,-1-1 5,0 1 1,0-1-1,0 1 1,0-1-1,0 0 1,0 1-1,0-1 1,0 0-1,0 0 1,0 0-1,0 0 1,1 0-1,-1 0 1,0 0-1,0 0 1,0 0-1,0 0 1,0-1-1,0 1 1,0 0-1,0-1 1,0 1-1,0-1 1,0 1-1,0-1 1,-1 1-1,1-1 1,0 0-1,0 0 1,0 1-1,-1-1 1,1 0-1,0 0 1,-1 0-1,1 0 1,-1 1-1,1-1 1,-1 0-1,1 0 1,-1 0-1,0 0 1,1 0-1,-1 0 1,0-1-1,0 1 1,0 0-1,0 0 1,0 0-1,0 0 1,0 0 0,0 0-1,-1-1 0,-2-14 221,0 0-1038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6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96 968,'-7'-13'1017,"1"-7"-1333,7 19 369,-1 1 0,1-1 0,-1 1 1,1-1-1,0 0 0,-1 1 0,1-1 0,0 1 1,-1 0-1,1-1 0,0 1 0,0 0 1,0-1-1,-1 1 0,1 0 0,0 0 1,0-1-1,0 1 0,0 0 0,0 0 1,-1 0-1,1 0 0,0 0 0,0 0 1,0 1-1,1-1 0,30-12 4216,-23 3-664,-9 9-3517,0-1 0,0 1 1,-1-1-1,1 1 0,0 0 0,-1-1 0,1 1 0,0 0 0,-1-1 0,1 1 0,0 0 0,-1 0 0,1-1 0,-1 1 1,1 0-1,-1 0 0,1 0 0,-1 0 0,1-1 0,0 1 0,-1 0 0,1 0 0,-1 0 0,1 0 0,-1 0 1,1 0-1,-1 0 0,1 0 0,-1 1 0,-1-1-43,0 0 0,0 0 1,0 1-1,1-1 0,-1 1 0,0-1 1,0 1-1,1 0 0,-1 0 1,1 0-1,-1 0 0,0 0 0,1 0 1,0 0-1,-1 0 0,1 1 0,0-1 1,0 1-1,-1-1 0,1 0 0,0 1 1,1 0-1,-1-1 0,-1 3 0,1-3-31,1 0-1,-1 0 1,1 0-1,-1 1 1,1-1-1,-1 0 0,1 0 1,0 0-1,0 1 1,-1-1-1,1 0 1,0 0-1,0 1 0,0-1 1,0 0-1,1 0 1,-1 1-1,0-1 1,0 0-1,1 0 0,-1 1 1,1-1-1,-1 0 1,1 0-1,-1 0 1,1 0-1,0 0 0,0 0 1,-1 0-1,1 0 1,0 0-1,0 0 1,0 0-1,0-1 0,2 2 1,-2-1 8,0-1 0,0 1 0,0-1 0,1 0 0,-1 1 0,0-1 0,1 0 1,-1 0-1,0 0 0,1 0 0,-1 0 0,0 0 0,1 0 0,-1 0 0,0-1 0,1 1 0,-1-1 0,0 1 0,0-1 0,1 1 0,-1-1 1,0 1-1,0-1 0,0 0 0,0 0 0,0 0 0,0 1 0,0-1 0,0 0 0,0 0 0,0-1 0,-1 1 0,1 0 0,0 0 0,-1 0 1,1 0-1,-1-1 0,1 1 0,-1 0 0,1 0 0,-1-1 0,0 1 0,0 0 0,0-1 0,0 1 0,0 0 0,0-1 0,0 0 1,0-1 34,0 0 0,0 1 0,0-1 1,0 1-1,0-1 0,-1 1 1,1-1-1,-1 1 0,1-1 0,-1 1 1,-2-4-1,3 5-42,-1 0-1,1 1 1,-1-1 0,1 0 0,-1 0-1,0 1 1,1-1 0,-1 0 0,0 1-1,1-1 1,-1 0 0,0 1 0,0-1-1,0 1 1,0 0 0,0-1 0,1 1-1,-1 0 1,0-1 0,0 1-1,0 0 1,0 0 0,0 0 0,0 0-1,0 0 1,0 0 0,0 0 0,-2 0-1,2 1-12,0-1 0,0 1 0,0-1 0,-1 1 0,1 0 0,0 0 0,0 0-1,0-1 1,0 1 0,1 0 0,-1 0 0,0 0 0,0 0 0,1 1 0,-1-1 0,0 0-1,1 0 1,-1 0 0,1 1 0,-1-1 0,1 0 0,0 0 0,0 1 0,-1-1-1,1 0 1,0 1 0,0-1 0,0 0 0,0 0 0,1 1 0,-1-1 0,0 0 0,0 1-1,1-1 1,-1 0 0,2 2 0,-2 0 0,1-1 0,-1 0 0,1 0 0,0 0 0,0 0 0,0 1 0,0-1 0,0-1 0,0 1 0,1 0 0,-1 0 0,1 0 0,-1-1 0,1 1 0,-1 0 0,1-1 0,0 0 0,0 1 0,0-1 0,0 0 0,3 1 0,-3-1 2,0-1 0,-1 1 0,1-1 0,0 0 0,0 0 0,-1 1 0,1-1-1,0-1 1,0 1 0,0 0 0,-1 0 0,1-1 0,0 1 0,0-1 0,-1 1 0,1-1 0,-1 0 0,1 0 0,0 0 0,-1 0 0,1 0 0,-1 0 0,0 0 0,1 0 0,1-3 0,-2 3 8,-1-1 0,1 0-1,0 0 1,-1 0 0,1 0 0,-1 0 0,0 1 0,0-1 0,0 0 0,0 0-1,0 0 1,0 0 0,0 0 0,-1 0 0,1 0 0,0 0 0,-1 0 0,-1-3-1,1 2 5,-1 1 0,1-1 0,0 1 0,-1 0 0,1-1 0,-1 1 0,0 0 0,0 0 0,0 0 0,0 0-1,0 0 1,0 0 0,-5-2 0,6 4-13,0-1 1,-1 0-1,1 1 0,0 0 0,-1-1 1,1 1-1,0 0 0,-1-1 0,1 1 1,-1 0-1,1 0 0,-1 0 0,1 0 1,-1 1-1,1-1 0,0 0 0,-1 1 1,1-1-1,0 1 0,-1-1 0,1 1 0,0-1 1,-1 1-1,1 0 0,0 0 0,0 0 1,0 0-1,-1 1 0,1-1-7,0 0-1,0 0 1,0 0 0,0 1-1,1-1 1,-1 0-1,0 1 1,1-1-1,-1 1 1,1-1 0,0 1-1,-1-1 1,1 1-1,0-1 1,0 1 0,0-1-1,0 1 1,0-1-1,0 1 1,0-1-1,1 1 1,-1-1 0,1 0-1,-1 1 1,1-1-1,-1 1 1,1-1 0,0 0-1,-1 1 1,1-1-1,0 0 1,0 0-1,0 0 1,0 0 0,0 0-1,1 0 1,-1 0-1,0 0 1,0 0 0,2 1-1,-2-2 8,0 1 1,0 0-1,0 0 0,0-1 1,0 1-1,0-1 0,0 1 1,1-1-1,-1 0 0,0 1 1,0-1-1,0 0 0,0 0 1,1 0-1,-1 1 0,0-1 1,0-1-1,0 1 0,1 0 1,-1 0-1,0 0 0,0-1 0,0 1 1,0 0-1,1-1 0,-1 1 1,0-1-1,0 0 0,0 1 1,0-1-1,0 0 0,0 1 1,0-1-1,-1 0 0,1 0 1,0 0-1,0 0 0,-1 0 1,1 0-1,0 0 0,-1 0 0,1 0 1,-1 0-1,1 0 0,-1 0 1,0-1-1,0 1 0,1 0 1,-1 0-1,0 0 0,0-1 1,0 1-1,0 0 0,0-1 1,0-1 17,0 1 0,0 0 0,-1 0 0,1-1 0,0 1 0,-1 0 0,1 0 0,-1 0 0,0-1 0,0 1 1,-2-3-1,-3-17-2839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9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1 728,'0'3'607,"-1"1"1,0 0-1,1 0 0,0 0 0,0-1 0,0 1 0,0 0 1,1 0-1,-1-1 0,1 1 0,0 0 0,0 0 0,0-1 1,4 7-1,26 49 1125,-19-43-1565,2 0 1,0-2-1,1 0 0,0 0 1,1-2-1,0 1 0,1-2 1,1-1-1,0 0 0,0-1 1,1-1-1,0 0 1,0-2-1,0 0 0,30 4 1,-39-9-666,0 0-1,0-1 1,0 0 0,0 0 0,0-1 0,10-2-1,7-5-713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0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 1 15219,'-56'15'-432,"32"20"-800,67 29-248,35 6 439,62-2 513,30-4 312,50-5 368,21-1 48,41-2 32,19-1-48,27-3-152,16-2-240,17-4-1040,1-6 816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20 2184,'0'0'258,"3"-14"4275,-2 13-4500,-1 1 0,1-1 1,0 1-1,-1-1 0,1 1 1,-1 0-1,1-1 0,0 1 1,-1 0-1,1 0 0,0-1 1,-1 1-1,1 0 0,0 0 1,0 0-1,-1 0 0,1 0 1,0 0-1,-1 0 1,1 0-1,0 0 0,0 0 1,-1 0-1,1 1 0,0-1 1,-1 0-1,1 0 0,0 1 1,-1-1-1,1 0 0,-1 1 1,1-1-1,0 1 0,-1-1-7,1 0-1,-1 0 1,0 0-1,0 0 1,1 0-1,-1 0 1,0 1-1,0-1 1,1 0-1,-1 0 1,0 0-1,0 0 0,0 0 1,1 0-1,-1 0 1,0 1-1,0-1 1,0 0-1,1 0 1,-1 0-1,0 0 1,0 1-1,0-1 1,0 0-1,0 0 1,1 1-1,-1-1 1,0 0-1,0 0 0,0 0 1,0 1-1,0-1 1,0 0-1,0 0 1,0 1-1,0-1 1,0 0-1,0 0 1,0 1-1,0-1 1,0 0-1,0 0 1,0 1-1,0-1 1,0 0-1,-1 1 0,-12 5 235,-18-1-279,5-2 82,43 0 31,43-1-11,-40-3 237,-48 5 39,-6 2-452,45-4-2137,-3-2 1546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3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3417,'2'0'219,"0"0"0,0 0 0,0 0 0,0 0 0,0 0 0,0 0 0,0 0 1,0 1-1,0-1 0,0 1 0,0-1 0,0 1 0,0 0 0,2 1 0,-3 0 8,0 0-1,-1-1 1,1 1-1,-1 0 0,1 0 1,-1-1-1,0 1 1,1 0-1,-1 0 1,0 0-1,0 0 1,0-1-1,-1 4 1,1 6-735,4 29 712,-4-40-202,0 0-1,0 0 1,0 0-1,0 0 0,0 0 1,0 0-1,0 0 1,0-1-1,0 1 0,0 0 1,0 0-1,0 0 0,0 0 1,0 0-1,0 0 1,0 0-1,0 0 0,1 0 1,-1 0-1,0 0 0,0 0 1,0 0-1,0 0 1,0 0-1,0 0 0,0-1 1,0 1-1,0 0 0,1 0 1,-1 0-1,0 0 1,0 0-1,0 0 0,0 0 1,0 0-1,0 0 0,0 0 1,0 0-1,0 1 1,1-1-1,-1 0 0,0 0 1,0 0-1,0 0 0,0 0 1,0 0-1,0 0 1,0 0-1,0 0 0,0 0 1,0 0-1,0 0 1,0 0-1,1 0 0,-1 0 1,0 1-1,0-1 0,0 0 1,0 0-1,0 0 1,0 0-1,0 0 0,6-24 48,-6 22-6,1-3 117,0 0 1,0-1-1,0 1 1,-1 0-1,0 0 1,0 0-1,-2-11 1,-3 62 1275,9-27-3220,2-13 997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4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1380 2240,'0'0'109,"1"1"-1,-1 0 0,1-1 0,-1 1 1,1-1-1,-1 1 0,1-1 0,-1 1 1,1-1-1,0 1 0,-1-1 0,1 0 1,0 1-1,-1-1 0,1 0 0,0 1 1,0-1-1,-1 0 0,1 0 0,0 0 1,0 0-1,0 0 0,-1 0 0,1 0 1,0 0-1,0 0 0,-1 0 0,1 0 0,0-1 1,0 1-1,-1 0 0,1 0 0,0-1 1,-1 1-1,1 0 0,0-1 0,0 0 1,31-21 2850,-21 14-2634,394-229 4162,21 33-2893,24 15-858,275-105-116,-520 221-406,341-72 1,230 32 548,-472 72-548,159-12 19,-427 51-391,76-1 270,-101 4-679,-1 0-1,0 1 1,0 0 0,17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27 2881,'-46'-15'5557,"9"5"-2307,36 10-3230,1-1 0,-1 1 0,1 0 0,-1 0 0,1 0 0,-1 0-1,1-1 1,-1 1 0,0 0 0,1 0 0,-1 0 0,1 0 0,-1 0 0,0 0-1,1 1 1,-1-1 0,1 0 0,-1 0 0,1 0 0,-1 0 0,0 1-1,1-1 1,-1 0 0,1 1 0,-1-1 0,1 0 0,0 1 0,-1-1-1,1 0 1,-1 1 0,1-1 0,0 1 0,-1-1 0,1 1 0,0-1-1,-1 1 1,1-1 0,0 1 0,0-1 0,-1 1 0,1 0 0,0-1 0,0 1-1,0-1 1,0 1 0,0-1 0,0 1 0,0 0 0,0-1 0,0 1-1,0-1 1,0 1 0,0 0 0,1-1 0,-1 1 0,0-1 0,0 1-1,0-1 1,1 1 0,0 0 0,2 3 101,0 0 0,1 0 0,0-1 0,0 1 0,0-1 0,0 0 0,1 0 0,-1-1 0,1 1 0,0-1-1,8 3 1,6 3 112,62 39 154,85 62 0,-24-13 64,-106-74-282,1-2 1,42 16-1,-57-27-104,-1-2 0,1 0 0,0-1 0,1-2 0,33 4 1,2-15 15,-50 5-79,-1 0 0,0 1 0,1 0 0,0 0 0,-1 1 0,1 0 0,0 0 0,-1 1 0,10 1 0,-17-2-4,0 0 1,0 0-1,1 0 0,-1 1 1,0-1-1,0 0 1,1 0-1,-1 0 0,0 0 1,0 0-1,0 1 0,1-1 1,-1 0-1,0 0 1,0 0-1,0 1 0,0-1 1,1 0-1,-1 0 0,0 1 1,0-1-1,0 0 1,0 0-1,0 1 0,0-1 1,0 0-1,0 0 0,0 1 1,0-1-1,0 0 1,0 0-1,0 1 0,0-1 1,0 0-1,0 0 1,0 1-1,0-1 0,0 0 1,0 0-1,0 1 0,-1-1 1,-9 15-10,-16 7 53,-16 6 58,-72 35 0,-13 9 126,70-35-371,1 3 0,2 3 0,2 2 0,2 2-1,2 2 1,-49 66 0,69-71-1022,13-9 379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62 3401,'-9'-30'6768,"11"1"-1580,-2 29-5141,1 0-1,-1-1 1,0 1-1,1 0 1,-1 0-1,1-1 1,-1 1-1,1 0 1,-1 0-1,1 0 1,-1-1-1,1 1 1,-1 0-1,0 0 1,1 0-1,-1 0 1,1 0-1,-1 0 1,1 0-1,-1 0 1,1 0-1,-1 1 1,1-1-1,-1 0 1,1 0-1,-1 0 1,1 0-1,-1 1 1,1-1-1,-1 0 1,0 0-1,1 1 1,-1-1-1,1 1 1,175 122 2002,35 21-1219,-134-100-651,-1-2 18,-2 3 0,83 65 0,-15 13 71,-5 6 1,-6 5 0,-6 6-1,150 219 1,-141-143 230,-10 5 1,122 301 0,-176-360-372,174 432 425,-187-433-272,63 294 1,-94-323-208,118 677 223,-124-650-490,-7 2 0,-8-1 1,-22 256-1,16-412 322,-8 45-2189,9-48 1966,0-1-1,-1 1 1,1-1-1,0 0 1,0 1 0,-1-1-1,-8 6-1886,8-6 1887,-1-1-123,1 0-1,-1 1 1,1-1-1,-1 0 1,1 0-1,0 0 1,0 0 0,-1 0-1,1 0 1,0 0-1,0 0 1,0-1-1,0 1 1,-1-2 0,-22-32-2076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12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14 166 3489,'-3'-9'526,"0"-1"0,1 1 1,0-1-1,0 1 0,1-1 0,0 1 1,1-1-1,0 0 0,1 1 0,2-13 1,-1-27 3523,26 103-1528,92 242-307,-89-207-1988,28 129 1,-20-55-122,73 189 0,-105-333-87,0-1-1,2 0 1,16 27 0,-23-41-24,1 0 1,-1 0-1,1 0 0,0-1 1,0 1-1,0-1 1,0 0-1,1 0 0,-1 0 1,1 0-1,0-1 1,0 1-1,0-1 0,0 0 1,0 0-1,0-1 0,0 1 1,1-1-1,-1 0 1,1 0-1,7 1 0,-8-3-22,-1 0 0,0 0 0,1-1 0,-1 1 0,0 0 0,0-1 0,0 0 0,0 0 0,0 0 0,-1 0 0,1 0 0,0-1 0,-1 1-1,3-4 1,35-45-115,-30 36 157,-2 7-3,-1-1-1,1 1 1,16-12-1,-15 13 27,0 0-1,0-1 1,-1 0-1,10-14 0,41-66 177,-5-3 1,72-163-1,45-209-413,-163 434-49,6-44-1,-1 0-5558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51.3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691 564 5657,'5'-6'348,"0"-1"0,0 0 0,-1 0 1,0-1-1,0 1 0,-1-1 0,0 1 0,0-1 0,-1 0 0,0 0 0,1-11 0,0 1 716,-1 0 0,-1 0-1,-1 0 1,-2-22 0,1 33-929,0 0 0,-1-1 0,1 1 1,-1 0-1,-1 0 0,0 0 1,0 1-1,0-1 0,-1 1 1,1-1-1,-2 1 0,1 0 1,-1 1-1,0-1 0,0 1 1,0 0-1,-10-7 0,10 9-80,1 0 0,-2 0 0,1 1 0,0 0 0,0 0 0,-1 0 0,0 0 0,1 1 0,-1 0 0,0 0 0,1 1 0,-1-1 0,0 1-1,0 0 1,1 1 0,-1 0 0,0-1 0,1 2 0,-1-1 0,1 1 0,-1 0 0,-9 4 0,-4 5-5,0 1-1,1 0 1,0 1 0,1 1-1,1 1 1,0 0 0,1 1-1,1 1 1,-19 28 0,11-13 150,2 2 1,1 1 0,2 0 0,-18 55-1,28-69-66,1 0 0,1 0-1,1 0 1,1 1 0,1 0-1,0-1 1,2 1 0,1 0-1,0 0 1,2-1 0,6 27-1,-4-31-55,1 0 0,0 0 0,1 0 0,1-1 1,1 0-1,0-1 0,1 1 0,1-2 0,0 0 0,1 0 0,0-1 0,1 0 0,27 19 0,-27-23-48,0-1 0,1-1 0,-1 0 0,1 0 0,1-2 0,-1 0 0,1 0 0,0-2 0,0 0 0,0 0 0,0-1 0,1-1 0,-1-1 0,1 0 0,-1-1 0,0-1 0,0 0 0,1-1 0,-2 0 0,1-2 0,0 0 0,-1 0 0,0-1 1,0-1-1,0 0 0,12-10 0,-12 9 0,-1-2 1,1 0-1,-2 0 1,1-1-1,-2-1 1,1 0 0,-2-1-1,0 0 1,0 0-1,-1-1 1,-1-1-1,0 1 1,-1-1 0,0 0-1,-2-1 1,0 0-1,0 0 1,-2 0 0,0 0-1,0 0 1,-2-1-1,0 1 1,-1-1-1,-2-20 1,-3 13-44,0 0 1,-1 1-1,-1 0 1,-2 0-1,0 1 0,-1 0 1,-1 0-1,-2 1 1,0 1-1,0 0 0,-2 1 1,-1 1-1,0 0 1,-1 1-1,-21-16 1,24 21-37,-1 1 0,0 1 1,-1 1-1,0 0 0,0 1 1,-1 0-1,0 1 0,-1 1 1,1 1-1,-1 1 0,0 0 1,0 1-1,-1 1 1,1 1-1,0 1 0,-1 0 1,1 1-1,0 1 0,-1 1 1,-23 7-1,20-3 14,0 2 0,1 0 0,1 1 0,0 2 0,0 0 1,1 1-1,1 0 0,0 2 0,1 0 0,0 1 0,1 1 0,1 0 0,1 1 0,0 1 0,-19 36 1,25-40 49,0 1 0,1 0 0,1 0 0,1 0 0,0 0 0,1 1 0,0 0 0,2 0 0,0 0 0,1 0 0,0 0 0,2 1 0,0-1 0,1 0 0,0 0 0,2 0 0,0 0 0,0-1 0,2 0 0,0 0 0,15 28 0,-5-20 14,0-1 0,2 0 0,1-1 1,0-1-1,2 0 0,0-2 0,1-1 0,1 0 1,1-2-1,0-1 0,38 18 0,-39-22-15,-1-1-1,2-2 0,-1 0 1,1-2-1,1 0 1,-1-2-1,1-1 1,-1 0-1,1-2 1,0-1-1,0-1 1,0-1-1,37-8 1,-31 1 5,-1-2 1,0 0-1,-1-2 1,0-1-1,-2-2 1,1 0 0,-2-2-1,0-1 1,-1-1-1,-1-1 1,-1-1-1,20-26 1,-25 27-6,-1-1 0,-1-1 1,0 0-1,-2-1 0,-1 0 0,-2-1 1,0-1-1,-1 0 0,-2 0 0,0-1 1,-2 1-1,-1-2 0,-1 1 1,0-34-1,-4 46-28,0 0 1,-2 0-1,0 0 1,0 0-1,-1 1 1,-1-1-1,-1 1 1,0 0-1,-1 0 1,0 0-1,-1 1 1,0 0-1,-1 0 0,-1 1 1,0 0-1,-1 1 1,0-1-1,-1 2 1,0 0-1,0 0 1,-1 1-1,0 0 1,-1 1-1,0 1 1,0 0-1,-1 0 1,-24-7-1,10 7-22,0 2-1,0 1 1,0 1-1,-1 1 1,1 2 0,0 0-1,-1 2 1,1 2-1,0 0 1,-50 15 0,50-10 14,0 1 1,1 1 0,0 1-1,1 1 1,0 2 0,1 0-1,1 2 1,1 1 0,0 0 0,-28 31-1,35-31 14,1 0 0,1 1 0,1 1 0,0 0 0,2 1-1,0 0 1,1 0 0,-12 44 0,19-52 17,0 1 0,0 0 0,2-1 0,0 1 0,0 0 0,1 0 0,1 0 0,0 0 0,1 0 0,1-1 0,0 1 0,1-1 0,0 1 0,1-1 0,1 0 0,9 16 0,-3-10 8,0 0 0,2-1 0,1 0 0,0-1 0,1-1 0,0 0 0,2-1 0,-1-1 0,2-1 0,0-1 0,1 0 0,0-1 0,0-1 0,1-1 0,1-1 0,-1-1 0,1-1 0,44 7 0,-38-10-1,-1-1 1,1-1 0,0-2 0,-1-1-1,1-1 1,-1-1 0,1-1-1,-1-1 1,-1-2 0,1-1-1,-1-1 1,-1-1 0,0-1-1,-1-1 1,28-21 0,-24 14 8,-2-1 0,0-2 1,-2-1-1,0-1 0,-2 0 1,0-2-1,-2-1 0,-2 0 1,0-1-1,-2-1 0,-1-1 1,20-58-1,-31 72-7,0 1 1,-2-1-1,0 0 0,0 0 0,-2 0 0,0 0 1,-1 0-1,0 0 0,-1 1 0,-2-1 0,1 0 1,-11-25-1,6 22-29,-1 1-1,-1 0 1,-1 0-1,-1 1 1,0 1 0,-1 0-1,-1 1 1,0 0 0,-22-18-1,14 16-17,-1 1 0,0 1 0,-1 1-1,-1 0 1,0 3 0,-1 0 0,0 1 0,-1 1-1,0 2 1,-1 1 0,0 1 0,0 1 0,0 1-1,0 2 1,-41 1 0,42 5 5,0 0 0,0 2-1,1 0 1,0 2 0,0 1 0,0 1-1,1 1 1,1 2 0,0 0-1,1 1 1,0 2 0,1 0 0,1 1-1,1 1 1,-31 35 0,33-32 19,1 1 0,0 0 0,2 2 0,1 0 0,0 0 0,2 1 0,1 1 0,1 0 0,1 1 0,2 0 0,0 0 0,2 0 0,1 1 0,1 0 0,1 36 0,4-42 12,1-1-1,0 1 1,2-1-1,1 0 1,0 0-1,1-1 1,2 1 0,0-2-1,1 1 1,1-1-1,0-1 1,2 0-1,0-1 1,1 0 0,1-1-1,0-1 1,1 0-1,1-1 1,0-1-1,1 0 1,0-1 0,23 10-1,-22-12 9,-1-1 1,2-1-1,-1-1 0,1 0 0,0-2 0,1 0 1,-1-1-1,1-1 0,0-1 0,0-1 0,0-1 1,-1-1-1,1-1 0,0 0 0,0-2 0,-1 0 1,0-1-1,0-1 0,0-1 0,-1-1 0,0-1 1,0-1-1,17-11 0,-18 8 15,-1-1-1,0 0 1,-1-2 0,0 1-1,-2-2 1,0 0 0,-1-1-1,0 0 1,-1-1 0,-2-1-1,0 1 1,-1-2 0,-1 1-1,11-43 1,-13 36-6,-2 1 0,-1 0 0,-1-1 0,-2 1 0,0-1 0,-2 1 0,0-1 0,-2 1 0,-1 0-1,-2 0 1,0 0 0,-13-28 0,11 31-20,-2 1 0,0 0 0,-2 0 0,0 1-1,-1 1 1,-2 0 0,0 1 0,-34-31 0,35 37-22,-1 1 0,0 1 0,-1 1 0,0 0 0,-1 1 0,0 1 0,0 1 0,0 0 0,-1 2 0,0 0 0,-35-5 0,28 9-8,1 0 0,-1 1 0,1 2 0,-1 0-1,1 2 1,0 1 0,0 0 0,0 2 0,1 1 0,0 2 0,1 0 0,0 1 0,0 1 0,1 1 0,1 1 0,0 1 0,1 1-1,1 0 1,0 2 0,1 0 0,-24 34 0,25-30 32,0 1 1,2 1-1,1 0 1,1 1-1,1 0 0,1 1 1,2 1-1,0-1 0,2 1 1,1 1-1,1 0 0,1-1 1,1 1-1,2 0 0,1 1 1,1-1-1,2 0 0,0 0 1,12 43-1,-5-42 24,0 0 0,2-2 0,1 1 0,1-2 0,2 0 0,0 0 0,2-2 0,0 0 0,2-1 0,35 33 0,-43-45 2,0-1 0,1 0 0,0-1-1,1 0 1,0-1 0,0-1 0,0 0 0,1-1 0,0 0 0,1-1 0,-1-1 0,1-1 0,0 0 0,0-1 0,0 0 0,0-1 0,0-1 0,0-1 0,0 0 0,0-1-1,23-7 1,-15 1 3,0-1 0,0-1 0,-2-1-1,1-1 1,-1-1 0,-1-1-1,0 0 1,-1-2 0,-1-1 0,26-28-1,-24 21 6,-1-1 0,-1-1 0,-1-1 0,-2-1 0,0 0 0,-2-1 0,-1 0 0,10-35 0,-16 38-15,0-1 0,-1-1 0,-2 1 0,-1-1 0,-1 0 1,-1 0-1,-1 1 0,-2-1 0,-7-39 0,4 46-20,0 0-1,-2 1 0,0 0 0,-1 0 0,-1 1 1,-1 0-1,-1 1 0,0 0 0,-1 0 1,-1 1-1,-1 1 0,0 0 0,-18-14 1,16 16-29,-1 1 1,-1 1 0,-1 0-1,1 2 1,-2 0 0,1 1 0,-1 0-1,-1 2 1,1 1 0,-1 0-1,-1 2 1,1 0 0,0 1 0,-28 1-1,21 2-7,-1 1-1,1 2 0,0 1 1,0 2-1,1 0 0,-1 2 1,1 0-1,1 2 0,0 2 1,-34 19-1,38-18 15,1 1 1,0 0-1,0 2 0,2 1 1,0 0-1,1 2 0,1 0 1,1 1-1,0 0 0,2 1 1,-18 33-1,24-36 23,0 0 0,1 1 0,1 0 0,1 1 0,1-1 0,0 1-1,2 0 1,0-1 0,1 1 0,1 0 0,1 0 0,0 0 0,2 0 0,0 0 0,11 33 0,-5-29 11,0-1 0,2 0 1,1 0-1,0-1 1,2-1-1,0 0 0,2-1 1,0 0-1,1-1 0,1-1 1,1-1-1,0-1 1,1 0-1,1-1 0,36 18 1,-33-20 7,0-1 0,1-2 0,0-1 0,1 0 0,0-2 0,0-1 1,0-1-1,1-1 0,0-2 0,0 0 0,0-2 0,0-1 0,0-1 0,41-9 1,-40 3-4,-1 0 0,1-2 0,-1-1 0,-1-2 0,0 0 0,-1-2 0,0 0 0,-1-2 0,-1-1 0,-1 0 0,0-2 0,-2-1 0,30-37 0,-37 41-8,-1-1 1,-1 0-1,0-1 1,-1 0-1,-1-1 1,-1 0-1,-1 0 1,0-1-1,-2 0 1,0 0-1,-2 0 1,0-1 0,-1 1-1,-1-1 1,-2 0-1,0 1 1,-1-1-1,-9-41 1,4 38-28,-1 0 0,-1 1 0,-1 1 0,-1-1 0,-1 2 0,-1-1 0,-1 2 0,-1 0 0,-1 0 0,-1 2 1,0 0-1,-37-31 0,35 36-15,0 1 0,-1 1 1,-1 0-1,0 2 0,0 0 1,-1 1-1,0 1 0,0 1 1,-1 2-1,0 0 1,0 1-1,0 1 0,-1 1 1,-29 2-1,23 2 2,1 2 0,-1 1 0,1 1-1,0 2 1,0 0 0,1 2 0,0 2 0,1 0 0,1 2 0,0 0 0,0 2 0,2 1-1,0 1 1,1 1 0,0 1 0,2 1 0,-34 43 0,40-43 23,1 0 1,0 0-1,2 1 0,1 1 1,0 0-1,2 1 0,1 0 1,0 0-1,-5 35 1,10-37 14,1-1 0,1 1 0,1 0 0,1 0 0,1-1 0,1 1 0,1-1 0,1 0 0,0 0 0,2 0 0,16 36 0,-12-34 15,2 0 1,0-1-1,2 0 1,0-1-1,2-1 1,0 0-1,1-2 1,1 0 0,0-1-1,2 0 1,33 20-1,-37-27 14,1-1 0,0-1 0,0 0 1,1-1-1,0-1 0,0-1 0,0-1 0,1 0 0,-1-1 0,1-2 0,0 0 1,0-1-1,0 0 0,-1-2 0,37-8 0,-27 2-14,-1-1 0,0-2 0,-1-1 0,0-1 0,0-1-1,-2-2 1,0 0 0,-1-2 0,0-1 0,-2 0 0,0-2 0,-1 0 0,-1-2 0,-1 0-1,-2-1 1,0-1 0,14-28 0,-19 31-22,-1-1 0,-1 0 0,-1 0-1,-1-1 1,-1 0 0,-1 0 0,-2-1 0,0 1 0,-1-1-1,-2 0 1,0 0 0,-2 0 0,-1 0 0,0 0 0,-2 0-1,-1 0 1,-1 1 0,-1 0 0,-1 0 0,-21-40-1,22 51-25,0 1-1,-1-1 0,-1 2 0,0-1 0,-1 1 1,0 0-1,-1 1 0,0 0 0,0 1 0,-1 0 1,0 1-1,-1 0 0,-24-11 0,19 12-14,0 1 0,-1 1-1,0 1 1,1 0 0,-2 2-1,1 0 1,0 1 0,0 1 0,-34 3-1,22 2 2,0 1 0,1 1 0,0 2 0,0 1-1,1 1 1,0 1 0,1 2 0,0 1 0,1 1-1,1 1 1,1 2 0,-46 42 0,49-38 25,1 2-1,2 0 1,0 1 0,1 0-1,2 2 1,1 0-1,1 1 1,1 0 0,2 1-1,-11 43 1,18-54 10,1 0 0,0-1 0,1 1 0,1 0 1,1 0-1,1 0 0,0 0 0,2-1 0,0 1 0,1-1 0,0 1 0,2-1 0,0 0 0,1-1 1,1 0-1,1 0 0,0-1 0,21 28 0,-17-28 10,1 0 0,0-1 1,1-1-1,0 0 0,2-1 1,-1-1-1,1-1 0,1 0 1,0-1-1,1-1 0,35 13 1,-36-17 0,0-1 0,0-1-1,0 0 1,0-1 0,1-1 0,-1-1 0,0 0 0,1-2 0,-1 0 0,0-1 0,0 0 0,0-2 0,27-10 0,-16 3 14,-1-2 0,-1-1 0,0 0 0,-1-2 0,-1-2 0,0 0 0,-2-1 0,0-1 0,-1-2 0,24-31 0,-33 37-12,-1 0 0,-1 0 0,-1-1 0,0-1-1,-1 1 1,-1-1 0,-1-1 0,0 0 0,-2 0 0,0 0 0,-2 0-1,0-1 1,-1 0 0,-1 1 0,-1-1 0,-3-29 0,1 38-21,0 1 1,-1-1-1,0 1 1,-1 0-1,0 0 0,-1 0 1,0 1-1,-1-1 1,0 1-1,0 1 1,-1-1-1,0 1 1,-1 0-1,0 1 1,0 0-1,-1 0 0,0 0 1,-18-9-1,15 10-9,-2 0-1,1 2 0,0 0 0,-1 0 0,0 1 0,0 1 1,0 0-1,-1 1 0,1 1 0,0 0 0,-1 1 0,1 0 1,-1 1-1,-25 6 0,18-1-1,1 0 0,0 2 0,0 0 0,1 1 0,0 2 0,0 0 0,1 1 0,1 0 0,0 2 0,1 0 0,0 1 0,1 1 0,1 0 0,0 1 0,1 1 0,1 0 0,-11 22 0,15-25 14,0 1 0,1 1 1,1-1-1,1 1 0,0 1 0,1-1 1,1 1-1,1 0 0,0 0 0,1 0 1,1 0-1,1 0 0,0 0 0,2 0 1,0 0-1,1 0 0,1 0 0,0 0 0,1-1 1,1 0-1,12 24 0,-14-34 8,0 1 1,1-1-1,-1 0 0,2 0 0,-1-1 0,1 0 0,0 0 0,0 0 1,0 0-1,1-1 0,0 0 0,0-1 0,0 0 0,16 7 1,-13-8 4,0 0 0,1-1 0,-1 0 1,0-1-1,1 0 0,0 0 1,-1-1-1,1-1 0,-1 1 0,18-5 1,-3-2 16,0 0 0,-1-2 0,0-1 1,0-1-1,-1-1 0,-1 0 0,0-2 0,39-32 1,-46 33-6,-1 0-1,0-1 1,-1-1 0,0 0 0,-2-1 0,1-1 0,-2 1 0,14-31 0,-21 40-17,0 0 1,0 0 0,-1-1-1,0 1 1,-1-1-1,1 1 1,-1-1-1,-1 1 1,1-1-1,-2 0 1,1 1 0,-1-1-1,0 1 1,0-1-1,-1 1 1,0-1-1,0 1 1,-1 0-1,0 0 1,0 0-1,-1 0 1,0 1 0,0-1-1,-10-11 1,8 12-13,-1 0 1,0 0-1,0 1 1,-1 0 0,1 0-1,-1 1 1,0 0-1,0 0 1,-1 1 0,1 0-1,-1 0 1,1 1-1,-1 0 1,0 0 0,0 1-1,0 1 1,0-1-1,0 2 1,0-1 0,0 1-1,0 0 1,0 1-1,1 0 1,-11 4 0,4-2-4,0 1 1,0 1-1,1 0 1,0 1-1,0 1 1,1 0-1,0 1 1,1 0-1,-1 1 1,2 1-1,-1-1 1,2 2-1,-12 14 1,12-10 12,2 0 0,0 1 0,1-1 0,0 2 0,2-1 0,0 0 0,1 1 0,0 0 0,2 0 0,0 0 1,1 0-1,1 1 0,4 34 0,-3-37 8,2 0 1,0 0-1,1 0 1,0-1 0,1 1-1,1-1 1,0 0-1,2 0 1,-1-1-1,2 0 1,0-1 0,0 1-1,1-2 1,1 1-1,21 19 1,-22-26 3,1 1-1,-1-1 1,1-1 0,0 0 0,0 0-1,0-1 1,1 0 0,-1-1 0,1-1 0,0 0-1,0 0 1,0-1 0,0-1 0,0 0-1,0 0 1,0-1 0,22-6 0,-21 5 4,0-2 1,-1 0 0,1 0 0,-1-1-1,0-1 1,0 0 0,0 0-1,-1-1 1,0-1 0,0 0 0,-1 0-1,0-1 1,-1-1 0,0 1 0,16-23-1,-10 6 9,-1 0-1,-1-2 0,-1 0 1,-2 0-1,-1-1 0,11-56 0,-16 61-17,-1 0 1,-1 0-1,-1 0 0,-2 0 0,0 0 0,-1-1 0,-2 1 0,0 1 0,-8-26 0,7 37-26,1-1 0,-2 2 0,1-1 0,-2 0 0,1 1 0,-2 0 0,1 1 0,-1 0 0,-1 0 0,0 0 0,0 1 0,-1 1 0,0 0 0,-1 0 0,0 1 1,0 0-1,-23-10 0,21 12-6,-1 1 0,0 0 0,0 1 1,0 0-1,0 1 0,0 1 0,-1 0 1,1 1-1,-1 1 0,1 0 0,0 1 1,0 0-1,0 1 0,0 1 0,0 0 1,-14 7-1,8-2 12,1 1 0,0 0 1,1 1-1,0 1 0,1 1 1,0 1-1,1 0 0,0 1 0,2 1 1,0 0-1,0 1 0,2 0 0,0 1 1,1 1-1,0 0 0,2 0 0,0 1 1,-5 20-1,8-20 20,1-1 1,1 1-1,1-1 1,1 1-1,0 0 1,2 0-1,0 0 1,1 0-1,1 0 1,1 0-1,1 0 1,1-1-1,0 1 1,1-1-1,2-1 1,0 1-1,0-1 1,2 0-1,15 21 1,-15-27 2,0 0 1,0-1 0,1 0 0,0 0-1,1-2 1,0 1 0,0-2-1,1 1 1,1-2 0,-1 0 0,1 0-1,0-1 1,1-1 0,-1-1 0,1 0-1,0 0 1,0-2 0,0 0-1,0 0 1,30-2 0,-26-1 4,0-1 0,0-1 0,0-1 1,-1 0-1,1-1 0,-1-1 0,0-1 0,0 0 1,-1-2-1,0 0 0,0-1 0,-1 0 0,-1-1 1,1-1-1,-2-1 0,18-18 0,-10 4 4,-2 0 1,-1-1-1,-1 0 0,-1-2 1,-2 0-1,-1-1 1,-1 0-1,-2-1 0,-1-1 1,-1 0-1,-2 0 0,-2 0 1,3-60-1,-7 64-42,-2-1 0,-1 1 0,-1 0-1,-1 1 1,-2-1 0,-1 1 0,-1 0 0,-1 0-1,-1 1 1,-2 0 0,-1 1 0,-1 0 0,-1 1 0,-1 1-1,-1 1 1,-26-28 0,29 37-20,-2 1-1,0 0 1,0 0 0,-1 2-1,-1 0 1,0 1 0,0 1-1,-1 1 1,0 0 0,-1 1-1,1 2 1,-1 0-1,-1 0 1,-37-1 0,41 5 22,0 0 0,0 2 0,0 0 0,0 1 0,0 1 0,0 0 0,1 2 0,0-1 0,0 2 0,0 0 0,0 1 0,1 1 0,0 0 0,1 1 0,0 1 0,0 0 0,1 1 0,-16 16 0,12-6 13,1 0 0,1 1 0,0 0 0,2 1 0,1 1 0,1 0 0,1 1 0,1 0 0,1 0 0,-8 45-1,11-41 24,2-1-1,0 1 1,2-1-1,1 1 0,2 0 1,0-1-1,2 1 0,1-1 1,16 50-1,-15-63 1,0 0 0,1-1-1,1 0 1,0 0 0,1 0-1,0-1 1,1-1 0,0 1 0,1-2-1,1 0 1,0 0 0,22 15-1,-17-15 1,0-1 0,1-1 0,1-1 0,-1 0 0,1-2 0,0 0 0,1-1 0,0-1 0,28 3 0,-23-5 1,0-1 0,1-2 0,-1 0 1,0-2-1,0 0 0,0-2 1,0-1-1,0 0 0,-1-2 1,-1-1-1,1-1 0,-1-1 0,-1-1 1,0-1-1,-1-1 0,30-25 1,-29 17-3,-1 0 0,-1-2 0,-1 0 0,-1-2 1,-1 0-1,-1 0 0,-1-2 0,-2 0 0,-1 0 0,-1-1 1,-2-1-1,0 1 0,-2-2 0,-2 1 0,0-1 1,-2 0-1,-2 0 0,-1 1 0,-1-1 0,-1 0 1,-2 0-1,-1 0 0,-1 1 0,-2 0 0,-1 0 0,-1 1 1,-2 0-1,-1 1 0,-1 1 0,-19-29 0,23 42-33,0 0-1,-1 1 1,-1 0-1,1 1 0,-2 0 1,0 1-1,0 0 0,-1 1 1,-1 0-1,1 2 1,-1 0-1,-1 0 0,0 1 1,0 1-1,0 1 1,0 0-1,-1 1 0,0 1 1,0 1-1,0 0 0,0 1 1,0 1-1,0 0 1,-1 1-1,-28 7 0,17-2-4,0 1-1,1 2 1,0 1 0,1 1-1,0 2 1,0 0-1,2 2 1,0 1-1,0 1 1,2 1-1,0 1 1,1 1 0,1 0-1,0 2 1,2 1-1,1 0 1,-29 50-1,29-42 17,2 1 0,2 0-1,0 1 1,2 1-1,2 0 1,1 1-1,2-1 1,1 1-1,2 1 1,1-1 0,2 1-1,1-1 1,2 1-1,11 61 1,-4-59 14,1-1 1,2 0 0,1-1-1,2 0 1,2-1 0,38 59-1,-44-77 7,1-1 0,0 0-1,2 0 1,0-1 0,1-1-1,0-1 1,1 0 0,0-1-1,1-1 1,0 0 0,1-1 0,0-1-1,1-1 1,32 10 0,-28-12 5,0-2 0,1-1 0,0 0 0,0-2 1,0-1-1,0 0 0,0-2 0,0-1 1,-1-1-1,1-1 0,-1-1 0,0-1 0,33-14 1,-30 8 0,0-1 0,0-2 0,-2 0 1,0-1-1,0-2 0,-2 0 1,-1-1-1,0-2 0,-1 0 0,26-39 1,-30 37 3,-1-1 1,0-1-1,-2 0 1,-1-1 0,-1 0-1,14-56 1,-21 60-7,-1 0-1,0 0 1,-2 0 0,0 0-1,-2 0 1,-1 0 0,0 1 0,-2-1-1,-9-32 1,4 24-17,-2 0 0,-1 1 0,-1 0 0,-2 1-1,-1 1 1,-1 1 0,-1 0 0,-2 1 0,-44-47 0,44 55-21,0 1 0,0 1 1,-2 1-1,0 1 1,-1 0-1,0 2 0,-1 1 1,0 1-1,-1 0 0,0 2 1,0 1-1,-47-6 0,31 8-7,-1 3 0,0 1 0,1 2 0,-1 1 0,1 3 0,0 1 0,0 2 0,0 2 0,1 2 0,-43 19 0,59-20 10,1 0 0,1 2-1,0 1 1,1 0-1,0 2 1,2 0-1,-29 31 1,34-32 7,1 1-1,1 1 1,1 1 0,0-1 0,2 2-1,0-1 1,0 1 0,2 1-1,1-1 1,-6 27 0,8-22 12,2-1 0,1 0 0,0 1 0,2-1 0,0 0 0,2 1 0,1-1-1,0 0 1,2 0 0,0-1 0,2 0 0,1 0 0,0-1 0,2 0 0,0 0 0,18 24 0,-9-17 17,1-1 0,1-2-1,1 0 1,1-1 0,1-1 0,1-1 0,1-2 0,1 0-1,1-2 1,52 24 0,-60-34 0,0 0 1,0-2-1,1 0 0,0-1 0,0-2 1,0 0-1,0-1 0,1-1 1,-1-1-1,1-2 0,-1 0 1,0-1-1,0-1 0,0-1 1,-1-1-1,1-1 0,-1-1 0,39-20 1,-38 15 3,-1 0 1,0-2-1,-1 0 1,0-1-1,-1-1 1,-1-1-1,-1 0 1,-1-2 0,0 0-1,-1 0 1,-1-2-1,-2 0 1,0 0-1,-1-1 1,-1 0-1,11-39 1,-16 39-15,-1 0 0,-2 0 0,0 0 0,-1-1 0,-1 1 1,-1-1-1,-1 1 0,-1 0 0,-1 0 0,-12-36 0,7 30-37,-2 1 1,-1 0-1,-1 1 0,-1 0 1,-1 1-1,-2 0 0,-33-39 0,35 49 9,0 2-1,-1 0 1,0 0-1,-1 1 1,0 2-1,-1-1 1,-1 2-1,0 1 1,0 0-1,0 1 0,-1 1 1,-26-5-1,19 6-2,-1 2-1,1 1 1,-1 1 0,0 1-1,0 2 1,0 1-1,1 1 1,-53 12-1,53-7 5,0 0-1,0 2 1,0 1-1,2 1 1,-1 2-1,2 0 0,0 1 1,-37 31-1,45-31 7,0 0 0,1 1-1,1 0 1,1 1-1,0 1 1,1 0-1,1 1 1,1 0 0,0 0-1,1 1 1,-10 38-1,14-33 15,0 0 0,2 1-1,1 0 1,1 0 0,1-1-1,1 1 1,2 0 0,0 0 0,2-1-1,1 0 1,0 0 0,2 0-1,1-1 1,20 39 0,-14-36 13,1 0 1,1-2 0,1 1-1,1-2 1,1 0 0,1-2-1,2 0 1,0-2 0,1 0-1,1-1 1,52 29 0,-59-39 0,0-1 0,1 0 0,-1-2 0,2 0 0,-1-1 0,0-1 0,1-1 0,0 0 0,0-2 0,0 0 0,29-3 0,-25-1 4,0-2-1,0 0 1,-1-1 0,0-2 0,0 0 0,-1-2-1,0 0 1,34-22 0,-25 10 3,0-1 0,-2-1 1,-1-1-1,-1-2 0,-2-1 0,0-1 1,-2 0-1,-1-2 0,-2-1 0,-1-1 0,-1 0 1,14-40-1,-23 48-15,-1 0 0,-2 0 0,0-1 0,-2 0 0,-1 0 1,-1 0-1,-1-1 0,-1 1 0,-2 0 0,0 0 0,-2 0 0,-1 0 1,-1 0-1,-1 1 0,-12-27 0,11 31-26,-1 2 0,-1-1 0,-1 1 0,-1 1 0,0 0-1,-1 1 1,-1 0 0,-1 1 0,-1 0 0,0 2 0,0 0 0,-2 0 0,1 2 0,-2 0 0,0 1 0,0 1 0,-1 1 0,-31-11-1,23 13-5,0 1-1,1 2 1,-2 0-1,1 2 1,0 1 0,0 1-1,-1 1 1,1 2-1,0 1 1,0 1-1,1 1 1,-1 2-1,1 0 1,1 2-1,0 1 1,0 1-1,1 2 1,-29 20-1,31-19 19,2 1-1,0 1 1,1 0-1,1 2 1,0 1-1,2 0 1,0 1-1,2 0 1,0 2-1,1 0 1,1 0-1,2 1 1,0 1 0,2 0-1,0 1 1,2-1-1,1 1 1,1 1-1,-3 41 1,8-43 10,1 0 1,2 1 0,0-1 0,2 0 0,0-1 0,2 1 0,1-1-1,1 0 1,0-1 0,21 34 0,-14-29 5,1-2 0,1 0 1,1-2-1,2 0 0,0-1 0,2-1 1,0-1-1,29 20 0,-39-31 1,1-2-1,1 1 1,0-2 0,0 0-1,0-1 1,1 0 0,0-1-1,0-1 1,0 0 0,0-2-1,1 0 1,-1 0 0,33-2-1,-28-3 10,1 0-1,-1-2 0,0 0 1,0-1-1,0-1 0,-1-1 1,0-1-1,0-1 1,31-21-1,-24 12 1,0-1 0,-2-1 1,-1-2-1,-1 0 0,0-2 0,-2 0 1,-1-1-1,-1-1 0,-2-1 1,0-1-1,-2 0 0,-1-1 0,-2-1 1,9-31-1,-16 41-10,-1 1-1,-1-1 1,-1 0 0,-1 0 0,-1 0-1,0 0 1,-2 0 0,0 0 0,-2 0-1,0 1 1,-1 0 0,-1-1 0,-1 2-1,-1-1 1,-1 1 0,0 0 0,-2 1-1,-13-19 1,9 17-22,0 1-1,-2 1 0,0 1 1,-1 0-1,0 1 1,-1 1-1,-1 1 0,0 1 1,-1 0-1,-1 2 1,0 0-1,0 2 1,-1 0-1,0 1 0,-31-5 1,26 8-7,0 2 0,0 1-1,0 1 1,0 1 0,1 2 0,-1 0 0,0 2 0,1 1 0,-1 2 0,1 0 0,1 2 0,0 1-1,0 1 1,-29 16 0,35-15 6,0 1-1,1 0 0,0 2 0,1 0 1,0 1-1,2 1 0,0 0 1,0 1-1,2 1 0,0 1 0,2 0 1,0 0-1,1 1 0,1 0 0,1 1 1,1 1-1,-6 25 0,9-21 11,1 0 1,1 0-1,1 0 0,2 0 0,1 0 0,1 0 0,1 0 0,1 0 0,1 0 0,2-1 0,1 0 0,1 0 0,13 26 0,-8-22 16,2-1 0,1-1 0,1-1 0,2 0 0,0-2-1,2 0 1,1-1 0,1-1 0,0-1 0,41 26-1,-50-38 6,0-2-1,0 1 0,1-2 1,0 0-1,1-1 0,-1-1 1,1 0-1,0-1 0,0-1 1,1 0-1,-1-2 0,1 0 1,-1-1-1,1-1 0,-1 0 1,1-1-1,-1-1 0,0-1 1,32-11-1,-25 6 3,-1-2 0,0 0 0,-1-2-1,0 0 1,-1-2 0,0 0 0,-1-1 0,-1-1-1,-1-1 1,0-1 0,-2 0 0,0-1 0,14-23 0,-12 13-3,-2-1 1,0-1-1,-2 0 1,-2-1 0,-1 0-1,-1-1 1,-2 0-1,-2 0 1,-1-1 0,-1 0-1,-2 0 1,-5-70-1,0 83-17,-1 0 0,0 0 0,-2 0-1,0 1 1,-2 0 0,0 0 0,-1 1-1,-2 0 1,-15-24 0,15 28-13,-1 1 0,-1 1 0,-1 0 0,0 0-1,0 2 1,-1 0 0,-1 0 0,0 1 0,0 1 0,-1 1 0,-33-13 0,23 13-6,0 1 0,0 1 0,-1 1 1,1 1-1,-2 2 0,1 1 0,0 1 1,0 2-1,0 0 0,0 2 0,0 1 0,0 1 1,0 2-1,1 0 0,0 2 0,1 1 0,0 1 1,-28 17-1,31-15 7,0 1-1,2 1 1,0 1 0,1 1 0,0 1 0,1 0-1,1 1 1,1 1 0,1 1 0,1 1-1,1 0 1,0 0 0,2 2 0,1-1 0,1 2-1,0-1 1,2 1 0,1 1 0,-6 43-1,12-43 14,1 0-1,0-1 0,2 1 0,2 0 1,0-1-1,1 1 0,2-1 1,0-1-1,2 1 0,1-1 0,0-1 1,2 0-1,1 0 0,0-1 1,2-1-1,1 0 0,19 19 0,-18-21 14,1-1 0,1-1 0,1-1-1,1 0 1,0-2 0,0 0-1,41 17 1,-45-23 1,1-1 0,1-2 0,-1 0 0,1 0 0,0-2 0,0 0-1,0-2 1,0 0 0,0-1 0,33-4 0,-27 0 3,0-2 0,-1 0 0,0-2 0,-1 0 0,1-2 0,-2-1 0,1 0 0,24-19 0,-19 10 2,0-1 0,-2-1 0,-1-2 0,-1-1 0,36-46 0,-38 41-1,-1-2 0,-1-1 0,-2 0 0,-1-2 0,-2 0 0,-1 0 0,-2-1 1,-1-1-1,-2 0 0,-2 0 0,5-70 0,-12 81-16,0 1 0,-2 0 1,-1-1-1,-2 1 0,0 0 0,-1 1 1,-2-1-1,0 1 0,-1 1 0,-20-35 1,19 42-22,0 0 1,-1 0 0,-1 2 0,0-1-1,-1 2 1,-1-1 0,0 2 0,0 0 0,-1 0-1,-1 2 1,0 0 0,-1 1 0,0 0-1,-31-11 1,20 12-6,0 2 0,0 0-1,-1 2 1,1 1 0,-1 1 0,0 1-1,1 2 1,-1 1 0,0 1-1,1 2 1,0 1 0,0 0 0,0 3-1,1 0 1,0 1 0,-45 26 0,49-23 13,0 1 0,1 0 0,1 2 0,0 1 0,1 1 0,1 0 0,1 1 0,1 1 0,0 1 0,1 1 0,2 0 0,0 1 1,1 0-1,2 1 0,0 0 0,2 1 0,0 0 0,-6 34 0,11-33 13,1 1 0,1-1 1,1 1-1,2 0 0,1-1 0,0 1 0,2-1 0,1 0 1,2 0-1,0 0 0,2-1 0,0 0 0,17 31 0,-14-35 10,0-1 0,2 0 0,0-1-1,1 0 1,1-1 0,0-1 0,1 0-1,1-2 1,1 0 0,0 0-1,1-2 1,1-1 0,0 0 0,0-2-1,26 9 1,-32-14-1,0-1 0,1 0 0,-1-1 0,1-1 0,0-1 1,0 0-1,0-1 0,0-1 0,30-5 0,-24 2 5,0-2-1,0-1 1,0-1 0,-1 0-1,0-2 1,29-18 0,-27 13 0,0 0-1,-2-2 1,0 0 0,-1-2 0,-1 0 0,0-1-1,-2-1 1,0-1 0,-2 0 0,0-1 0,-2-1-1,13-29 1,-16 27 3,-1-1 0,-2 1 0,-1-2 0,-1 1-1,-1 0 1,-2-1 0,0 0 0,-2 0 0,-1 1 0,-8-44 0,6 53-23,-1 0 0,-1 0 0,0 1 0,-2 0 0,0 0 0,-1 0 0,0 1 0,-1 0 0,-1 1 0,-1 0 0,0 0 0,-1 1 0,0 1 0,-2 0 0,1 0 0,-28-18 0,19 18-13,-1 1-1,-1 0 1,0 2-1,-1 1 1,1 1-1,-2 1 1,1 2 0,-1 0-1,0 1 1,0 2-1,0 1 1,0 0-1,0 2 1,0 2-1,0 0 1,0 1-1,1 2 1,-46 15-1,49-13 4,0 1-1,1 0 0,0 2 0,0 0 0,1 1 1,1 1-1,0 1 0,1 1 0,0 1 1,1 0-1,1 1 0,1 1 0,0 0 0,2 1 1,0 1-1,1 0 0,1 0 0,0 2 0,2-1 1,1 1-1,-7 28 0,10-24 14,2 0 0,1 1 1,1-1-1,1 1 0,1-1 0,1 1 0,2-1 1,1 0-1,0 0 0,2 0 0,2-1 0,0 0 1,1 0-1,1-1 0,25 38 0,-16-31 18,1-1 0,1-1 1,2-1-1,1-1 0,1-1 0,1-1 0,1-2 0,2-1 0,0-1 1,62 33-1,-71-45-2,0-1 1,0-1-1,1-1 0,0-1 1,0 0-1,0-2 0,1-1 1,-1 0-1,1-2 1,-1-1-1,1 0 0,-1-2 1,0 0-1,0-2 0,0 0 1,0-2-1,-1 0 0,0-1 1,0-1-1,-1-1 1,0-1-1,-1-1 0,0-1 1,-1 0-1,-1-1 0,0-1 1,-1-1-1,23-28 1,-18 17 4,-1 0-1,-2-2 1,0 0 0,-2-1 0,-2-1 0,0 0 0,-2-1 0,-2-1 0,-1 1 0,7-45 0,-13 52-24,-1-1 0,-1 1 0,-1 0-1,-1-1 1,-1 1 0,-2 0 0,0 0 0,-2 0 0,0 1 0,-2-1 0,-1 2 0,0-1 0,-2 1 0,-19-30 0,21 40-15,0 0 1,-1 0-1,0 1 1,-1 0-1,0 1 1,-1 1-1,0 0 1,-1 0-1,0 1 1,0 1-1,-1 0 1,0 0-1,-20-6 1,16 8-4,-1 2 0,1-1 0,-1 2 0,1 1 0,-1 0 0,0 1 0,0 1 0,1 1 0,-1 1 0,-24 5 0,18-2 3,0 2 0,1 1 0,0 0 0,0 2 0,1 1 0,0 1 0,1 1 0,0 1 0,1 1-1,1 0 1,0 2 0,2 0 0,-1 1 0,2 1 0,1 1 0,-25 37 0,28-31 18,0 1 1,2 0 0,1 1-1,1 0 1,1 1-1,2-1 1,1 2-1,1-1 1,1 0 0,2 1-1,1-1 1,1 1-1,2-1 1,1 0-1,1 0 1,1 0 0,2 0-1,1-1 1,1 0-1,1-1 1,1 0 0,2-1-1,1-1 1,1 0-1,1-1 1,0 0-1,2-2 1,1 0 0,28 23-1,-31-31 12,1-2 0,0-1 0,0 0-1,1-1 1,1-1 0,-1-1 0,1 0-1,1-2 1,0 0 0,-1-1 0,2-2 0,-1 0-1,0-1 1,24-1 0,-27-1-2,1-1 0,-1-1 1,0-1-1,0 0 0,0-2 0,0 0 1,0 0-1,-1-2 0,0 0 0,-1-1 1,1-1-1,-2 0 0,1-2 0,-1 1 0,-1-2 1,23-23-1,-17 12 1,-2-1 0,0 0 0,-2-1 0,-1-2 0,-1 1 1,-1-2-1,-1 1 0,-2-2 0,-1 1 0,-1-1 0,-1-1 0,-2 1 0,-1-1 1,-1 0-1,-1-36 0,-3 43-45,-1-1 1,0 0 0,-2 0-1,0 1 1,-2-1 0,-1 1-1,-1 1 1,0-1-1,-2 1 1,0 1 0,-2 0-1,0 0 1,-2 1 0,0 1-1,-1 0 1,-1 1 0,0 1-1,-1 0 1,-31-21-1,36 29-161,0 1 0,-1 1 0,0 0 0,0 1-1,-1 0 1,0 1 0,0 1 0,0 0 0,0 1-1,-1 0 1,1 1 0,-1 1 0,0 0 0,1 1-1,-21 3 1,6 6-2132,8 8 793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04.9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1034 754 5473,'2'0'45,"0"0"-1,0 0 0,0 0 1,0 0-1,-1 0 1,1 0-1,0-1 1,0 1-1,0-1 0,0 1 1,-1-1-1,1 0 1,0 1-1,0-1 0,-1 0 1,1 0-1,-1 0 1,1-1-1,-1 1 1,2-2-1,-2 0 290,1 0 0,-2 0 0,1-1 0,0 1 1,-1 0-1,1-1 0,-1 1 0,0 0 0,-1-7 0,1-3 680,0 6-685,0-1 1,-1 1-1,0-1 1,0 1-1,-1 0 0,0 0 1,0 0-1,-1 0 1,0 0-1,0 0 0,-1 1 1,-6-10-1,9 14-240,-1 0 0,1 0 0,-1 1 0,0-1 0,0 0 0,0 1 0,0-1 0,0 1-1,0 0 1,0 0 0,-1 0 0,1 0 0,0 0 0,-1 0 0,1 1 0,-5-1 0,4 1-10,-1 0 1,1 0-1,0 1 1,-1-1 0,1 1-1,0 0 1,-1 0-1,1 0 1,0 1-1,0-1 1,0 1 0,0 0-1,0-1 1,0 1-1,-3 4 1,-1 0 43,0 0-1,1 1 1,0 0 0,0 1 0,0-1 0,1 1 0,1 0-1,-1 0 1,1 1 0,0-1 0,1 1 0,0 0 0,0 0 0,-2 18-1,4-22-85,1-1-1,0 0 0,-1 1 0,2-1 0,-1 1 1,0-1-1,1 1 0,0-1 0,0 0 1,0 0-1,1 1 0,-1-1 0,1 0 0,0 0 1,0 0-1,0-1 0,1 1 0,-1 0 1,1-1-1,0 1 0,0-1 0,0 0 0,1 0 1,-1 0-1,1-1 0,0 1 0,-1-1 0,1 0 1,0 0-1,0 0 0,0-1 0,1 1 1,5 1-1,-5-2-22,0 0 0,0 0 0,0-1 0,1 1 0,-1-1 0,0 0 1,0-1-1,0 1 0,0-1 0,0 0 0,0 0 0,0-1 0,0 1 0,-1-1 0,1 0 1,-1 0-1,9-6 0,-6 3 11,0-1 1,0 1-1,-1-1 1,0 0-1,-1-1 1,1 0-1,-1 0 1,0 0-1,-1 0 1,6-12-1,-6 10 4,-1 0 1,1 0-1,-2-1 0,1 1 0,-1-1 0,-1 0 0,1 0 0,-2 0 0,0-10 1,0 14-13,0 0 1,-1 0 0,0 0 0,0 0 0,-1 1 0,0-1 0,0 0 0,0 1 0,0 0 0,-1-1 0,0 1-1,0 0 1,-1 0 0,1 1 0,-6-6 0,0 3-15,0 0 0,0 1 1,0 1-1,-1-1 0,1 1 0,-1 1 0,-1 0 1,1 1-1,-1 0 0,1 0 0,-1 1 1,0 0-1,0 1 0,0 0 0,0 1 0,1 0 1,-1 1-1,0 0 0,0 1 0,0 0 0,-11 4 1,12-3 0,1 0 0,-1 1 1,1 0-1,0 1 1,0-1-1,1 2 1,0-1-1,-1 1 1,2 0-1,-12 11 0,15-11 11,-1-1-1,1 1 1,0 0-1,0 0 0,0 0 1,1 1-1,0 0 0,1-1 1,-1 1-1,1 0 1,0 0-1,1 0 0,0 0 1,0 0-1,0 11 0,1-11 2,1 1-1,0-1 0,0 0 1,1 0-1,0 0 0,0 0 1,1 0-1,-1 0 0,2-1 1,-1 1-1,1-1 0,0 0 1,0 0-1,0 0 0,1 0 0,0-1 1,6 5-1,-3-2-1,2-1-1,-1 0 0,1-1 1,0 0-1,0 0 1,0-1-1,1 0 1,0-1-1,0-1 1,16 5-1,-19-7-4,0 1 1,0-1-1,0-1 1,0 1-1,0-1 0,0-1 1,0 0-1,0 0 0,0 0 1,0-1-1,0 0 0,-1 0 1,1-1-1,11-6 1,-14 6 1,-1-1 1,1 1-1,-1-1 1,1 0-1,-1-1 1,0 1-1,0-1 1,-1 0-1,0 0 1,0 0-1,0 0 1,0 0-1,-1-1 1,0 1-1,0-1 1,0 1-1,-1-1 1,1 0-1,-1 0 1,-1 0-1,1-10 1,-1 6-4,0 1 0,-1 0 0,0 0 0,-1 0 0,1 0 0,-2 0 0,1 0 0,-1 0 0,-1 0 0,0 1 0,0 0 0,0-1 0,-1 2 0,0-1 0,-1 0 0,0 1 0,0 0 0,0 1 0,-1-1 0,0 1 1,0 0-1,-1 1 0,1 0 0,-1 0 0,0 1 0,-12-5 0,9 4-36,0 1 0,0 0 1,0 1-1,-1 1 0,1-1 0,-1 2 1,0 0-1,1 0 0,-1 1 0,0 0 1,1 1-1,-1 1 0,0-1 1,1 2-1,0 0 0,-1 0 0,1 1 1,1 0-1,-1 1 0,-14 9 1,17-9 26,1 0 1,-1 1 0,1 1-1,0-1 1,1 1 0,-1 0 0,1 1-1,1 0 1,-1-1 0,1 2 0,1-1-1,0 1 1,0-1 0,0 1-1,1 0 1,1 0 0,-1 1 0,0 10-1,2-12 13,1-1-1,0 0 0,0 0 1,1 1-1,0-1 1,1 0-1,-1 0 0,1 0 1,0 0-1,1 0 0,0-1 1,0 1-1,0-1 0,1 0 1,0 0-1,0 0 0,1 0 1,-1-1-1,1 1 1,1-1-1,-1 0 0,1-1 1,-1 1-1,11 4 0,-7-4 3,0 0 0,0-1-1,1-1 1,-1 1-1,1-1 1,0-1 0,-1 0-1,1-1 1,0 1 0,0-2-1,0 0 1,1 0 0,-1 0-1,0-2 1,0 1-1,-1-1 1,1 0 0,0-1-1,-1 0 1,1-1 0,-1 0-1,0-1 1,0 1 0,10-9-1,-12 9 5,0-1 0,0-1 0,-1 0 0,1 0 0,-1 0 0,0 0 0,-1-1-1,1 0 1,-1 0 0,-1-1 0,0 1 0,0-1 0,0 0 0,-1 0 0,0-1 0,0 1 0,-1 0 0,0-1-1,-1 0 1,0 1 0,0-1 0,-1 0 0,0 0 0,-1 1 0,1-1 0,-2 0 0,1 1 0,-4-10-1,0 6-14,0 1-1,-1-1 0,0 1 0,-1 0 0,0 1 0,-1 0 0,0 0 0,0 0 1,-1 1-1,-1 1 0,1-1 0,-2 2 0,1-1 0,-1 1 0,0 1 1,0 0-1,0 0 0,-1 1 0,0 1 0,-15-4 0,14 4-25,0 0 1,0 2-1,0-1 0,0 1 0,-1 1 1,1 1-1,0 0 0,0 0 0,-1 1 0,1 1 1,0 0-1,0 1 0,0 1 0,0 0 1,1 0-1,0 1 0,0 1 0,0 0 0,-14 9 1,21-10 18,-1-1 1,1 1 0,-1 0-1,1 1 1,1-1-1,-1 1 1,1 0 0,0 0-1,0 0 1,1 1-1,-1-1 1,2 1 0,-1 0-1,1 0 1,0 0-1,0 0 1,1 0 0,0 1-1,0-1 1,1 13 0,1-12 12,0 1 1,1-1-1,0 0 1,0 0-1,1 1 1,0-2-1,0 1 1,1 0-1,0-1 1,1 1-1,-1-1 1,1 0-1,1-1 1,-1 1-1,1-1 1,1 0-1,9 7 1,-5-5 3,0-1 0,1 0 0,-1-1 0,2-1 0,-1 1 0,0-2 0,1 0 0,0 0 1,0-1-1,0-1 0,1 0 0,-1-1 0,0-1 0,1 0 0,-1 0 0,0-1 0,24-5 0,-29 4 5,1 0-1,-1-1 1,0 1-1,0-2 1,0 1-1,0-1 1,-1 0-1,1 0 1,-1-1-1,0 0 1,0-1-1,-1 1 1,0-1-1,0-1 1,0 1-1,-1-1 1,0 0-1,0 0 1,0 0-1,-1-1 1,0 0-1,-1 0 1,0 0-1,0 0 1,-1 0-1,0 0 1,0-1-1,1-10 1,-3 8-11,0 0 0,0 0 0,-1-1 0,-1 1-1,0 0 1,0 0 0,-1 1 0,0-1 0,-1 1 0,0-1 0,-1 1 0,0 0 0,-1 0 0,0 1 0,0 0 0,-1 0 0,0 0 0,0 1 0,-1 0 0,0 1 0,-1-1 0,0 2 0,0-1 0,-14-6 0,12 6-53,-1 1-1,0 0 1,-1 1-1,1 0 1,-1 1-1,0 1 1,0 0-1,-1 0 1,1 2 0,0-1-1,-1 2 1,1 0-1,-1 0 1,1 2-1,0-1 1,-1 2-1,1 0 1,0 0-1,-23 10 1,24-7 11,2 0 0,-1 0 1,1 1-1,0 1 1,0-1-1,1 2 0,0-1 1,1 1-1,-1 1 1,2-1-1,0 1 0,0 1 1,0-1-1,-9 23 0,14-26 27,-1 0 0,1 1 0,0-1 0,0 1 0,1 0 0,0-1 0,1 1 0,0 0 0,0 0 0,0-1-1,1 1 1,0 0 0,1-1 0,-1 1 0,2-1 0,-1 1 0,1-1 0,0 0 0,0 0 0,1 0 0,0 0 0,0-1-1,1 0 1,7 9 0,-1-5 18,0 0-1,1-1 0,0 0 1,0-1-1,1 0 0,0-1 1,0 0-1,1-1 0,0-1 1,0 0-1,0-1 0,1-1 1,-1 0-1,1 0 0,0-2 1,0 0-1,0-1 0,-1 0 1,26-4-1,-28 3 10,-1-1-1,0 0 1,0-1-1,0 0 1,0-1-1,0 0 0,0 0 1,-1-1-1,0-1 1,0 0-1,-1 0 1,1-1-1,-1 0 1,-1 0-1,1-1 1,-1-1-1,-1 1 1,0-1-1,0 0 0,0-1 1,-1 0-1,-1 0 1,0 0-1,0 0 1,-1-1-1,3-12 1,-5 15-3,0 1 1,-1-1-1,0 0 1,-1 0 0,0 0-1,0-1 1,-1 1-1,1 0 1,-2 1-1,1-1 1,-1 0-1,-1 0 1,1 1 0,-1-1-1,-6-9 1,4 8-32,-1 0 1,-1 0 0,0 0-1,0 1 1,-1 0 0,1 1-1,-2 0 1,1 0 0,-1 0-1,-15-7 1,13 7-19,-1 1 0,0 0 0,-1 1 0,0 1 0,1 0 0,-1 1 0,0 0 0,-1 1 0,1 0 0,0 1 1,-1 0-1,1 1 0,-1 1 0,1 0 0,0 1 0,0 1 0,0 0 0,-24 9 0,19-3 8,1 1-1,1 1 1,0 0 0,0 1-1,1 1 1,1 0 0,0 1-1,1 1 1,0 0 0,2 1 0,-1 0-1,-16 34 1,24-41 19,0 1 0,0-1 0,1 1 0,1-1-1,0 1 1,0 0 0,0 0 0,1 0 0,1 0 0,0 0 0,2 17 0,0-19 5,0 0 1,0-1-1,1 1 1,0-1-1,0 0 1,1 0-1,0 0 1,0 0-1,0 0 1,1-1-1,0 0 1,1 0-1,-1-1 1,1 1-1,0-1 1,10 7-1,-3-5 29,0 1-1,1-2 1,0 0 0,0 0-1,0-1 1,1-1 0,-1-1-1,1 0 1,0-1 0,0 0-1,0-1 1,0-1 0,0 0-1,0-1 1,0-1 0,0 0-1,0-1 1,0-1-1,-1 0 1,1-1 0,-1-1-1,-1 0 1,15-8 0,-15 6 6,0 0 0,0 0 0,-1-1 0,-1 0 0,1-1 1,-2-1-1,1 0 0,-1 0 0,-1-1 0,12-18 0,-16 20-7,1 0-1,-2-1 0,1 0 0,-1 0 0,-1 0 1,0 0-1,-1-1 0,0 1 0,-1-1 0,0 1 1,0-1-1,-1 0 0,-1 1 0,-3-16 0,1 11-24,0 0-1,-2 0 1,0 0-1,-1 1 1,-1 0-1,0 0 1,0 1-1,-2 0 1,0 0-1,-1 1 1,0 0-1,-1 0 1,0 1-1,-1 1 1,-14-12-1,16 16-32,0 0 0,0 1-1,-1 0 1,0 1 0,0 0-1,0 1 1,0 0 0,-1 0-1,1 1 1,-1 1 0,0 0-1,0 1 1,0 0 0,0 0-1,0 2 1,0-1 0,0 2-1,0-1 1,0 2 0,0 0-1,-12 4 1,6 0 10,1 1-1,0 0 1,0 1 0,1 1 0,0 0-1,1 2 1,0-1 0,0 2 0,2 0-1,-1 1 1,2 0 0,-17 24 0,24-31 29,0 1 1,0 0 0,1 0-1,0 1 1,1-1-1,0 1 1,0 0 0,1-1-1,0 1 1,0 0 0,1 0-1,0 1 1,1-1-1,0 0 1,1 0 0,-1 0-1,2 0 1,-1 0 0,1 0-1,1 0 1,0 0 0,0-1-1,0 1 1,1-1-1,1 0 1,-1 0 0,10 12-1,1-3 23,0 0 0,1-2 0,0 1-1,1-2 1,1-1 0,0 0 0,1-1 0,0-1-1,1 0 1,0-2 0,1-1 0,0 0 0,0-1-1,1-2 1,0 0 0,32 3 0,-30-5 2,0-2 1,-1 0 0,1-2-1,0 0 1,-1-2 0,1-1-1,-1 0 1,0-2-1,0-1 1,-1 0 0,1-2-1,-2-1 1,1 0 0,-2-1-1,28-20 1,-38 22-6,0 0 0,0 0 0,-1-1 0,0 0 0,0-1 0,-1 0 0,-1 0 0,0 0 0,-1-1-1,0 0 1,0-1 0,-1 1 0,5-24 0,-8 25-12,0 0 0,0 0 0,-1 0 0,-1 0 0,0-1 0,-1 1 0,0 0-1,0 0 1,-1 0 0,-1 0 0,0 0 0,0 0 0,-1 1 0,0 0 0,-1-1-1,-10-14 1,5 11-35,0 0-1,-1 0 1,-1 1-1,0 1 0,-1 0 1,0 1-1,-1 0 1,0 1-1,-1 1 0,0 0 1,0 1-1,-1 1 1,0 0-1,0 1 1,-1 1-1,0 0 0,0 1 1,0 1-1,0 1 1,0 0-1,-20 1 0,11 2-10,-1 1 0,1 1 0,-1 1 0,1 1 0,0 2 0,1 1 0,-1 0 0,2 2 0,-1 1 0,1 1 0,1 1 1,0 1-1,-23 19 0,23-14 32,0 1 0,1 1 1,1 1-1,0 1 1,2 1-1,1 1 1,-24 43-1,36-55 13,0 0-1,1 1 1,0-1-1,1 1 1,0 0-1,2 0 1,-1 0 0,1 15-1,2-19-1,0 0 0,1 0 0,0 0-1,1 0 1,0 0 0,0 0 0,1-1 0,1 1 0,-1-1-1,2 0 1,-1 0 0,10 13 0,-3-7 8,2-1 0,0 0 0,0 0 0,1-2 1,1 1-1,0-2 0,1 0 0,0-1 0,0-1 0,1 0 0,0-1 1,1-1-1,0 0 0,36 7 0,-22-7 32,1-2-1,-1-1 1,1-2 0,-1-1 0,1-1-1,0-2 1,60-11 0,-67 7 1,1 0 1,-1-2 0,0-1 0,-1 0-1,0-2 1,30-19 0,-48 26-29,0-1 1,0 0-1,0 0 1,-1 0-1,0-1 1,0 0-1,0-1 1,-1 1-1,0-1 1,0 0-1,-1-1 1,1 1-1,-2-1 1,1 1-1,-1-1 1,0 0-1,-1-1 1,0 1-1,0 0 1,-1-1-1,0 1 1,0-1-1,-1-15 1,-3 2-2,-1 1 0,-1-1 1,-1 1-1,0 0 0,-2 0 1,0 0-1,-2 1 0,0 1 1,-1 0-1,-1 0 0,-1 1 1,0 0-1,-1 1 0,-1 1 1,-1 0-1,0 2 0,-1-1 0,-1 2 1,-20-13-1,18 14-46,0 0-1,-1 1 1,0 1 0,-1 1 0,0 0-1,0 2 1,0 1 0,-1 1-1,0 1 1,0 0 0,-1 2-1,1 1 1,0 1 0,-1 1-1,1 1 1,0 1 0,0 0-1,-23 8 1,24-3-2,0 0 1,1 2-1,0 0 1,0 1-1,1 1 0,1 1 1,0 1-1,1 0 1,0 2-1,1 0 0,1 1 1,-17 22-1,25-27 10,0 0 0,0 1-1,1-1 1,1 2 0,0-1 0,0 1-1,2 0 1,0 0 0,0 0 0,1 1-1,1-1 1,1 1 0,0-1 0,1 1-1,0 0 1,1-1 0,1 1 0,0-1-1,1 1 1,7 20 0,-4-19 11,1 0 0,1-1 0,1 1-1,0-2 1,1 1 0,1-1 0,0-1 0,0 0 0,1 0 0,1-1 0,0-1 0,1 0-1,0-1 1,1 0 0,0-1 0,1-1 0,-1-1 0,27 9 0,-19-7 14,1-2 1,0-1 0,1-1 0,-1 0-1,1-2 1,0-2 0,0 0 0,0-1-1,0-1 1,0-2 0,0 0-1,37-11 1,-34 5 20,-2-1-1,1-1 1,-2-1-1,1-2 1,-2 0 0,0-2-1,-1 0 1,29-27-1,-40 31-9,0 0-1,0 0 1,-1-1-1,-1-1 1,0 0-1,-1-1 0,-1 1 1,0-2-1,-1 1 1,0-1-1,-2 0 1,0 0-1,0-1 0,-2 1 1,3-21-1,-5 18-35,0 0 0,-1 0 0,-1 0 0,-1 0 0,-1 0 1,0 0-1,-1 1 0,-1-1 0,-1 1 0,-1 0 0,0 1 0,-2 0 0,1 0 0,-2 1 0,0 0 0,-2 0 0,1 1 0,-2 1 0,0 0 0,0 0 0,-1 2 0,-1-1 0,0 2 0,-1 0 0,0 1 0,0 1 0,-1 0 0,-1 1 0,1 1 0,-1 1 0,0 0 0,-28-4 0,19 6-25,-1 2 0,0 1 0,0 1-1,1 1 1,-1 2 0,1 1 0,-1 1-1,1 1 1,-35 13 0,38-10 14,0 0 0,1 2-1,0 0 1,1 2 0,0 1 0,1 0 0,0 1 0,2 2-1,0 0 1,-22 26 0,32-32 29,1 0-1,0 1 1,1 1 0,1-1-1,0 1 1,0 0-1,1 1 1,1-1 0,1 1-1,-1 0 1,2 0-1,0 0 1,1 0 0,0 0-1,1 0 1,1 1-1,0-1 1,1 0 0,1 0-1,0 0 1,0-1-1,2 1 1,0-1 0,0 0-1,1 0 1,1 0 0,0-1-1,0 0 1,2 0-1,-1-1 1,1 0 0,21 19-1,-10-14 28,1 1 0,0-2 0,1-1 0,1-1 0,0-1 0,0 0 0,1-2 0,1-1-1,0-1 1,0-1 0,1-1 0,-1-2 0,1 0 0,27 0 0,-18-3 9,1-1 0,0-2-1,0-2 1,-1-1 0,0-1 0,0-2 0,0-2-1,-1-1 1,57-27 0,-80 32-14,-1 0-1,1 0 1,-2-1 0,1 0-1,-1-1 1,0 0 0,0-1-1,-1 1 1,0-2 0,-1 1-1,0-1 1,11-21 0,-12 17 16,0-1 1,-1 0 0,0 0-1,-2 0 1,1 0 0,-2 0-1,0-1 1,-1 0 0,-1-19-1,-1 13-17,-1 0 0,-2 1 0,0-1 0,-1 1 0,-1 0 0,0 0 0,-2 1 0,-1-1 0,0 2 0,-2-1 0,0 2 1,-1-1-1,-1 1 0,-19-20 0,16 22-47,-1 1 1,0 1 0,0 1-1,-2 1 1,1 0 0,-2 1 0,1 1-1,-1 1 1,-1 1 0,-23-7-1,27 11 1,0 0 0,-1 2 1,1 0-1,0 0 0,-1 2 0,1 0 0,-1 1 0,1 1 0,-1 0 0,1 1 0,0 1 0,0 1 0,-19 8 0,6 0-4,1 2 0,1 1 0,0 1 0,1 1 0,1 1 0,0 2 0,2 1 0,0 0 0,2 2 0,-21 27 0,33-36 12,0 0 0,1 1 0,1-1 1,0 2-1,1-1 0,1 1 0,0 0 1,-5 29-1,9-33 6,1 1 0,0 0 0,1 0 1,1-1-1,0 1 0,1 0 0,0-1 0,1 1 1,1-1-1,0 1 0,0-1 0,9 15 0,-2-8 8,1-1 0,1 0 0,1-1-1,0 0 1,1-1 0,1-1-1,1 0 1,0-1 0,1-1 0,0-1-1,2 0 1,-1-2 0,1 0 0,37 14-1,-34-16 15,0-1 0,0-1 0,1-1 0,0-1 0,0-2 0,0 0-1,1-1 1,-1-1 0,0-2 0,1 0 0,-1-2 0,0 0 0,38-12-1,-41 8 6,-1-1-1,0-1 0,-1-1 0,0-1 1,-1 0-1,0-1 0,-1-2 1,0 1-1,-1-2 0,-1 0 0,0-1 1,-1-1-1,-1 0 0,0 0 0,-1-2 1,-2 1-1,1-1 0,-2-1 0,-1 0 1,0 0-1,-2-1 0,0 0 0,-1 0 1,-1 0-1,-1-1 0,-1 1 0,-1-1 1,-1 0-1,-1 1 0,-1-1 0,0 1 1,-2-1-1,0 1 0,-2 0 0,0 1 1,-10-22-1,9 28-41,-1 0 1,0 0-1,-1 0 1,-1 1-1,0 0 0,-1 1 1,0 0-1,0 1 1,-2 0-1,1 1 1,-1 1-1,-1-1 0,0 2 1,0 0-1,0 1 1,-1 0-1,0 1 0,-1 1 1,-21-5-1,16 6-12,1 1 0,-1 1-1,0 1 1,1 0-1,-1 2 1,0 0 0,1 2-1,-1 0 1,1 1 0,0 1-1,0 1 1,0 1-1,1 0 1,-33 19 0,27-11 7,0 2 0,1 0 0,0 2 0,2 1 0,0 1 0,2 0 0,0 2 0,1 0 0,-19 32 1,28-39 17,1 0 0,0 1 0,1 0 0,1 0 0,1 1 0,0 0 0,2 0 0,0 1 0,1-1 0,0 1 0,2-1 0,0 1 0,1 0 0,1 0 0,6 32 0,-5-41 7,1 0 1,0-1-1,0 1 0,1-1 0,1 1 1,0-1-1,0 0 0,0-1 0,1 1 1,1-1-1,-1 0 0,1-1 0,1 0 1,-1 0-1,13 8 0,-9-8 8,0 0-1,1-1 1,0-1 0,0 0-1,0 0 1,0-2 0,1 1-1,0-1 1,0-1 0,0-1-1,25 1 1,-6-3 10,0-2-1,0-1 1,0-1 0,-1-2-1,0-2 1,0 0 0,-1-2-1,0-1 1,51-30 0,-63 32 0,0-1 1,-1-1-1,0 0 1,-1-1-1,-1-1 1,0 0-1,-1-1 1,0-1-1,-2 0 1,0-1-1,0-1 1,-2 1-1,0-2 1,-1 1-1,-1-1 1,8-26-1,-14 33-2,1 1-1,-1-1 1,-1 0-1,0 0 1,-1 0-1,0 0 1,-1 1-1,0-1 1,-1 0-1,0 0 1,-1 1-1,-1-1 1,1 1-1,-2 0 1,0 0 0,0 0-1,-1 1 1,-8-12-1,4 9-24,-1 0 1,-1 0-1,0 1 1,-1 1-1,0 0 0,-1 1 1,0 0-1,-1 1 0,0 1 1,0 0-1,-1 1 0,-17-5 1,1 2-10,-1 2 0,-1 2 0,1 0 0,-1 2 0,0 2 0,0 1 0,0 2 1,0 1-1,0 2 0,1 1 0,-1 1 0,1 2 0,1 2 0,-1 0 0,2 3 0,-1 0 0,2 2 0,0 1 0,1 2 1,1 1-1,-31 26 0,49-36 9,0 0 0,1 0 1,0 1-1,1 0 1,1 1-1,-1 0 0,1 0 1,1 0-1,0 1 0,1 0 1,0 0-1,1 1 1,0-1-1,1 1 0,1 0 1,0 0-1,-1 20 0,4-18 2,0 0-1,0-1 1,2 1-1,0-1 1,0 0-1,2 0 1,0 0-1,0 0 1,1-1-1,1 0 1,0 0-1,1-1 1,0 0-1,1 0 1,16 16-1,-10-12 12,1-2-1,1 0 0,0-2 1,1 1-1,0-2 0,1 0 1,0-2-1,1 0 0,0-1 1,0-1-1,1 0 0,-1-2 1,1-1-1,1 0 0,38 1 1,-41-5 19,-1 0 1,1-1 0,0-1 0,-1 0-1,1-2 1,-1 0 0,0-1 0,0-1-1,0-1 1,-1 0 0,0-1 0,-1-1-1,0-1 1,0 0 0,-1-1 0,0 0-1,-1-2 1,19-20 0,-26 25-4,-1 1 0,-1-1 0,1-1 0,-1 1 0,-1-1 0,1 0 0,-2 0 0,1-1 0,-1 1 0,-1-1 0,1 1 0,-2-1 0,2-18 0,-3 14 1,-1 0-1,-1 0 1,0 0-1,0 0 1,-1 0-1,-1 1 1,-1-1-1,0 1 1,-7-13-1,1 5-25,-1 0 0,-1 1 0,-1 1 0,0 0 0,-2 1-1,0 0 1,-1 1 0,-1 1 0,-1 1 0,0 1 0,-28-17 0,29 22-27,0 1-1,-1 1 1,0 0 0,-1 2 0,0 0-1,0 1 1,0 1 0,0 1 0,0 0-1,0 2 1,-1 0 0,1 2 0,0 0-1,0 1 1,0 1 0,0 1 0,1 1-1,0 0 1,0 1 0,-19 11 0,22-10 12,0 1 0,0 0 1,1 2-1,0-1 1,1 2-1,0 0 0,1 1 1,1 0-1,-1 1 1,2 0-1,0 1 0,1 0 1,1 0-1,0 1 0,1 1 1,0 0-1,2 0 1,0 0-1,1 1 0,0-1 1,2 1-1,-2 22 1,4-26 7,1-1 0,0 0 1,1 1-1,1-1 1,0 0-1,1 0 0,0 0 1,1 0-1,1-1 1,0 1-1,0-1 1,1 0-1,15 21 0,-11-20 11,0-2 0,1 1 0,0-1 0,1-1 0,0 0 0,0-1 0,1 0 0,1-1 0,-1 0 1,1-1-1,27 9 0,-8-6 23,0-1 0,1-2 0,0-1 0,0-1 0,0-3 0,1 0 0,0-2 0,63-9 0,-48 1 11,1-3 1,-2-1 0,1-3 0,-2-2-1,62-31 1,-90 38-10,-1-1 0,0 0 1,-1-2-1,0 0 0,-1-1 0,0-1 0,-1 0 0,-1-1 1,-1-1-1,24-35 0,-32 42-4,0-1 1,0 0-1,-1 0 0,-1-1 1,0 0-1,0 1 0,-1-1 1,-1-1-1,0 1 0,-1 0 1,0 0-1,-1-1 0,0 1 0,-1 0 1,0 0-1,-1-1 0,-1 1 1,1 0-1,-2 0 0,0 1 1,-5-12-1,0 6-33,-1 1 0,0 1 0,-1-1 0,-1 2 0,0-1 0,-1 2 0,0 0 0,-1 0 0,-1 1 0,0 1 0,0 1 0,-1 0 0,-17-8 0,5 5-29,0 0 0,-1 2 0,0 1 1,0 2-1,-1 1 0,0 1 0,-38-3 0,48 9 16,-1 1-1,1 1 0,0 0 0,0 1 0,0 2 1,0 0-1,1 1 0,-1 1 0,2 0 1,-1 2-1,-31 19 0,30-16 3,2 1 0,-1 0 0,2 2 1,0 0-1,1 0 0,0 2 0,2 0 0,0 1 0,0 0 0,-15 30 1,23-35 15,0 0 1,1 0 0,1 0 0,0 1 0,0 0 0,2 0 0,0 0-1,0 0 1,1 0 0,1 0 0,0 1 0,1-1 0,4 22-1,0-18 13,0 0-1,1 0 0,1-1 0,1 1 0,0-2 0,1 1 0,1-1 1,1-1-1,17 22 0,-8-15 14,1-1 0,1-1 0,0-1 0,2-1 0,0-1-1,1-1 1,0-1 0,1-1 0,1-1 0,0-2 0,1-1 0,57 14 0,-58-20 6,0-1-1,0-1 1,0-1 0,1-2-1,-1-1 1,0-1 0,-1-1 0,1-1-1,0-1 1,-1-2 0,-1 0-1,30-15 1,-42 17-4,0-1 0,-1 0 0,0-1 0,0 0-1,-1 0 1,0-2 0,-1 1 0,0-1 0,0-1 0,-1 0 0,0 0-1,-1-1 1,0 0 0,-1 0 0,-1-1 0,0 0 0,0 0 0,-1 0 0,-1-1-1,0 0 1,-1 0 0,-1 0 0,0 0 0,0-23 0,-2 20 4,-1 0 0,-1 0 0,0 0 1,-2 1-1,0-1 0,0 1 0,-2 0 1,0 0-1,0 1 0,-2-1 0,-17-25 0,13 24-31,-1 1 0,-1 0 0,0 1 0,-1 1 0,-1 0 0,0 1 0,-1 0 0,-36-19 0,31 21-20,-1 0-1,0 2 1,-1 0-1,0 2 1,0 0-1,-1 2 1,0 1 0,0 0-1,0 2 1,0 1-1,0 2 1,0 0-1,0 1 1,0 2-1,0 0 1,-39 13-1,36-6 5,-1 2 1,2 0-1,0 2 0,1 1 0,0 2 0,1 0 0,1 1 0,1 2 0,1 0 0,-25 32 0,34-37 15,0 0 0,2 1-1,0 1 1,0 0-1,2 0 1,0 1 0,1 0-1,1 1 1,1 0-1,1 0 1,1 0 0,0 0-1,2 1 1,0 0-1,1-1 1,3 24 0,-1-32 11,1 1 0,1-1 0,0 0-1,1 0 1,0 0 0,1-1 0,0 0 0,1 0 0,0 0 0,1 0 0,15 18 0,-11-17 8,1 0-1,1 0 1,0-2 0,0 1-1,1-2 1,0 0-1,1 0 1,19 7 0,-11-7 7,0-1 1,0 0 0,1-2-1,0-1 1,0-1 0,0-1-1,1-1 1,-1-1 0,1-1 0,-1-2-1,0 0 1,33-8 0,-21 1 7,0-3 1,-1-1-1,-1-1 1,0-2-1,-1-2 1,0-1 0,-2-1-1,0-1 1,-2-2-1,45-44 1,-57 48-4,-1 0 0,-1 0 0,0-2 1,-2 1-1,0-2 0,-2 0 0,13-32 0,-17 36-3,-2-1 1,0 1-1,-2-1 0,0 0 0,0 0 0,-2 0 0,-1 0 0,0 0 0,-1 0 0,-5-27 0,3 34-20,0-1-1,0 1 1,-1 0 0,-1 0-1,0 0 1,-1 0 0,0 1-1,0 0 1,-2 0 0,1 1 0,-1 0-1,-1 0 1,1 1 0,-2 0-1,-17-14 1,12 14-21,0 0 1,-1 0-1,0 2 0,0 0 1,0 0-1,-1 2 0,0 0 0,0 1 1,0 1-1,-1 0 0,-18 0 0,-3 2-13,-1 2-1,1 1 1,0 2-1,0 2 0,1 1 1,0 3-1,-57 20 0,67-19 17,0 1 0,1 2 0,0 1 0,1 1-1,1 1 1,0 1 0,1 1 0,1 1 0,1 1-1,-24 30 1,36-37 14,0 1 0,1-1-1,0 2 1,1-1-1,1 1 1,0 0 0,2 1-1,0 0 1,0 0-1,2 0 1,0 0 0,1 0-1,0 1 1,3 31 0,0-35 9,0 0 1,2 1-1,0-2 1,0 1-1,2 0 1,-1-1-1,2 0 1,0 0-1,0 0 1,1-1-1,1 0 1,0 0-1,1 0 1,0-2 0,0 1-1,1-1 1,1 0-1,15 11 1,-5-7 7,0-1 1,1-2 0,0 0 0,1-1-1,0-1 1,1-1 0,0-2 0,0 0-1,0-1 1,1-2 0,-1 0 0,1-2 0,0 0-1,41-6 1,-36 2 11,-1-3-1,1 0 1,-1-2 0,-1-1-1,1-1 1,-1-1-1,-1-2 1,0-1 0,-1-1-1,-1-1 1,40-33-1,-54 39-5,0-1 1,-1 0-1,0 0 0,-1-1 0,0 0 0,-1 0 0,0-1 0,-1 0 0,-1-1 0,0 1 0,-1-1 0,0-1 0,-1 1 0,0-1 0,-2 1 0,0-1 0,0 0 1,-1 0-1,-1 0 0,-1 0 0,0 0 0,0 1 0,-2-1 0,-4-17 0,1 11-20,-1-1 1,-1 1 0,-1 0-1,-1 1 1,0 0-1,-2 0 1,0 2-1,-1-1 1,-1 1-1,-1 1 1,0 1-1,-2 0 1,1 1-1,-2 0 1,-25-15-1,18 16-23,-2 1-1,0 1 0,0 1 0,-1 1 0,-1 2 0,1 1 0,-1 1 0,0 1 0,-1 2 0,1 1 0,-1 1 0,1 1 0,-48 8 0,54-5 10,0 1 0,0 1-1,0 1 1,1 1-1,0 2 1,0 0-1,1 1 1,1 0 0,-1 2-1,2 1 1,-1 0-1,2 2 1,0 0-1,1 1 1,0 0 0,2 2-1,-23 29 1,29-32 15,1 1 0,0 0 0,0 0 0,2 1 0,0 0 1,1 0-1,1 0 0,0 0 0,2 1 0,0 0 0,0 0 0,2-1 1,0 1-1,1 0 0,5 25 0,-2-28 6,-1 1 0,2-1 0,0 0 0,1 0 1,0-1-1,2 0 0,-1 0 0,2 0 0,0-1 0,0 0 0,1-1 1,1 0-1,0-1 0,0 0 0,1 0 0,1-1 0,18 11 0,-13-11 12,0 1 0,1-2 0,0-1-1,1 0 1,0-2 0,0 0 0,1-1-1,0-1 1,-1-1 0,1 0 0,0-2-1,0-1 1,1 0 0,-1-2 0,0 0-1,-1-2 1,1 0 0,-1-1 0,1-1-1,-1-1 1,-1 0 0,1-2 0,-2 0-1,22-15 1,-17 10 4,-2-2 0,0 0-1,-1-1 1,0-1 0,-2-1-1,0 0 1,-1-2 0,-1 0-1,20-35 1,-28 41-10,-1 0 0,-1 0 0,0 0 0,-1-1 0,-1 0 0,0 0 0,-1-1 0,-1 1 0,0 0 0,-2-1 0,0 1 0,0-1 0,-2 1 0,0-1 0,0 1 0,-8-22 0,2 15-20,-2-1 0,0 2 0,-1-1 0,-2 1 1,0 1-1,-1 1 0,-1 0 0,-1 0 1,-1 2-1,-24-21 0,26 25-20,0 1-1,-2 1 0,1 0 1,-1 1-1,-1 1 1,0 1-1,-1 0 0,1 1 1,-2 1-1,1 1 1,-1 1-1,1 1 0,-23-3 1,24 7 4,-1 1-1,1 1 1,0 1 0,0 0 0,0 1 0,0 1 0,1 1 0,-1 0 0,1 1-1,-30 18 1,23-11-5,1 1 0,1 1 0,0 1-1,1 1 1,2 1 0,-31 36 0,40-42 16,0 2 0,1-1 0,1 1 1,0 1-1,1 0 0,0 0 0,2 0 1,0 0-1,0 1 0,2 0 0,0 0 1,1 0-1,1 0 0,0 1 0,1-1 1,1 0-1,1 0 0,5 22 0,-3-19 12,2 0 0,0-1 0,2 0 0,0 0 0,1-1 0,1 0 0,0 0 0,2-1 0,0-1 0,0 0 0,2 0 0,0-2 0,1 1 0,0-2 0,19 14 0,-12-13 14,1-1-1,0 0 1,0-2-1,1-1 0,1-1 1,0-1-1,0-1 1,1-1-1,-1-1 0,1-1 1,0-2-1,0 0 1,1-2-1,-1-1 0,0-1 1,49-10-1,-51 6 5,0 0 0,-1-2 0,0-1-1,0 0 1,-1-2 0,0-1 0,-1 0-1,0-2 1,-1 0 0,-1-1 0,0-1-1,-1-1 1,-1-1 0,-1 0 0,0-1-1,-1-1 1,-1 0 0,13-26 0,-15 22-13,-2 0 0,0-1 0,-2 0 0,0 0 0,-2-1 0,-1 0 0,-1 0 0,-1-1 0,-1 1 0,-2 0 0,-4-41 0,3 52-12,-2-1-1,0 1 1,-1-1-1,-1 1 1,0 0-1,-1 0 1,0 1-1,-1 0 1,-1 0-1,0 0 1,-1 1-1,-1 0 1,0 1-1,0 0 1,-1 1-1,-1 0 1,0 1-1,0 0 1,-1 1 0,-18-10-1,13 10-15,0 1 0,0 1 0,-1 1 0,0 0 1,0 2-1,0 0 0,0 1 0,-1 1 0,0 1 0,1 1 0,-1 0 0,0 1 0,1 2 0,-1 0 1,1 1-1,0 0 0,0 2 0,-32 14 0,16-4-9,0 2 0,1 1 0,1 1 0,1 2 0,1 2 0,1 1 0,1 1 0,-43 50 0,59-60 33,1 0 0,1 1-1,0 0 1,1 0 0,1 1 0,0 1 0,2-1-1,0 2 1,1-1 0,1 0 0,1 1-1,0 0 1,2 0 0,0 0 0,1 1 0,1-1-1,2 0 1,-1 0 0,2 0 0,1 0-1,0 0 1,2-1 0,0 1 0,1-1 0,1-1-1,1 1 1,0-1 0,1-1 0,1 0-1,1-1 1,0 0 0,2 0 0,-1-1 0,2-1-1,21 17 1,-16-17 13,0 0-1,1-1 1,1-1-1,0 0 1,0-2 0,1-1-1,1-1 1,0-1-1,0-1 1,0-1 0,0-1-1,35 1 1,-39-5 3,1-1 0,-1 0 1,1-2-1,-1-1 0,0 0 1,0-1-1,-1-1 0,0-1 1,0-1-1,0-1 1,-1 0-1,0-1 0,-1-1 1,0-1-1,20-18 0,-24 19 6,-1-1-1,0 0 0,-1-1 1,0 0-1,-1-1 1,0 0-1,-1 0 0,-1-1 1,-1 0-1,0 0 1,0-1-1,-2 0 0,0 0 1,-1-1-1,-1 0 1,0 1-1,-1-1 0,-1 0 1,0 0-1,-1 0 0,-1 0 1,-1 0-1,-1 0 1,0 1-1,-1-1 0,-1 1 1,0 0-1,-1 0 1,-1 1-1,-17-30 0,9 23-29,-1 1 0,-1 1 0,-1 0 0,-1 1 0,-1 2 0,-1-1-1,0 2 1,-1 1 0,0 1 0,-1 0 0,-1 2 0,0 1 0,-1 1-1,0 1 1,-1 1 0,1 1 0,-37-5 0,36 9-11,-1 0 1,0 1-1,1 2 1,-1 1-1,0 1 1,1 1-1,-1 1 1,1 2-1,0 0 1,1 2-1,-1 1 0,1 1 1,1 1-1,0 1 1,1 1-1,0 1 1,-27 22-1,35-23 9,1 1-1,1 0 1,0 1 0,1 0-1,1 1 1,0 1-1,1 0 1,1 0-1,0 1 1,2 0 0,0 0-1,1 1 1,0 0-1,2 0 1,-4 31 0,7-34 11,0 0 0,0 0 0,2 0 0,0 0 0,1 0 0,1 0 0,0-1 0,1 1 0,0-1 0,2 0 0,0 0 0,0 0 0,1-1 0,1 0 1,1 0-1,0-1 0,0 0 0,1-1 0,18 17 0,-8-12 8,1-1 1,0-1 0,1-2-1,1 0 1,0-1-1,0-1 1,1-1-1,1-1 1,0-2-1,0 0 1,0-2-1,1 0 1,38 1-1,-32-5 11,-1-1 0,1-1 0,0-2 0,-1-1 0,1-2 0,-1 0 0,-1-3 0,1 0 0,-2-2 0,48-24 0,-58 25 7,1-2-1,-2 0 1,0-1 0,0-1-1,-1-1 1,-1 0 0,-1-1-1,25-32 1,-34 38-10,1-1 1,-1 0 0,-1 0-1,0 0 1,0-1 0,-1 0-1,-1 0 1,0 0 0,0 0-1,-1 0 1,-1 0 0,0-1-1,-1 1 1,0-1 0,-1 1-1,0 0 1,-4-15 0,-1 5-5,-2-1 0,0 2 1,-1-1-1,-1 1 0,-1 0 0,-1 1 1,0 1-1,-2 0 0,0 1 0,-1 0 1,-1 1-1,-1 0 0,0 2 0,-1 0 1,-29-18-1,27 20-34,-1 0-1,-1 1 1,0 2-1,-1 0 1,1 1-1,-2 1 1,1 2 0,-1 0-1,0 1 1,-1 2-1,1 0 1,-1 2 0,1 1-1,-38 3 1,43 0 5,0 1 1,0 1 0,1 0-1,0 1 1,0 1-1,0 1 1,1 1 0,0 0-1,1 1 1,0 1-1,1 0 1,0 1 0,0 1-1,2 0 1,-1 1-1,2 1 1,0 0 0,1 0-1,0 1 1,1 1-1,1-1 1,0 2 0,2-1-1,0 1 1,1 0-1,1 1 1,0-1 0,1 1-1,1 0 1,1 0-1,1 1 1,1-1 0,2 25-1,1-23 14,1 0-1,1-1 1,1 0-1,1 0 1,0 0-1,1-1 1,2 0-1,0-1 1,0 0-1,2 0 1,0-2 0,1 1-1,1-1 1,0-1-1,1 0 1,1-2-1,0 1 1,24 13-1,-23-15 13,0-1 0,1-1 0,1 0 0,0-2 0,0 0-1,1-1 1,0-1 0,0 0 0,0-2 0,1 0 0,-1-2 0,1 0 0,0-1 0,0-1-1,-1-2 1,1 1 0,0-2 0,31-9 0,-26 3 18,-1-2 0,-1 0 0,0-2 0,-1 0 0,0-2 0,-1 0 0,0-2 0,-2 0 0,37-39 0,-48 44-4,0 0 0,0 0 1,-1-1-1,0 0 0,-1 0 0,-1-1 1,0 1-1,6-24 0,-10 27-4,0-1-1,0 1 1,-2 0-1,1-1 1,-1 1-1,0 0 1,-1-1 0,-1 1-1,1 0 1,-2 0-1,1 0 1,-1 0-1,-6-13 1,3 11-11,0 0-1,-1 1 1,0 1 0,0-1 0,-1 1 0,0 0 0,-1 1-1,0 0 1,-1 0 0,0 1 0,0 0 0,-18-10 0,11 9-18,0 1 1,-1 1 0,0 0 0,0 1 0,0 1-1,0 1 1,-1 1 0,-22-2 0,19 4-14,1 0 1,-1 1-1,0 1 1,1 2-1,0 0 1,-1 1-1,1 1 1,1 1-1,-1 0 1,1 2-1,0 0 0,1 2 1,0 0-1,0 1 1,-31 25-1,47-32-41,-1-1-1,1 1 1,0-1-1,1 1 1,-1 0-1,1 0 1,0 0-1,0 0 0,0 1 1,0-1-1,1 1 1,0-1-1,0 1 1,0-1-1,0 7 1,0-8-33,1-1 1,0 0 0,0 1 0,1-1 0,-1 1 0,1-1-1,-1 0 1,1 1 0,0-1 0,-1 0 0,1 0 0,0 0-1,1 0 1,-1 0 0,0 0 0,1 0 0,-1 0 0,1 0-1,-1 0 1,1-1 0,0 1 0,0-1 0,0 1 0,0-1-1,0 0 1,0 1 0,0-1 0,0 0 0,0 0 0,0-1-1,5 2 1,43-2-921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1352,'8'-10'1264,"1"-1"1,0 2-1,21-17 0,42-22-19,79-22-1368,-77 44 159,0 2 0,2 4 1,0 3-1,1 3 0,0 4 0,126-1 1,-104 13-61,0 4 0,-1 5 0,0 4 0,171 49 1,-183-37 67,-1 4 0,-2 4 0,-1 4 0,-2 3 1,-2 4-1,-2 3 0,112 93 0,-154-111 155,-1 2-1,-2 2 1,-1 1 0,-1 1-1,-3 1 1,-1 1 0,-2 2-1,-1 0 1,24 68 0,-26-51 170,-3 1 1,-3 0-1,-2 1 1,-3 0-1,-2 1 1,-3 110-1,-24 207-678,21-303-123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2 762 1584,'-1'-2'165,"1"0"0,0 0-1,0 0 1,0 0 0,0 0-1,0 1 1,0-1-1,0 0 1,1 0 0,-1 0-1,1 0 1,-1 1 0,1-1-1,0 0 1,2-3 0,16-33 907,-16 32-415,6-5-504,-1-1-1,2 1 1,-1 1 0,2 0 0,-1 0-1,1 1 1,22-14 0,2-2-41,344-247 1017,-298 223-1071,2 3 1,171-67-1,-189 92-23,1 3-1,1 3 1,0 3 0,1 3 0,0 3 0,104 4-1,-73 7 106,-1 5-1,0 5 1,181 49-1,-221-45-88,0 3 0,-1 2-1,-1 2 1,-2 3 0,-1 2-1,-1 2 1,-2 3 0,-1 2 0,-2 2-1,60 66 1,-69-64-47,-3 2 0,-1 2 0,-3 1-1,-1 1 1,-3 2 0,-2 0 0,-2 2 0,-2 1 0,-3 0 0,-2 2 0,14 86-1,-18-32 158,-4 1-1,-5-1 0,-17 180 0,-94 319-2313,95-549 1308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249 1 16155,'-132'0'377,"58"7"-618,31 17-407,58 17-112,30 7-128,58 7 336,34-6 160,63-2 224,25-2 88,48 1 48,19 5-8,34 3-40,17 2-184,29-4-953,21-5 793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4 1552,'-17'-1'143,"12"0"313,1 0-1,-1 1 0,1-1 1,0 1-1,-1 1 1,1-1-1,-1 0 0,1 1 1,0 0-1,-1 0 1,1 0-1,0 1 0,-5 2 1,-15 21-371,5 11-46,2 0 0,1 2 0,2 0 0,1 1-1,-12 70 1,7-35-50,2-9-4,2 1 0,4 0 0,2 0 0,3 1 1,3 0-1,3 0 0,16 114 0,-6-124 19,2-1 0,3-1 0,2 0 0,2-1 0,3-1 0,2-1 0,38 58 0,-4-15 144,86 105 0,-115-165-116,1-1 0,2-2 0,1-1 0,1-1 0,72 44 0,-53-41 52,2-3-1,0-2 0,2-3 1,1-2-1,1-3 0,1-3 1,1-2-1,0-3 0,77 5 1,-22-13 497,-1-6 1,184-25 0,224-79-3147,-451 86 1758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6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0 5641,'-20'29'303,"2"0"-1,1 2 1,-16 37-1,11-23 574,3-2-666,2 0 0,1 2 0,-17 87-1,-8 146-248,28-171 65,5-41-28,3 0-1,4 0 1,2 0 0,2 1 0,4-2 0,3 1 0,2-1 0,4-1 0,2 0 0,3-1 0,2-1 0,3-2 0,36 61 0,-51-102 1,79 140-45,165 219-1,-220-333 108,3-2-1,1-1 1,3-2-1,1-2 1,1-1-1,2-3 1,2-1-1,1-3 1,56 25-1,-11-15 44,0-4 1,3-5-1,0-4 0,2-4 0,0-4 1,1-5-1,1-4 0,0-5 0,0-4 1,1-4-1,-1-5 0,146-30 0,-161 18-405,0-3 0,-2-4 0,-1-3 0,-1-4 0,-2-4 0,-1-3 0,96-67 0,-119 68-1001,-4 2 559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6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1008,'11'-4'495,"0"0"0,0 1-1,0 0 1,1 1 0,-1 0-1,1 1 1,-1 0 0,22 2-1,-21-1-590,50 1 497,0 3-1,112 22 1,117 46 1107,-176-36-1166,-3 5-1,160 81 1,192 146 408,-408-233-459,-2 3 1,85 77 0,-114-90-377,-1 0 1,-1 2-1,-2 1 0,-1 0 1,-1 2-1,29 61 0,23 72-3689,-53-128 2530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15 3193,'-2'-1'108,"1"-1"1,0 1-1,0 0 1,-1 0-1,1 0 1,0 0 0,-1 0-1,1 0 1,-1 0-1,0 0 1,1 1-1,-1-1 1,1 1 0,-1-1-1,0 1 1,0-1-1,1 1 1,-1 0-1,0 0 1,0 0-1,1 0 1,-1 0 0,-2 1-1,2 0 30,-1 0 0,0 0-1,1 1 1,-1-1 0,1 1 0,-1-1 0,1 1-1,0 0 1,0 0 0,-1 0 0,1 0-1,-2 4 1,-3 3 16,1 1 1,1 0-1,-1 0 0,2 0 0,-1 1 0,-2 11 1,-2 15-124,1 0 0,3 0 1,0 0-1,3 1 1,1-1-1,2 1 1,1 0-1,2-1 1,10 42-1,-6-54-21,0 0 0,2-1 0,1 0 1,1 0-1,0-1 0,2-1 0,23 29 0,131 132 611,-119-134-379,12 11-13,2-3-1,2-2 1,3-4-1,97 57 0,-111-79-396,1-1 0,1-3 1,1-3-1,1-2 0,1-2 0,105 16 0,-85-25-620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2293 1760,'10'-4'5667,"17"-7"-3632,45-54 254,116-132 0,210-242-63,-261 287-1692,171-243-1,12-16-821,-306 396-90,-14 15 357,0 0 0,0 0 0,0 0 1,0 1-1,0-1 0,0 0 0,0 0 1,0 0-1,0 0 0,0 0 0,0 0 1,0 0-1,0 0 0,0 0 0,0 0 1,0 0-1,0 0 0,0 0 0,0 1 1,0-1-1,0 0 0,0 0 0,0 0 1,0 0-1,1 0 0,-1 0-41,0 0 41,0 0 0,0 0 1,0 0-1,0 0 0,0 0 0,0 0 1,0 0-1,0 0 0,0 0 0,0 0 1,0 0-1,0 0 0,0 0 0,1 0 1,-23 35-1248,-132 151-1403,50-66 1541,-6 18-205,-148 175-511,61-85 1693,-19 21-745,204-235 370,-1-1 0,-27 21 0,60-70 95,377-390 7236,-180 206-5195,7-13-329,224-248-222,-175 185-915,-110 123-286,-120 122-82,-30 31-347,-26 29-977,-361 381-6101,276-279 6375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1248,'-105'117'144,"5"-7"-24,11-14-128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1020 5633,'87'-99'1000,"3"-2"833,-2-3-785,-3 3-200,4 6-336,1 3-96,-6 9-88,-9 7-31,-14 7-145,-10 4-232,-15 12-745,-8 7-791,-15 10 832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449 1 4329,'3'5'304,"-2"10"168,2 3-184,-3 9 112,-4 6 32,-3 12 224,-6 9 65,-5 17-73,-5 10-136,-8 23-296,-5 14-112,-5 24-208,-2 11-168,-4 8-432,-2-1-353,0-5-615,0-8-248,3-17 1016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8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2310 280,'11'-13'329,"0"0"0,-1 0 0,-1-1 0,0 0 0,-1-1 0,0 1 0,9-31 0,1 4 333,348-896 2333,29-60 159,-381 968-3000,-7 17-14,-1 0 0,0 0-1,-1 0 1,0-1 0,-1 0-1,0 0 1,-1 0 0,2-23-1,-19 54 397,-267 661 804,49 22-769,-95 255-4151,321-938 3076,5-13 271,0 0-1,-1 0 1,0 0 0,0-1-1,0 1 1,0 0-1,-1-1 1,1 1-1,-1-1 1,0 0 0,-1 0-1,-4 4 1,8-10 133,-1 0 1,1 1 0,-1-1-1,1 0 1,0 0 0,-1 0-1,1 0 1,0 0 0,1 0-1,-1 0 1,0 0-1,0 0 1,2-3 0,24-101 1154,5 2 0,79-177 1,-43 115 235,133-401 420,-34 87-864,35 12 754,-181 428-1498,-4 12-47,-1-1 0,-2-1 0,-1 0 0,-1-1 0,8-39 0,-22 67 36,-4 9-57,-19 28 13,2 1 0,2 2 0,0 0 1,-18 47-1,20-42-27,-225 541-46,35 18-603,88-246-206,105-306 544,-242 710-4459,256-752 2589,6-16 940,9-25 219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33 5849,'18'-29'1493,"-14"25"-185,-13 21-587,-235 492 569,190-383-1538,-198 540-7606,230-587 7207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61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700 0 8626,'-223'12'640,"43"15"272,33 8-288,59 7-320,27 4-224,62 9 48,36 1 184,73 3 105,37 2 39,75 0-208,32-3-208,50 0-224,22-7-88,19-6-312,8-4-217,1-9-807,1-7-825,-20-13 1361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1480,'0'28'240,"0"-2"393,2-2-361,7-4 24,-1-2 0,5-5 40,3-2 8,2-5 8,-1-3-88,5-3-496,-1-3-320,3-4 240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0 5705,'-3'1'105,"0"1"-1,0-1 1,1 0 0,-1 1-1,1 0 1,-1 0-1,1 0 1,0 0 0,0 0-1,0 0 1,0 0-1,0 1 1,0-1 0,0 1-1,1-1 1,-1 1-1,1 0 1,0 0 0,0 0-1,0-1 1,-1 6-1,2-3 49,0-1 0,0 1-1,1 0 1,0 0 0,-1-1 0,1 1-1,1-1 1,-1 1 0,1-1-1,0 1 1,0-1 0,3 6 0,8 10 86,1-1 1,1-1 0,1 0 0,23 21-1,-33-32-311,1-1 0,0 0 0,1 0 0,-1 0 0,1-1 0,0 0 0,0 0 0,1-1 0,-1 0 0,1-1 0,0 0 0,0 0 0,0-1 0,1 0 0,-1 0 0,0-1 0,1 0 0,-1-1 0,1 0 0,-1-1 0,1 0 0,-1 0 0,0-1 0,0 0 0,1-1 0,-2 0 0,1 0 0,0-1 0,0 0 0,-1-1 0,0 0 0,10-7 0,22-24-1223,-4-3 433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7338,'-17'23'368,"5"2"112,6 1 104,2 2 48,5 1 0,6-1-104,7 5-216,5 0-56,11-2-168,5-3-56,12-5-168,3-5-128,2-9-504,-2-5-464,-2-8 672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8490,'-19'30'400,"16"3"8,5-2 8,11 3-224,5 0 16,8 5-16,5 0 0,9 3-64,1-7-56,6-11-144,4-9-144,3-21-832,3-8-968,0-19 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4561,'-17'17'1040,"5"1"641,11 4-369,4 0-184,11 3-400,4 0-104,11 3-224,5 4-71,7 8-193,3-2-72,10-4-280,4-7-177,6-23-431,0-7-336,-6-15-1257,-6-5 1401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0 9050,'-26'11'272,"8"2"-32,11 1-224,4-1 0,7 1 40,6-1 24,14 3-24,6 1-72,10 4-672,4 6-808,1 13 823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5721,'-6'10'1024,"-1"-3"865,1 0-1001,1 3-152,-1 3-176,2 5 72,5 4 121,6-1-41,12-3-320,9-2-344,16-7-1024,9-7-1529,12-3 1425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8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2 496,'15'-2'64,"-1"2"64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1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1280,'0'5'192,"0"0"168,0-1-200,1 1-144,2-2-16,-1 0-8,2 0 0,-1-3 24,1 1 24,2-1 8,-1 0-8,1 0-144,-2 0-288,1 0 232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2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461 239 1592,'13'-28'203,"-1"0"0,8-33 0,-11 33 583,1-1-1,19-35 1,-30 71 2287,-19 51-2206,3-25-727,-189 366-155,34-91-492,76-133 431,89-161 48,5-9-55,-1 0-1,1 0 1,-1 0-1,0-1 1,0 1-1,0-1 1,-1 0-1,1 0 1,-6 4 0,16-41-2211,6 2 1540,6-11 377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8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420 0 6609,'-176'15'1089,"54"6"807,32 5-592,60 10-760,29 6-231,59 5-97,40-1 56,68-6 16,38-3-56,59-6-128,26-1-56,41-5-168,22-4-104,23-5-416,-5-1-297,-2-8-423,-24-1-432,-39-7 1016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741 408 3169,'49'-82'1592,"-4"-3"1,42-107 0,-78 154-88,-14 27-422,-12 20-545,-3 11-493,1 1 0,0 1 0,2 0 0,1 2 0,1 0 0,-20 42 0,8-15-23,-232 435-303,133-243-455,117-228 655,-138 249-366,119-219 336,-2-1-1,-3-1 1,-56 57-1,71-85-1090,17-22-419,21-32-378,54-71 176,-24 35 1353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1007 100 2128,'13'-14'196,"-7"9"0,-1-1 1,0 1-1,0-1 1,0 0 0,-1 0-1,0 0 1,0-1-1,-1 0 1,0 1 0,5-15-1,-8 21-168,-1-1-1,1 1 1,0 0-1,-1-1 0,1 1 1,0 0-1,-1 0 1,1-1-1,-1 1 0,1 0 1,0 0-1,-1 0 1,1-1-1,-1 1 0,1 0 1,-1 0-1,1 0 1,0 0-1,-1 0 0,1 0 1,-1 0-1,1 0 1,-1 0-1,1 0 0,-1 0 1,1 0-1,0 0 1,-1 1-1,1-1 0,-1 0 1,1 0-1,0 0 1,-1 1-1,1-1 1,-1 0-1,1 0 0,0 1 1,-1-1-1,1 0 1,0 1-1,-1-1 0,1 0 1,0 1-1,-1 0 1,-22 15 508,-24 25-48,2 2 0,-45 54 0,-73 108-752,79-96 402,-14 16-19,-354 409-560,404-490-2557,44-41 1965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4681,'-2'7'304,"0"0"-1,0 0 1,0 1-1,1-1 1,0 0-1,1 1 1,0-1-1,0 0 1,1 11-1,0 13 228,-3 18-165,-6 796 650,9-818-1172,-1-6-627,1 1-1,1 0 0,6 29 1,-5-43-890,0-10 672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98 271 4049,'5'-61'1088,"-2"33"-232,0 0 1,-2 0-1,-1 0 1,-1 1-1,-6-31 1,7 57-805,0 1 1,0-1 0,0 1-1,0-1 1,0 1 0,0-1-1,0 1 1,0-1 0,0 1-1,-1 0 1,1-1 0,0 1-1,0-1 1,0 1 0,-1-1-1,1 1 1,0 0 0,-1-1-1,1 1 1,0-1 0,0 1-1,-1 0 1,1-1 0,-1 1 0,1 0-1,0 0 1,-1-1 0,1 1-1,-1 0 1,-6 12 849,-2 27 50,-52 603 1012,45-2-3247,16-610 1051,-1 29-1021,2 0 1,13 78-1,-3-93-1200,0-32 946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4817,'-4'16'568,"1"1"728,5-5-943,3 1 135,2-1 176,5 3 344,2 2 112,5 3-224,3 0-207,8-3-417,4-4-168,5-7-136,3-5-48,4-4-200,1-5-193,-2-4-711,0 1-872,-10-6 1152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5537,'-3'28'1048,"2"-3"1393,9-1-1273,8-1 32,8 1-247,1-3-153,8-3-456,1-1-144,5-7-120,0-1-56,1-10-168,0-7-112,-2-9-440,-1-1-409,-6-1-1623,-5-2 1576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7146,'23'17'512,"11"-6"160,6 1-160,7-2-352,1-2-8,-2 1-8,0-4 0,-3-3-104,-2-4-168,-2-8-600,-5-4-440,-10-3 591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8850,'13'25'528,"5"-5"208,14-3-392,5 2-16,7 1 184,5-3 65,11-2 7,4-5-80,4-6-400,-4-4-232,-1-6-696,-5-4-793,-3-7 889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3108 245 3169,'10'-26'5698,"-11"26"-5611,-4-2 57,-1 1 0,1 1-1,-1-1 1,1 1 0,0 0 0,-1 0 0,1 1 0,-1 0-1,1 0 1,-1 0 0,1 0 0,0 1 0,-8 3 0,-8 1 253,-205 38 1414,-273 17 0,309-46-1579,0-9 1,0-8-1,0-9 0,1-7 1,-353-83-1,326 48-117,-298-92-456,507 143 58,-30-13-836,14 4-3523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1384,'0'-2'16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16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495 1 8018,'-52'5'230,"-26"2"1229,-132 29 0,192-31-1322,1 0-1,-34 15 0,46-17-193,0 0 0,0 0 0,0 0 1,0 1-1,1-1 0,-1 1 0,1 0 0,0 0 0,1 1 0,-1-1 0,1 1 1,-6 9-1,7-11 6,1 0 0,0 0 0,0 0 0,1 0 0,-1 0 1,0 0-1,1 0 0,0 0 0,0 0 0,0 0 0,0 0 0,0 0 1,1 0-1,-1 0 0,1 0 0,0 0 0,-1 0 0,1-1 1,1 1-1,-1 0 0,0 0 0,1-1 0,-1 1 0,1-1 0,0 1 1,0-1-1,0 0 0,0 0 0,0 0 0,1 0 0,-1 0 0,6 3 1,5 3-81,1 0 0,-1 0 1,2-2-1,-1 0 0,29 8 1,24 3 37,1-4 0,97 8 1,149-7 77,-270-13 4,1600-29-189,-1008 5-130,75 0-1969,-391 10 1307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6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31 2369,'2'-2'241,"0"1"1,0-1 0,1 1 0,-1 0 0,0 0-1,1 0 1,-1 0 0,0 0 0,1 1 0,-1-1-1,1 1 1,0-1 0,-1 1 0,3 0 0,45 2 539,-20 0-40,-25-2-622,5 0 278,0 0 1,0 0 0,0-1-1,0-1 1,0 1 0,0-2-1,0 1 1,0-1-1,11-6 1,-72 12 605,-78 14 475,0 6-1,-176 55 1,299-77-1422,-9 3 53,0 1 0,0 0-1,0 1 1,1 1 0,0 0 0,0 1-1,1 0 1,-20 17 0,33-24-98,-1-1 1,1 1 0,-1 0-1,1 0 1,-1 0 0,1 0-1,0 0 1,-1-1 0,1 1-1,0 0 1,0 0 0,0 0-1,-1 0 1,1 0-1,0 0 1,0 0 0,1 0-1,-1 0 1,0 0 0,0 0-1,0 0 1,1 0 0,-1 0-1,0 0 1,1-1-1,-1 1 1,1 0 0,-1 0-1,1 0 1,-1 0 0,1-1-1,0 1 1,-1 0 0,1-1-1,0 1 1,-1 0-1,1-1 1,0 1 0,0-1-1,0 1 1,0-1 0,0 0-1,0 1 1,54 25 284,-33-17-235,11 10-3,20 10 12,-1 2 0,-2 2 1,53 45-1,55 76-1418,-143-134-2069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4155 487 4937,'-20'-40'-1800,"19"35"2022,-1 0 1,0 0-1,0 0 1,-1 0-1,0 0 0,0 1 1,0-1-1,0 1 1,-5-5-1,-16-12 279,-1 2 1,0 0-1,-1 2 1,-1 1-1,-1 1 0,0 1 1,-31-10-1,-216-57 1488,224 68-1885,-544-108 1555,442 102-1160,-302 3 1,13 45-466,329-14 90,-209 55 1,119-9 89,3 8 0,-216 108 1,343-137-118,2 2 1,2 4 0,-90 76 0,92-63-1879,-77 89 1,90-86 623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7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409 118 3681,'14'-6'153,"-1"-1"-1,1 0 1,-1 0 0,0-1 0,-1-1 0,1-1 0,12-12-1,18-19 2939,-43 41-3025,1 0 1,-1 1 0,0-1-1,1 0 1,-1 0-1,1 1 1,-1-1 0,0 0-1,1 1 1,-1-1-1,0 1 1,1-1 0,-1 0-1,0 1 1,1-1-1,-1 1 1,0-1 0,0 1-1,0-1 1,1 1-1,-1-1 1,0 1 0,0-1-1,0 1 1,0-1 0,0 1-1,0-1 1,0 1-1,0-1 1,0 1 0,0-1-1,0 1 1,-1-1-1,1 1 1,0-1 0,0 1-1,-1 0 1,1 24 386,-7 2-189,-1 0-1,-1-1 0,-2 0 1,0-1-1,-2 0 0,-27 40 1,-11 24 105,-224 394 196,271-477-549,-78 126 230,70-111-230,1 1-1,1 1 1,0 0 0,-6 29-1,15-50-19,1 0-1,-1 0 0,1 0 0,-1 0 1,1 0-1,0 0 0,0 0 0,-1 0 1,2 0-1,-1 0 0,0 0 0,0 0 1,1 0-1,-1 0 0,1 0 0,-1 0 1,1 0-1,0 0 0,0 0 0,0-1 1,0 1-1,0 0 0,0 0 0,1-1 1,-1 1-1,0-1 0,3 3 0,-1-3 5,0 1 1,1-1-1,-1 0 0,0-1 0,0 1 0,0 0 1,1-1-1,-1 0 0,0 1 0,1-1 1,-1-1-1,0 1 0,1 0 0,-1-1 0,0 0 1,0 1-1,4-3 0,150-52 254,23-7-193,164-43-24,-180 53-172,-124 46-456,-39 6 360,1 1 0,0-1 0,-1 0 0,1 1 0,0-1 0,-1 1 0,1 0 0,-1-1 0,1 1 0,-1 0 0,1 0 0,-1 0 1,2 1-1,6 7-983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4297,'17'-5'86,"-13"-2"111,2-9 1664,-1 11-1310,-1 0-1,1 1 0,0-1 1,0 1-1,0 0 0,0 1 1,1-1-1,9-3 0,16-12 253,26-20-193,2 2 0,2 3 0,101-41 1,-123 60-562,0 2 1,2 1 0,-1 2-1,1 2 1,1 2 0,-1 2 0,55 1-1,-82 3-16,0 2-1,0 0 1,-1 0-1,1 1 1,-1 1-1,0 0 0,0 1 1,0 1-1,-1 0 1,1 0-1,-2 1 1,1 1-1,-1 0 1,0 0-1,12 13 1,-17-14-21,0-1 0,0 1 1,-1 0-1,0 1 0,-1-1 0,1 1 1,-2 0-1,1 0 0,-1 0 1,0 0-1,-1 1 0,1-1 0,-2 1 1,1 0-1,-1 0 0,-1-1 1,0 1-1,0 0 0,0 0 1,-1 0-1,-1-1 0,0 1 0,0 0 1,-6 15-1,-2-2 14,0 0 0,-2-1 0,0-1 0,-2 1 0,0-2 0,-1 0 0,-20 18 0,-131 113 285,158-143-298,-236 170 263,13-10 2,195-137-266,1 2-1,1 1 1,-57 74-1,82-94-16,0 0 0,1 1-1,1 0 1,0 0-1,1 1 1,1-1 0,0 1-1,1 1 1,0-1 0,2 0-1,-2 26 1,4-15 45,1-1-1,1 1 1,1-1 0,2 0-1,0 0 1,12 33 0,117 286-108,-109-288-2997,-14-39 1849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9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 5857,'31'-36'2662,"-31"35"-2510,0 0-1,-1 1 1,1-1 0,0 0-1,-1 0 1,1 0 0,0 0-1,-1 0 1,1 1 0,-4-5 909,3 4-909,0 1 0,0-1-1,1 1 1,-1-1 0,0 1-1,0-1 1,0 1 0,0 0-1,1-1 1,-1 1 0,-2 0-1,1 0-46,1 0 0,-1 1 0,0-1 0,0 1 0,1 0 0,-1-1 0,1 1 0,-1 0 0,0 0 0,1 0 0,0 0-1,-1 0 1,-1 3 0,-3 1-1,1 1 1,0 0-1,0 0 0,0 1 0,-5 9 0,9-14-62,1 0-1,-1 0 0,0 0 1,1 0-1,-1 0 1,1 0-1,-1 0 0,1 0 1,0 0-1,0 1 1,0-1-1,0 0 0,0 0 1,0 0-1,1 0 1,-1 0-1,1 0 0,-1 0 1,1 0-1,0 0 1,0 0-1,0 0 0,0-1 1,0 1-1,2 2 0,-2-3-30,0-1 0,0 1-1,0 0 1,0-1-1,1 1 1,-1 0 0,0-1-1,1 0 1,-1 1-1,0-1 1,1 0 0,-1 1-1,0-1 1,1 0-1,-1 0 1,0 0 0,1 0-1,-1-1 1,0 1-1,1 0 1,-1 0 0,0-1-1,1 1 1,-1-1-1,0 1 1,0-1 0,1 0-1,-1 1 1,0-1-1,0 0 1,0 0 0,0 0-1,0 0 1,0 0-1,0 0 1,0 0 0,-1 0-1,2-2 1,-2 3-4,1 0 0,-1-1-1,1 1 1,-1-1 0,0 1 0,1-1 0,-1 1 0,0-1 0,1 0-1,-1 1 1,0-1 0,0 1 0,0-1 0,0 0 0,1 1 0,-1-1 0,0 0-1,0 1 1,0-1 0,0 1 0,0-1 0,0 0 0,-1 1 0,1-1-1,0 1 1,0-1 0,0 0 0,-1 1 0,1-1 0,0 1 0,-1-1-1,0 0 1,-21-16 138,-30-2-125,48 18-273,-14-3 272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0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77 9562,'44'-16'51,"-1"1"1,2 3-1,0 1 0,0 3 0,1 1 1,54-1-1,-90 8 42,0 0 0,0 1 0,0 0-1,-1 0 1,1 1 0,0 0 0,-1 1 0,1 0 0,-1 0 0,12 7 0,-18-8-33,1 0 1,-1 1-1,0-1 1,0 1-1,0 0 1,0 0-1,-1 0 1,1 0-1,-1 0 0,1 1 1,-1-1-1,0 1 1,0-1-1,-1 1 1,1 0-1,-1 0 1,0-1-1,0 1 1,0 0-1,-1 0 1,1 0-1,-1 1 1,0-1-1,0 0 1,0 0-1,-1 0 1,0 6-1,-2 3 52,-1 0-1,0 0 1,-1 0 0,0 0 0,-1-1-1,0 1 1,-1-2 0,0 1 0,-1-1-1,-1 0 1,0 0 0,0-1 0,-1 0-1,-15 12 1,-17 10 420,-2-2 1,-67 35-1,54-32-91,-18 10-225,3 4 1,-67 56-1,116-84-209,2 1 0,0 1 1,1 1-1,1 1 0,1 0 1,1 2-1,1 0 0,2 0 0,-19 44 1,27-53-134,-6 14 78,1 0 0,1 1 0,-9 57 0,18-81-211,0-1 0,0 1 0,1-1 0,0 1 0,0-1 0,0 1 0,1-1 0,0 0 1,1 1-1,-1-1 0,1 0 0,0 0 0,1 0 0,-1 0 0,1 0 0,0 0 0,1-1 0,-1 1 0,1-1 1,0 0-1,1 0 0,-1-1 0,1 1 0,0-1 0,7 5 0,15 5-1113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1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5953,'2'0'204,"0"0"0,0 0 0,0 0 0,0 0 0,0 0 0,-1-1 0,1 1 0,0-1 0,0 0 0,0 1 0,0-1 0,-1 0 0,1 0 0,0 0 0,-1 0 0,1 0 0,-1-1 0,1 1 0,-1 0 0,0-1 0,0 1 0,1-1 0,-1 1 0,0-1 0,0 0 0,0 0 0,-1 1 0,1-1 0,0 0 0,-1 0 0,1 0-1,-1 0 1,1 1 0,-1-1 0,0 0 0,0 0 0,0 0 0,0-2 0,-5 1 230,-5 11-133,-7 10 81,13-14-305,1 0 1,0 0-1,0 1 1,0-1-1,0 1 1,1 0 0,0-1-1,-3 11 1,5-14-59,-1 0 1,1 0 0,0 0-1,0 0 1,0 0 0,0 0-1,1 0 1,-1 0-1,0 0 1,0 0 0,0 0-1,1-1 1,-1 1 0,0 0-1,1 0 1,-1 0-1,1 0 1,-1 0 0,1-1-1,1 3 1,0-2-5,0 0-1,0 0 1,-1 0-1,2 0 1,-1 0 0,0 0-1,0 0 1,0-1-1,0 1 1,0-1 0,0 1-1,5-1 1,-4 0-9,0 0 0,-1 0 0,1 0 0,0-1 0,0 1-1,-1-1 1,1 0 0,0 0 0,-1 0 0,1 0 0,-1 0 0,1 0 0,-1-1 0,1 1 0,2-4 0,-4 5-7,-1-1-1,1 1 1,-1 0-1,1-1 1,-1 1 0,0-1-1,1 1 1,-1-1 0,0 1-1,0-1 1,1 1 0,-1-1-1,0 1 1,0-1-1,0 1 1,0-1 0,1 1-1,-1-1 1,0 1 0,0-1-1,0 1 1,0-1-1,0 0 1,0 1 0,-1-1-1,1 1 1,0-2 0,-1 1-22,0 1 0,0-1 0,0 0 0,0 0 1,0 0-1,0 0 0,0 1 0,0-1 1,0 0-1,-1 1 0,1-1 0,0 1 0,0-1 1,0 1-1,-1 0 0,1 0 0,-2-1 0,-26-5-3763,20 4 2523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2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44 288 4073,'-19'-2'1182,"18"2"-1083,0 0-1,-1 1 1,1-1-1,0 0 1,-1 0 0,1-1-1,0 1 1,-1 0-1,1 0 1,0-1-1,0 1 1,-1-1 0,1 1-1,0-1 1,0 1-1,0-1 1,-2 0 0,3-1 99,0 0 1,0 0-1,0 0 1,0 0-1,0-1 1,0 1-1,0 0 1,1 0-1,-1 0 1,1 1-1,-1-1 1,1 0 0,0 0-1,0 0 1,0 0-1,0 0 1,0 1-1,0-1 1,3-2-1,25-31 1223,-11 18-1214,1 0 0,1 2 0,0 0-1,1 1 1,25-11 0,1 1 10,70-23 0,-97 40-169,0 1 1,1 1-1,0 0 0,0 2 0,0 0 0,0 2 0,30 1 0,-42 1-36,0-1-1,0 2 1,0-1 0,0 1-1,0 1 1,0 0 0,-1 0-1,0 0 1,1 1 0,-1 1-1,-1-1 1,1 1-1,-1 1 1,1-1 0,-2 1-1,1 0 1,-1 1 0,1 0-1,9 14 1,-13-14 35,0 0 0,0 0 0,-1 0 1,0 1-1,0-1 0,0 1 0,-1 0 0,0-1 1,-1 1-1,0 0 0,0-1 0,-1 1 0,0 0 1,0-1-1,0 1 0,-1-1 0,0 1 0,-1-1 0,-4 10 1,-7 14 30,-1-1 0,-1-1 0,-21 28 0,6-11-33,10-18-38,2 1 1,1 1 0,1 0-1,1 2 1,-21 62 0,33-81-12,1 1 0,0 0 0,0-1 0,0 28 0,3-36-2,1 0 1,0 1-1,0-1 0,0 0 0,0 1 0,1-1 1,0 0-1,0 0 0,1 0 0,-1 0 1,1-1-1,0 1 0,0-1 0,0 0 1,8 7-1,100 90-1342,-47-46-2744,-43-37 3057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3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35 6265,'3'-3'4026,"-10"-13"-1869,6 14-2126,0 1-1,0 0 1,-1-1-1,1 1 1,-1 0-1,1 0 1,-1 0-1,1 1 1,-1-1-1,0 0 1,0 0-1,1 1 1,-1-1-1,0 1 1,0 0-1,1-1 1,-1 1-1,0 0 1,0 0-1,0 0 1,0 0-1,1 0 1,-1 1-1,0-1 1,0 1-1,1-1 1,-1 1-1,0-1 1,0 1-1,1 0 1,-3 1-1,-2 1 35,0-1 0,-1 1 0,2 0 0,-1 1-1,0 0 1,1 0 0,-8 6 0,12-8-53,-1-1 0,1 0 0,0 0-1,0 1 1,0-1 0,0 0 0,1 1 0,-1-1 0,0 1-1,0-1 1,1 1 0,-1 0 0,1-1 0,0 1 0,-1 0 0,1-1-1,0 1 1,0-1 0,0 1 0,0 0 0,0 0 0,0-1 0,1 1-1,-1-1 1,1 1 0,-1 0 0,1-1 0,-1 1 0,1-1-1,0 1 1,0-1 0,0 1 0,0-1 0,0 0 0,0 1 0,0-1-1,0 0 1,0 0 0,1 0 0,-1 0 0,0 0 0,1 0 0,-1 0-1,1 0 1,-1-1 0,1 1 0,-1-1 0,1 1 0,-1-1-1,1 1 1,0-1 0,-1 0 0,1 0 0,0 0 0,-1 0 0,1 0-1,0 0 1,-1 0 0,1 0 0,0-1 0,-1 1 0,1-1 0,-1 1-1,1-1 1,-1 0 0,1 0 0,-1 1 0,1-1 0,2-2-1,-4 2 3,0 0-1,-1 1 1,1-1-1,0 0 1,0 1-1,0-1 1,-1 0-1,1 1 1,0-1-1,0 0 1,-1 1-1,1-1 1,-1 1-1,1-1 1,-1 0-1,1 1 1,-1-1-1,1 1 1,-1 0-1,1-1 1,-1 1-1,1-1 1,-1 1-1,0 0 1,1-1-1,-1 1 1,0 0-1,1 0 1,-2-1-1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4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220 38 6481,'-55'14'367,"33"-9"144,0 1 0,0 1 0,0 0 0,-35 20 0,38-10 309,19-16-799,0-1 1,0 1-1,-1-1 1,1 1-1,0 0 1,0-1-1,0 1 1,0 0-1,0-1 1,0 1-1,0-1 0,0 1 1,0 0-1,1-1 1,-1 1-1,0 0 1,0-1-1,0 1 1,1-1-1,-1 1 1,0-1-1,1 1 0,0 0 1,2 3 55,1-1 1,0 0-1,0 0 0,1 0 1,-1-1-1,0 0 1,1 0-1,4 2 0,31 10 132,1-2-1,0-2 1,1-2-1,55 5 1,-93-13-203,226 21 46,246-8 1,237-41-476,-661 25 389,1966-162-1589,-1788 138-2,-33-2 672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6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32 3769,'43'57'456,"49"4"72,90-15-48,40-9-72,72-18-256,26-11-16,31-16-16,16-6 32,-4-13 40,0-1 0,-19-6-88,-15 0-264,-28-3-864,-21-1-240,-62-2 512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8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4018 60 2457,'-334'-32'264,"-41"15"8,-15 7-384,-29 10 16,-13 4 280,-5 7 664,4 2 104,15 6-304,13 5-984,30 0 128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 2168,'-10'0'209,"4"0"183,3 0-296,-6-2-176,2 2-16,-6 2 120,-3 2 144,-1-1 256,-5 3 48,1-5-64,0 3-96,1-4-216,1 0-152,-1 0-480,1 0-288,-3 2 392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2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8714,'42'10'1139,"580"110"1229,16-34-1723,-427-60-479,-21-1-159,1533 173 22,1-144-3800,-1367-76 2820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62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60 119 1688,'-34'-14'488,"18"-4"369,7 2-553,22-1-344,15 2-152,29-1 48,14 3 64,25 7 56,14 3 32,18 7 176,6 5 96,25 6 152,15 4 32,26 4-136,23 2-88,21 0-152,6 0-328,10-6 160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92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 1 6777,'-18'25'136,"52"6"-72,31 6-368,57 3 304,31 0-32,48-7 24,26-2-8,41-7 0,16-5-16,21-4 48,14-5 0,8-1-584,8 3-520,-4-5 576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8.3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586 0 6801,'-38'0'4,"-209"5"315,195-1-681,0 2 0,-86 21 1,131-25 183,0 0 1,0 1-1,1 0 1,-1 0 0,-7 5-1,13-8 148,0 1-1,1-1 0,-1 1 1,1-1-1,-1 1 0,0-1 1,1 1-1,-1-1 1,1 1-1,-1 0 0,1-1 1,-1 1-1,1 0 1,0-1-1,-1 1 0,1 0 1,0 0-1,0-1 1,-1 1-1,1 0 0,0 0 1,0-1-1,0 3 1,1-2 3,-1 0 0,1 0 0,0 1 1,0-1-1,-1 0 0,1 0 0,0 0 1,0 0-1,0 0 0,1 0 0,-1 0 1,0 0-1,0-1 0,0 1 0,1 0 1,-1-1-1,0 1 0,3 0 0,26 9 421,1-1 0,0-2 0,0-1 0,0-2 0,51 1 0,-23-1 31,2485 117-429,-2457-121 6,195-2-62,-214-2 13,-1-3 0,70-16 0,-129 22 34,1-1-1,-1-1 1,0 0-1,0 0 1,9-5-1,-16 8 10,0 0-1,-1-1 1,1 1-1,-1 0 1,1-1 0,0 1-1,-1-1 1,1 1-1,-1-1 1,0 1 0,1-1-1,-1 1 1,1-1 0,-1 0-1,0 1 1,1-1-1,-1 0 1,0 1 0,0-1-1,0 0 1,1 1-1,-1-1 1,0 0 0,0 0-1,0 1 1,0-1-1,0 0 1,0 1 0,0-1-1,0 0 1,-1 0-1,1 1 1,0-1 0,0 0-1,-1 1 1,1-1-1,0 1 1,-1-1 0,1 0-1,0 1 1,-1-1 0,1 1-1,-1-1 1,1 1-1,-1-1 1,1 1 0,-1-1-1,0 0 1,-38-21-244,-25 2-80,-2 3 0,0 3-1,-124-11 1,148 21 185,-178-18-512,-28 5 282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9.7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0 100 8778,'23'-14'102,"0"1"0,1 0 1,0 2-1,1 2 0,1 0 1,-1 1-1,1 1 0,0 2 0,1 1 1,49-2-1,14 6-11,171 24-1,-164-12 112,528 48-916,707-22 0,-1039-48 130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3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98 8386,'-8'3'-3,"-39"17"-74,46-20 71,1 0 1,-1 1-1,0-1 1,1 0-1,-1 1 1,0-1-1,1 1 1,-1-1-1,1 0 1,-1 1-1,1 0 1,-1-1-1,1 1 1,-1-1-1,1 1 1,-1 0-1,1-1 1,-1 1-1,1 0 1,0-1-1,0 1 1,-1 0-1,1-1 1,0 1-1,0 0 1,0 0-1,0-1 1,0 1-1,0 0 0,0 0 1,0-1-1,0 1 1,0 0-1,0 0 1,0-1-1,1 1 1,-1 0-1,0-1 1,0 1-1,1 0 1,-1-1-1,1 1 1,-1 0-1,1-1 1,-1 1-1,1-1 1,-1 1-1,1-1 1,-1 1-1,1-1 1,-1 1-1,2 0 1,5 3 19,0 0 0,0-1 0,1 1 0,-1-1 0,1-1 0,-1 0 0,1 0 1,0 0-1,0-1 0,11 1 0,-1 0 52,158 14 345,196-7 0,-298-9-374,1685-55-1223,-1628 45-400,231-49 0,-285 36 1018,-49 5 602,-28 17-26,1 1 0,-1 0 0,1-1 0,-1 1-1,0-1 1,1 1 0,-1-1 0,0 1 0,0-1 0,0 1-1,1-1 1,-1 1 0,0-1 0,0 1 0,0-1 0,0 1-1,0-1 1,0 1 0,0-1 0,0 0 0,0 1 0,0-1-1,0 1 1,0-1 0,0 1 0,0-1 0,-1 1 0,1-1-1,0 1 1,0-1 0,-1 1 0,1-1 0,0 1 0,0-1-1,-1 1 1,1 0 0,-1-1 0,1 1 0,0-1-1,-1 1 1,1 0 0,-1 0 0,1-1 0,-1 1 0,1 0-1,-2-1 1,-12-4 53,-1 1 0,1 0-1,-1 1 1,0 1 0,-1 0-1,1 1 1,-17 1 0,-414 14-351,-5 39 881,436-51-551,-409 66 1553,346-52-1266,1 4 0,1 3 0,-97 44 0,163-62-296,-1 0 0,1 1 0,0 0 0,0 0 0,1 1 0,0 1 0,0-1 0,-8 11 0,15-16-19,1 0 0,0-1 0,0 1 1,0 0-1,0 0 0,0 0 0,0 0 0,0 0 0,1 0 1,-1 0-1,1 0 0,-1 0 0,1 0 0,0 1 0,0-1 0,0 0 1,0 0-1,0 0 0,1 3 0,0-2 8,0 0 0,1 0-1,0 0 1,-1-1 0,1 1-1,0 0 1,0-1 0,1 1 0,-1-1-1,0 0 1,1 0 0,0 0-1,-1 0 1,1 0 0,0 0 0,4 1-1,9 5 49,0-1 1,0-1-1,0-1 0,1 0 0,0-1 0,27 3 0,109 1 173,-137-8-225,563-22 295,1-37-87,-13 1-685,-398 45-596,-7 1 417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6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1958 1 1472,'-885'83'-19,"10"54"5013,835-129-4759,18-4-113,0 0 0,0 2 0,0 0 0,-29 14 0,33-8-20,17-1 19,3-9-97,1-1-1,-1 1 0,0 0 1,0-1-1,1 1 0,-1-1 1,1 0-1,0 0 0,-1 0 0,1 0 1,3 1-1,36 9 171,2-2 1,-1-2-1,1-1 1,71-1-1,-34-2-12,1537 37 619,-1314-50-2068,1-12 0,528-110 0,-714 102-142,-21 1 518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93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1501 238 2016,'-282'30'711,"2"13"-1,-371 107 1,603-137-505,20-7 18,1 1-1,0 1 1,1 2-1,0 0 1,1 2-1,-36 21 1,60-32-204,-1 0 0,1 0 1,-1 0-1,1 0 0,0 1 1,-1-1-1,1 0 0,0 1 0,0-1 1,0 1-1,0-1 0,0 1 1,0-1-1,0 1 0,0 2 1,1-3-15,0 0 1,0 0-1,0 0 1,0 0-1,0-1 1,0 1-1,0 0 1,1 0-1,-1 0 1,0-1 0,1 1-1,-1 0 1,0 0-1,1-1 1,-1 1-1,1 0 1,-1-1-1,1 1 1,-1 0-1,1-1 1,0 1-1,-1-1 1,1 1-1,0 0 1,6 2-5,-1 0-1,1 0 1,-1-1-1,1 1 1,0-1 0,0-1-1,12 2 1,52 4-72,1-3 0,0-3 1,103-13-1,222-46 24,-377 54 47,324-59 321,482-155 0,-766 200-697,-1-3-1,0-3 0,-3-2 1,75-46-1,-84 32-292,-45 37 618,1 1-1,-1-1 1,0 1-1,0-1 0,0 0 1,-1 0-1,1 0 1,-1 0-1,1 0 0,-1 0 1,0 0-1,0 0 1,0-5-1,-1 6 31,-1-1 0,1 1 0,-1-1 0,1 1 0,-1-1 0,0 1 0,0-1-1,0 1 1,-1 0 0,1 0 0,0-1 0,-3-2 0,4 5 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2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810 440 1624,'-69'8'216,"-292"43"1697,263-33-1608,-155 49 1,252-67-312,0 0 1,-1 1 0,1-1-1,0 0 1,-1 0 0,1 1-1,0-1 1,-1 1 0,1-1-1,0 1 1,0 0 0,-1-1-1,1 1 1,0 0 0,0 0-1,0 0 1,0 0 0,0 0-1,0 0 1,0 0 0,1 0-1,-1 0 1,-1 3 0,4-3 5,0 0 0,1 1 1,-1-1-1,0 0 0,1 0 1,-1-1-1,1 1 0,-1 0 1,1-1-1,-1 0 0,1 1 1,-1-1-1,1 0 1,3-1-1,71 3 132,0-4 1,89-13-1,158-38 568,-294 47-600,408-87 1319,475-167 0,-855 242-1712,-2-2-1,0-3 0,90-50 1,-84 23-168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 1 7666,'-31'50'-96,"49"10"-288,31-3-17,55-8 9,34-7 0,47-17-448,26-7-464,29-20 712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4161,'-23'8'224,"8"6"120,1 2-232,0-2 184,-2 2 128,0-5 200,2-3 56,-2-4-167,2-2-105,-1-2-208,3-2-112,-2-2-552,3 1-457,-1-1-823,-2 1-176,-1 1 943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6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1216 46 7274,'-207'-35'184,"5"24"-184,9 17-296,29 25-17,17 11 33,36 17 280,19 8 104,37 16 112,18 13-23,30 20-241,17 7-297,33 7-1415,19 1 1112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0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5345,'-37'85'416,"46"-1"624,23 7-615,51-4 7,24-2-120,38-10-424,20-5-208,31-17-481,8-8-303,26-26-232,3-12 72,0-23 559,2-11 337,-12-16-40,-7-7 384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4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1 309 5017,'2'4'93,"0"0"0,1-1 0,-1 1 0,1-1 0,0 1 0,1-1 0,-1 0 0,0 0 0,1 0 0,0 0 0,-1-1 0,1 0 0,0 1 0,0-1 0,0-1 0,1 1 0,-1-1 0,9 2 0,2 3 108,183 55 547,384 68-1,-372-98-663,1-8 0,353-7 0,-396-24-75,-2-8 1,0-7-1,309-84 1,-369 73-7,160-74 0,-209 80-116,-2-2-1,-1-3 1,-2-2 0,61-53 0,0-30-119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6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0 906 6017,'97'62'336,"18"-25"136,14-8-79,9-28 31,3-11 16,0-20 224,-6-10 120,-8-22 64,-2-9-72,-15-14-320,-7-5-167,-8-14-273,-9-9-176,-25-20-665,-15-8-351,-43-15 560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1579 56 5497,'-231'-45'56,"-12"35"-208,4 13-72,17 28-112,17 12-8,47 21 160,24 10 112,54 21 184,24 9-16,46 10-344,23 6-424,46 4 336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6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21 3649,'64'-13'608,"-12"6"680,20 13-944,13 11-16,30 18-248,22 8-64,32 14-64,18 7-16,23 7 32,2 0 72,7-1 160,-2 0 24,-18 5-296,-10 4-920,-26 5 608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9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 8002,'54'-3'616,"16"6"128,27 20-336,17 6-88,34 16-352,14 2-56,24 8-8,12 1 40,2 2 72,4 3 0,2 10-16,-6 6-144,-4 19-1392,-5 13 1064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25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10602,'87'18'560,"21"1"609,39 29-1329,16 5-48,22 11-289,4 0-47,3 1 112,-3 3 72,-19-3-16,-7 3-304,-16 4-1809,-14-1 1505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5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 6129,'20'0'640,"9"-2"793,8 2-1225,10 11-432,2 3-240,7 1-297,2 2-135,9-1-280,6 2-280,-1 1 840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87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1224,'45'2'280,"7"3"232,3 4-216,7 5-304,0-1-24,0 3-48,-1 2-96,-4 0 128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4833,'6'-1'47,"-4"1"44,0 0-1,0 0 0,0 0 0,0-1 1,0 1-1,0-1 0,0 1 1,-1-1-1,1 0 0,0 1 1,0-1-1,3-2 0,7-18 4049,-12 21-4071,1-1 0,0 0 0,-1 1 0,1-1 0,0 1 0,-1-1 0,1 1 0,0-1 0,0 1 0,-1 0 0,1-1 0,0 1 0,0 0 0,0-1 0,0 1 0,-1 0 0,1 0 0,0 0 0,0 0 0,0 0 0,0 0 0,0 0 0,0 0 0,0 1 0,32 3-205,-14-1 150,-13-4-76,1 0 1,0 0-1,-1-1 0,1 0 0,-1-1 0,1 1 0,-1-1 1,0 0-1,0-1 0,0 1 0,-1-1 0,1 0 0,7-8 1,34-21-1761,-22 23 1078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1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1744,'52'4'96,"7"3"80,5 1-216,6 1-168,1 1-184,3 0 200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48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4457,'16'5'496,"6"2"1024,17 8-1568,4 3 56,10 1-8,3 0-16,12 1 0,10-1 8,13 3-48,6 1-160,7 5-672,-1 1-280,3 5 520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8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9362,'27'9'552,"20"5"672,13 10-1288,26 16 56,10 3-40,21 9-16,18 3 16,19 3 16,11-1 16,16 9-32,1 2-176,3 9-528,4 7-408,-3 14-1401,-3 6 1409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09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11690,'65'22'225,"30"24"-305,12 12 64,17 19 40,10 12-8,7 12 16,4 3 0,-3 4-8,1-1-24,-11 8-192,-8 10-217,-19 10-887,-13 4-1224,-28-2 1415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11650,'106'43'465,"24"26"-121,7 20-80,-1 25-112,-7 12-152,-21 6-40,-13 5-16,-28-1-56,-14 3-128,-26-2-360,-12-5-337,-36-15-407,-24-9-224,-51-13-1009,-25-6 1513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7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14035,'126'23'448,"20"34"-224,-1 21-96,-22 32-72,-16 11-104,-32 17-24,-18 8 24,-37 20-8,-20 7-176,-45 20-264,-25 5-264,-47 0-1137,-24-3-943,-41-17 1552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9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403 0 10106,'68'76'1296,"-33"20"2193,-6 26-3457,-14 33-456,-16 10-400,-42 13-488,-23 1-185,-51-2-615,-24-8-553,-41-30 1569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3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525 0 10330,'91'77'544,"-1"18"-8,-10 19-352,-13 4-104,-39-1-256,-21 1-24,-44 4-224,-25 2-40,-43 2-88,-21 0 24,-39-4-48,-16-2-648,-31-4 816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60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2362 1 6041,'-30'44'752,"-23"2"929,-14 8-1161,-37 4-192,-14-1-160,-36 0-192,-21-1-40,-25-4-8,-14 0 0,-22-3 80,-1 1 8,-15 5-336,-4 3-632,-10 3 568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8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5505,'181'18'728,"18"1"961,26 8-1385,2 5-64,18 13-888,-4 4-1345,-20 9 1193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1480,'-5'-7'5009,"10"9"-4184,0 0-73,6 0-248,0 3-152,1-2-224,1 1-48,1 0-48,0-3-8,4-1-64,1 2-248,-1 2-880,2-1-673,1 8 889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8.7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966 1 3929,'-117'3'328,"17"15"704,-26 11-432,0 22 312,5 11 65,13 27-257,11 10-240,20 17-328,16 5-104,35 13-48,20 7 56,43 5 128,24 6 56,41 0 32,22 5-80,31 2-352,12-2-472,29-20 360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0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0 12763,'-54'65'536,"41"40"-104,19 19-24,43 24-304,25 7-216,46 10-424,18 2-296,40 0-721,14-3-343,13-8-785,10-7 1345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3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101 0 12443,'-55'49'544,"23"27"432,18 18-1040,32 24 48,22 5 0,42 1 16,24 4 16,40-4-24,17-5-88,31-10-208,8-9-120,15-14-232,3-5-105,-17-10-551,-4-5-792,-23-23 1232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6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14643,'16'61'328,"51"27"-376,28 17 80,42 13 0,22 4-120,38-5-152,9-6-40,27-17-216,4-7-40,-4-13-72,6-6-104,-20-11-161,-8-8-167,-29-14-1088,-23-7 1224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8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8986,'83'71'848,"51"8"432,20 7-175,45 13-321,10 6-360,22 5-320,12-2-104,-1-14-328,5-13-352,-14-23-1137,-15-16-1151,-37-28 1607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19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 7 15547,'-45'-6'-56,"50"27"-648,30 19-40,39 32 664,20 17 88,32 21 176,22 11 16,33 11-40,18 0-32,30-4-32,13-2-8,29-2-32,7 1-8,8-7-232,-5-3-280,-14-13-1160,-15-4-1401,-46-26 1657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4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15259,'31'40'184,"50"34"-544,26 24 272,37 38 192,14 14-8,31 22 24,11 9-16,31 7-24,11 2-48,19-9-144,10-8-80,5-23-248,2-12-256,-9-27-872,-4-16-1137,-20-36 1497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7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14883,'33'53'160,"32"42"-648,59 19 96,54 571 64,21-550-144,20 0-72,7-2 8,14-564-129,0 546-103,6-15-848,5-14-673,-14-24 1233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0 257 14283,'80'55'368,"60"24"-392,24 7 16,39-562-344,17 571-144,9-3-128,10-3-72,0-11-265,-8-10-399,-7-11 768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 1 12867,'-25'31'3801,"56"12"-4658,21 10 329,34 18 520,15 9 72,23 11 72,16 8 16,24 8-48,11 0-88,25-5-248,5-4-200,-3-9-760,-8-6-488,-18-12 887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2096,'30'25'6203,"-21"-20"-6043,-2 1 0,1 1 1,0-1-1,7 11 0,-9-11-182,0 0 0,0 0 1,0 0-1,1-1 0,-1 0 0,1 0 1,11 5-1,28 4-841,-23-8 514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6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18284,'6'37'128,"49"25"-528,31 15-192,47 16 528,23 4-256,40-2-224,11-8-153,30-11-183,7-8 16,-1-18 80,7-1 112,-14-18 136,-2-8-9,-8-16-423,-14-7-896,-26-12 1104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9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13299,'59'24'688,"24"35"296,47 15-720,25 14 88,29 24-184,8 14-16,26 12-72,0 4-16,9 8-24,7 0-48,-4 0-280,0-8-280,-9-25-1144,-12-15-801,-21-44 1313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2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14667,'14'43'280,"43"38"-344,26 24-8,33 35 312,9 12-120,14 17-64,2 5-56,7 1-296,2-8-200,-4-17-520,4-12-128,-9-31-161,-6-17-135,-16-31-832,-14-14 1295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60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552 1 10666,'-121'38'384,"26"45"-176,3 23-128,15 30-376,6 11-80,22 13-24,13 7 56,26 5-48,17 3-112,27-1-360,15-4-361,37-17 697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8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1 8834,'-25'166'-144,"81"25"-880,43 34 504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1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691 0 5761,'-139'144'672,"31"-14"553,-18 59-209,13 24-248,15 15-280,38 16-464,19 2-264,36 12-952,9-9-977,26-33 1145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4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564 1 5673,'-74'81'568,"-4"31"465,-16 46-209,-1 20 168,12 28-8,9 8-72,34 14-384,15 11-207,29-2-329,19-2-305,27-11-655,18-16-592,29-33 768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7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0 9842,'-21'160'440,"17"43"16,17 15-256,27 24-704,9-3-544,21-14-1529,5-15 1417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1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437 0 6369,'-109'94'192,"9"15"-24,18 22-248,12 1-208,25-6-488,15-9-208,39-21-536,17-13 759,35-40-127,15-24 240,37-54 1464,23-26-440,34-47 265,25-21-273,36-33-936,8-13 375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2409 8 7386,'-20'-3'119,"1"0"1,-1 2 0,0 1 0,1 0 0,-1 1 0,1 1 0,-1 1 0,1 1 0,0 1 0,0 0 0,-23 10 0,-23 14-9,-108 64 0,145-77-119,-665 389 128,537-316-42,4 7-1,-173 143 0,266-189-127,3 2 0,2 2 0,2 3 0,3 2 0,2 2 0,3 2 0,-68 133 0,96-161-176,2 0-1,1 1 1,2 0-1,1 1 1,2 1-1,2-1 1,1 1-1,2 0 1,2 0-1,1 0 1,2 1-1,10 55 1,1-39-291,28 69 1,-41-123 511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09.49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4183 1329 4569,'-51'-69'645,"32"41"121,-1 1 1,-2 0 0,0 2 0,-2 0-1,-39-31 1,38 40-650,-1 1 0,-1 1-1,0 1 1,-1 1 0,0 2 0,-1 1 0,0 1-1,0 1 1,-1 2 0,0 1 0,0 1 0,0 1-1,0 2 1,0 1 0,-38 7 0,24-1 168,0 1 1,0 2-1,1 3 1,1 1-1,0 2 1,1 2-1,1 1 1,1 3-1,-63 44 1,70-41-188,1 2 0,1 1 0,2 1 0,0 1 1,3 1-1,0 2 0,2 1 0,2 0 0,-22 47 0,33-61-100,2 1-1,0 0 0,2 0 0,0 1 0,1 0 1,1 0-1,1 0 0,1 0 0,1 1 0,1-1 0,1 0 1,1 1-1,1-1 0,1 0 0,1 0 0,1-1 1,1 1-1,12 26 0,-5-21-15,2 1-1,0-2 1,2 0 0,1-1-1,1-1 1,1 0 0,1-2-1,40 31 1,-30-30-33,0-1 0,2-1 0,0-2 0,2-2 0,0-1 0,57 17 0,-53-21 30,1-3-1,0-1 0,0-2 1,0-1-1,1-3 0,0-1 1,-1-2-1,1-2 0,0-2 1,-1-2-1,0-1 0,-1-2 0,0-2 1,41-18-1,-50 15 110,-2 0-1,0-2 1,-1-1 0,0-1-1,-2-2 1,0 0 0,-2-2-1,0-1 1,-1 0 0,-2-2-1,23-35 1,-31 40 13,-1 0 0,-1-1 0,-1-1 0,-1 0 0,-1 0 0,-1-1 0,-1 1 0,-1-2 1,-1 1-1,-1 0 0,-1-1 0,-1 1 0,-2-1 0,0 0 0,-2 1 0,-5-27 0,3 30-59,-1-1-1,-1 1 1,-1 0-1,-1 0 1,0 1-1,-2 1 1,0-1 0,-1 2-1,-1 0 1,-16-18-1,9 16-14,0 0 0,-1 2 0,-1 1 0,-1 0 0,0 2 0,-2 1 0,-30-15 0,-3 6 6,-1 3 0,-1 2 1,-1 3-1,0 2 1,-1 4-1,-98-4 1,59 9 44,0 5 0,1 5 0,-154 27 0,191-20-29,-1 3 1,2 2 0,0 4-1,2 2 1,0 2-1,-85 53 1,117-62-37,2 1 0,0 1 0,2 1 0,0 1 0,1 1 0,1 2 0,1 0 0,1 1 0,1 1 0,2 0 0,0 2 0,2 0 0,-21 54 0,26-49-42,2 1 0,1-1 0,2 1-1,1 1 1,2-1 0,1 1-1,2-1 1,1 0 0,1 1-1,2-1 1,2 0 0,1-1-1,2 0 1,1 0 0,1-1 0,2 0-1,34 57 1,-22-48-11,2-1 1,2-2-1,1-1 1,2-1-1,2-2 1,1-1-1,1-2 1,2-1-1,1-2 0,1-2 1,1-2-1,54 23 1,-39-25 35,1-3 0,1-2 0,0-2 0,1-3 0,1-3 0,0-2 0,0-3 0,0-3 0,80-8 0,-87 1 81,0-2 1,-1-2-1,0-3 0,-1-2 1,-1-2-1,-1-2 0,0-3 1,-1-1-1,-2-3 0,79-56 1,-100 61-2,-1-1 1,-1-1-1,-1-1 1,-1-1 0,-2-1-1,0-1 1,-2-1-1,0 0 1,-3-1 0,0-1-1,-2-1 1,18-57-1,-23 52-44,0-1-1,-3 1 1,-1-1-1,-1 0 0,-2 0 1,-2 0-1,-2 0 0,-1 0 1,-1 1-1,-2-1 1,-16-46-1,10 48-18,-1 0 0,-1 1 0,-2 1 0,-1 1 0,-1 0 0,-2 2 0,-2 0 0,0 1 0,-37-34 0,28 34 33,-2 1 1,0 2-1,-2 1 0,0 2 0,-2 2 1,-1 1-1,-73-26 0,49 26 14,0 3 1,-1 2-1,-1 4 0,0 2 1,0 4-1,-1 2 1,0 3-1,1 2 0,-1 4 1,1 3-1,-114 29 0,144-27-60,0 2 0,1 1 0,1 2 1,0 1-1,1 1 0,1 2 0,1 1 0,1 1 0,1 2 0,0 1 0,2 1 0,1 1 0,2 1 0,0 2 0,2 0 0,1 1 1,-26 56-1,29-46-22,2 1 0,2 1 0,2 0 0,1 1 0,3 0 0,1 0 0,3 1 0,1-1 0,5 58 0,2-51-31,3 0 1,1 0 0,3-1 0,2-1-1,2 0 1,2 0 0,44 80 0,-40-89 25,3-1 1,2 0 0,1-2-1,1-2 1,2 0 0,2-2-1,1-2 1,65 47-1,-66-57 54,0-1 0,1-2 0,1-1 0,0-2-1,2-1 1,-1-2 0,2-1 0,-1-2 0,1-2 0,1-2-1,42 2 1,-45-7 33,1-1 0,-1-2 0,1-2 0,-1-1 0,0-1 0,-1-3 1,0 0-1,0-3 0,-1 0 0,-1-3 0,0 0 0,-1-2 0,-1-2 0,-1-1 0,-1-1 0,0-1 0,-2-2 0,-1-1 0,-1 0 0,-1-2 0,-2-1 0,0-1 0,-2-1 0,-2 0 0,-1-2 0,-1 0 1,-2-1-1,-1 0 0,-1-1 0,-3 0 0,0-1 0,-3 0 0,4-66 0,-10 52-88,-3 0-1,-3 0 1,-1 1 0,-2 0-1,-3 0 1,-2 1 0,-2 1-1,-1 0 1,-3 1 0,-2 1-1,-2 1 1,-2 1 0,-1 2-1,-3 0 1,-1 2 0,-65-64-1,49 64 57,-1 2 0,-2 2 0,-1 2 0,-1 2 0,-2 3-1,-1 2 1,-1 3 0,-1 2 0,-85-19 0,59 22 5,-2 3 1,1 4-1,-2 4 0,1 3 1,0 5-1,-98 12 1,124-6-41,1 4 0,1 1 1,0 4-1,1 2 1,-97 45-1,113-43-32,2 1 0,1 3-1,1 1 1,1 1 0,1 2 0,2 2 0,0 1 0,-39 51-1,45-47 4,3 0 0,0 2-1,3 0 1,1 2 0,2 0-1,1 1 1,3 1 0,1 0-1,2 0 1,1 1 0,3 1-1,1-1 1,3 1 0,1 0-1,2-1 1,2 1 0,1 0-1,3-1 1,1 0 0,3-1-1,1 1 1,1-2 0,37 73-1,-26-69 31,3-1 1,1-1-1,2-2 0,1 0 0,3-3 0,1 0 0,1-2 0,2-2 0,1-2 0,2-1 1,1-2-1,1-2 0,2-2 0,0-2 0,62 21 0,-39-21 7,1-2 0,0-4 0,2-3-1,0-2 1,0-4 0,0-3 0,1-4 0,-1-2-1,0-3 1,89-19 0,-72 6 35,-2-5 0,-1-3 0,-1-4-1,-1-3 1,154-88 0,-186 91 13,-2-3-1,-1-2 1,-2-2-1,-2-2 0,-1-2 1,-2-1-1,-2-3 1,-2-1-1,-2-1 1,31-56-1,-45 60-17,-2-1-1,-1 0 1,-3-1 0,-1-1 0,-3 0-1,-2-1 1,-1 0 0,-3 0-1,-2-1 1,-2 1 0,-2-1-1,-2 1 1,-2-1 0,-2 1-1,-17-60 1,11 62-28,-1 1 0,-2 0 0,-2 2 0,-2 0 0,-2 1 0,-1 0 0,-2 3 0,-2 0 0,-2 1 0,-1 2 0,-2 1 0,-1 1 0,-1 2 0,-2 1 0,-71-45 0,53 47-8,-1 3-1,-1 2 1,0 2 0,-2 3-1,0 2 1,-1 3 0,-1 2 0,0 3-1,-120 0 1,84 11-4,0 3 1,1 5-1,0 4 1,1 4-1,-146 50 1,165-42-18,2 4-1,2 2 1,1 4 0,1 2 0,2 4-1,-91 75 1,117-82 5,2 1-1,2 1 1,1 3-1,2 1 1,1 1-1,3 2 1,2 1-1,1 1 1,3 1-1,-25 71 1,35-73 7,1 2 0,3-1 0,2 1 0,2 1 0,2-1 0,2 1 0,2 0 0,3-1 0,1 1 0,3-1 0,1 0 1,27 81-1,-21-88 15,2-1 1,2-1 0,1 0 0,2-2 0,2 0 0,1-1 0,1-2-1,3 0 1,0-2 0,2-1 0,2-1 0,0-2 0,2-2 0,60 38-1,-50-40 43,1-2 0,1-2 0,1-2-1,0-2 1,2-2 0,-1-3 0,95 11-1,-81-18 53,0-2 0,0-3 0,0-3-1,0-3 1,0-2 0,61-18-1,-58 8-13,0-2 0,-2-3 0,0-2 0,-2-4 0,-1-2 0,-2-2 0,-1-4 0,-2-1 0,-1-3 0,-3-2 0,-1-3 0,75-90 0,-92 89-81,-1-1 0,-2-2 0,-3-1 0,-2-1 1,-2-1-1,-2-1 0,-3 0 0,-3-2 0,-2 0 0,-2-1 0,-3 0 0,-3 0 0,-2 0 0,-7-93 0,1 113 1,-1-1 0,-2 1 0,-2 0-1,-1 0 1,-2 1 0,-2 1 0,-1 0-1,-2 0 1,-1 1 0,-2 2 0,-1 0 0,-2 0-1,-1 2 1,-1 1 0,-2 1 0,-1 1-1,-33-26 1,13 20 10,0 3 1,-3 1-1,0 3 0,-1 2 0,-2 3 0,0 1 1,-1 3-1,-1 3 0,-1 1 0,-87-8 0,45 12-8,0 5-1,-1 5 1,1 3-1,0 5 0,-130 27 1,154-19-12,0 3 1,1 4-1,2 2 0,0 4 1,2 3-1,-74 46 1,99-51-10,1 3 1,2 2 0,1 1 0,2 2 0,1 1 0,2 2 0,1 2-1,3 1 1,-52 87 0,62-87-5,2 1 0,2 1 0,1 1 0,2 0 0,3 1 0,1 0-1,2 1 1,3 0 0,1 0 0,2 0 0,3 0 0,1 1 0,2-1 0,3 0 0,1-1-1,2 0 1,3 0 0,1-1 0,2 0 0,2-2 0,2 0 0,2-1 0,1-1 0,2-1-1,2-1 1,2-2 0,1-1 0,67 61 0,-51-58-10,1-2 1,2-2-1,2-2 0,1-2 0,1-3 0,61 23 1,-44-25-22,1-4 1,0-2-1,2-4 1,113 10-1,-94-20 25,-1-4 0,0-4-1,1-3 1,-2-5 0,1-4-1,-2-4 1,0-4 0,134-53-1,-158 49 69,-1-4-1,-1-2 1,-3-3-1,0-3 1,-3-2-1,-1-2 1,-2-3-1,-2-2 1,73-90-1,-95 101 14,-3-1-1,-1-2 1,-1-1 0,-3-1 0,-1 0-1,-3-2 1,-1 0 0,-2-1-1,-2-1 1,-2 0 0,-2 0 0,-2-1-1,-3-1 1,-1 1 0,-4-61 0,-4 65-16,-1 0 1,-2 0 0,-2 1 0,-2 0-1,-2 1 1,-1 0 0,-2 1 0,-2 1 0,-31-47-1,23 45-26,-2 2-1,-2 0 1,-1 2-1,-2 2 1,-2 1-1,-1 1 0,-1 3 1,-44-27-1,19 20-28,-1 3-1,-2 3 0,-1 3 1,-2 2-1,0 4 1,-1 3-1,-2 3 0,-80-8 1,54 14-1,0 5 0,0 4 0,0 5 0,0 3 0,-148 31 0,172-20 2,0 2 1,1 3 0,1 4 0,1 3-1,2 3 1,-123 79 0,141-76-34,1 2 1,3 2-1,1 3 0,2 1 1,2 2-1,2 2 1,2 2-1,-59 103 0,71-104-10,3 1 0,1 1 0,3 1 0,3 0 0,1 1 0,3 1 0,3 0 0,1 1 0,3-1 0,3 1 0,6 81 0,0-93 43,3 0 0,1-1 1,2 1-1,2-2 0,2 0 0,1 0 1,3-1-1,1-2 0,1 1 1,3-2-1,1-1 0,1-1 0,2-1 1,2-1-1,34 30 0,-26-31 16,2-1-1,0-2 0,3-1 1,0-3-1,1-1 0,1-2 1,55 18-1,-42-22 21,1-1 0,1-4 0,0-2-1,0-2 1,87 0 0,-65-10 31,-1-3 0,0-4 0,0-4 1,0-3-1,-2-3 0,0-4 0,-2-3 0,0-4 1,83-44-1,-97 40 8,-2-2 0,-2-2 0,-1-3 0,-2-3 0,-2-2 0,-2-2 1,-2-3-1,83-109 0,-87 92-13,-3-2-1,-3-2 1,-3-1 0,-3-2-1,24-82 1,-36 86-28,-3 0 0,-3-1 0,-4-1 0,-2-1-1,-2-129 1,-8 159-25,-3 1 0,-1 0 0,-2 0 0,-2 0 0,-2 1 0,-2 0 0,-1 1 0,-2 0 0,-2 2 0,-1 0 0,-2 1 0,-2 1 0,-1 1 0,-2 1 1,-1 1-1,-32-30 0,14 24-30,-2 1 1,-1 3 0,-2 2-1,-1 2 1,-2 2 0,-1 2-1,-1 3 1,0 2 0,-2 3-1,-91-18 1,49 18-4,-1 5 0,0 4 0,-1 4 1,0 5-1,-148 18 0,170-7 36,-1 4 1,2 3 0,0 3-1,1 4 1,-76 36-1,97-34-6,2 2 0,0 3 0,2 2 0,2 2 0,1 2 0,2 3 0,-52 54-1,56-45-21,2 3 0,3 0 0,1 3-1,3 1 1,3 1 0,2 2 0,3 1 0,2 1-1,3 1 1,3 1 0,2 1 0,-8 79-1,18-89 1,3 1 0,2-1-1,3 1 1,2-1-1,2 1 1,19 74 0,-13-85 13,2-1 1,2 0 0,2-1 0,1-1 0,3-1-1,1-1 1,1-1 0,36 42 0,-27-42 13,2-1 1,2-2-1,1-1 0,1-2 1,2-2-1,1-2 1,2-1-1,55 25 0,-40-27 27,1-2-1,1-3 1,0-3-1,1-2 0,1-3 1,69 4-1,-47-12 36,0-3 0,0-4 0,0-4 0,-1-3-1,0-4 1,-1-4 0,0-3 0,-2-4 0,-1-3 0,96-49-1,-118 48-3,-2-3 0,-1-2 0,-1-2 0,-2-3 0,-2-2 0,-2-2 0,-2-2 0,-2-3 0,48-64 0,-51 52-4,-3-2 0,-2-1-1,-4-2 1,-2-2 0,-3 0 0,35-136 0,-51 154-29,-2 0 0,-2-1 0,-2 1 0,-2-1 0,-3 0 0,-2 0 0,-2 0-1,-2 0 1,-2 1 0,-29-95 0,23 110-27,0 1 0,-3 0 0,0 2-1,-2 0 1,-2 1 0,0 1 0,-2 0-1,-1 2 1,-1 1 0,-2 1 0,0 2 0,-2 0-1,0 2 1,-1 1 0,-1 1 0,-1 2-1,-1 1 1,-36-12 0,4 6-32,-1 3 0,0 3 1,-1 3-1,-1 3 0,0 2 1,-130 4-1,91 10-5,0 4-1,1 6 1,-176 47 0,194-37 47,1 4 1,1 4 0,2 3-1,2 4 1,1 3 0,-141 106-1,176-113 8,1 3-1,2 2 1,3 1 0,-63 87-1,77-90-18,1 1 1,2 1-1,2 1 0,2 1 0,1 1 1,-16 70-1,25-70-14,2 0 1,2 0-1,2 0 1,2 1-1,2-1 1,3 1-1,0-1 1,3 0-1,2 0 0,2-1 1,2 0-1,2-1 1,1-1-1,3 0 1,1-1-1,2-1 1,1-1-1,3-1 1,59 68-1,-43-62 1,2-1-1,1-2 1,3-3 0,1-1 0,87 48-1,-69-49 74,3-3-1,0-4 0,2-2 1,91 20-1,-81-29-186,2-3 1,0-4-1,0-4 0,0-3 0,1-4 0,0-4 1,-1-3-1,0-4 0,96-26 0,-110 18 175,-2-3-1,0-3 1,-2-3 0,0-3-1,112-73 1,-141 78 137,0-2 1,-2-2-1,-1-1 0,-1-1 1,-2-2-1,-1-1 0,-2-1 1,-2-2-1,-1 0 0,27-58 1,-33 52-153,-3-1 0,-1 0 1,-2-1-1,-2 0 0,-3-1 1,-1 0-1,0-86 0,-7 89-3,-3 0-1,-1 1 1,-2-1-1,-2 1 1,-2 1-1,-2-1 1,-2 2-1,-32-68 1,26 71-4,-2 2 1,-2 0-1,-1 1 1,-1 1 0,-2 2-1,-2 1 1,0 1 0,-44-33-1,28 30-14,-2 2-1,-1 2 1,-1 2-1,-1 3 1,-92-32-1,54 31-25,-1 3 0,-2 4-1,1 5 1,-2 3-1,0 4 1,1 5-1,-142 15 1,144-3 3,0 3 0,2 5 1,0 3-1,1 5 0,-150 66 0,184-66 6,0 1-1,2 3 0,1 2 0,2 3 0,1 1 1,2 2-1,2 2 0,2 2 0,-66 89 0,74-80-14,2 1 0,2 1-1,3 2 1,2 0-1,3 2 1,3 1 0,2 0-1,2 1 1,3 0-1,3 1 1,3 0 0,2 1-1,3-1 1,2 0-1,15 86 1,-7-93 3,2-1-1,3 0 1,1-1 0,3-1-1,3 0 1,1-2-1,48 75 1,-44-85 12,1-2 0,2-1 0,1-1 0,2-2 0,1-1 0,1-2 0,2-1 0,1-2 0,62 32 0,-53-35 31,2-3 0,0-2-1,2-2 1,0-2 0,0-3-1,2-1 1,-1-4-1,1-1 1,0-3 0,0-2-1,0-2 1,0-2 0,90-19-1,-80 8 46,-2-3-1,0-2 1,-1-3-1,-1-3 0,-1-2 1,-2-2-1,-1-3 1,-1-3-1,-2-2 1,-1-2-1,54-54 1,-45 30-9,-3-2 0,-3-3 0,-3-2 0,71-129 0,-66 91-49,-5-2 0,63-204 0,-92 241-9,-3-2-1,-3-1 1,-3 0 0,5-141-1,-19 181 3,-2 0 0,0 0 0,-3 1 0,-1-1 0,-14-41 0,12 52-1,-1 1-1,-1 0 0,-1 0 1,-1 1-1,-1 0 1,-2 1-1,-33-37 0,23 34-23,-2 1-1,0 1 0,-1 2 0,-1 1 0,-2 2 0,1 0 1,-2 3-1,0 0 0,-1 2 0,0 2 0,-1 1 0,-45-7 1,4 5-46,1 3 0,-1 4 0,-1 3 1,-138 15-1,133-3 64,0 4-1,0 4 1,2 3 0,1 4-1,0 3 1,2 4 0,2 3-1,-91 56 1,105-51 24,2 2 0,1 3 0,3 2-1,2 2 1,2 3 0,3 2 0,1 2-1,4 2 1,-65 112 0,77-110-34,3 0 0,2 2 0,3 1 0,3 0 0,3 2 0,3 0 0,2 1 0,3 0 0,0 99 0,10-121-1,2 1-1,2-1 1,2 0 0,2 0 0,2 0 0,23 59 0,-20-70 9,1-2 1,2 0-1,1 0 1,1-2-1,1 0 1,2-1-1,1-1 1,48 43-1,-36-42 20,0-3 0,2 0-1,0-3 1,2-1-1,0-2 1,2-1 0,0-3-1,0-1 1,1-2-1,1-2 1,0-1 0,74 4-1,-36-10 29,0-3 0,0-3-1,0-4 1,-1-4 0,156-41 0,-126 19-20,-1-5 1,-3-4-1,-1-5 1,-2-4-1,157-107 1,-197 114-8,-2-4 0,-2-1 1,-2-4-1,-3-1 0,-2-3 0,-2-3 1,-3-1-1,-3-2 0,48-93 1,-70 112 16,-3-2 1,-1 0 0,-2-1 0,-2-1 0,-2 0 0,-3 0-1,-2-1 1,-1-1 0,-2-64 0,-5 85-13,-1 0 1,-2 1-1,-1-1 1,-1 1-1,-1 0 1,-1 1-1,-2-1 0,0 2 1,-2-1-1,-1 2 1,-1 0-1,-2 0 1,0 1-1,-1 1 0,-1 1 1,-2 1-1,-30-28 1,13 21-35,0 2 1,-2 1 0,0 2-1,-2 1 1,0 3-1,-1 1 1,-1 2-1,-1 2 1,-69-13 0,27 13-35,-1 3 1,0 4-1,-1 4 1,-96 9-1,91 2 33,1 4 0,1 4 1,0 4-1,1 5 0,2 3 0,0 3 0,3 5 1,-142 80-1,167-78 11,2 2 0,1 3 0,3 2 1,-97 104-1,114-105-7,1 1 1,3 2-1,2 2 1,2 0-1,2 2 1,-33 89-1,45-99-15,3 1 0,1 0 0,2 1 0,2 0-1,2 1 1,1 0 0,3 0 0,1-1 0,3 1-1,1 0 1,2-1 0,2 0 0,2 0 0,2-1 0,23 55-1,-14-53 13,2-2-1,1-1 0,3-1 0,1-1 0,1-1 0,3-1 0,0-3 0,3 0 0,1-2 0,1-2 0,1-1 0,2-2 0,1-2 0,1-1 0,1-3 1,0-1-1,2-2 0,70 18 0,-40-19 64,1-3 1,0-4 0,0-2 0,1-4-1,0-4 1,0-3 0,0-3-1,-1-4 1,124-31 0,-118 18 12,0-3 1,-2-3-1,0-5 1,-3-2-1,-1-4 1,-2-4-1,-2-2 0,98-83 1,-122 86-18,-2-2 0,-2-1 1,-2-3-1,-2-1 0,-3-3 1,-2 0-1,-2-2 0,44-103 0,-61 118-27,-2-1 0,-1 0-1,-2-1 1,-3 0-1,0 0 1,-3-1 0,-2 0-1,-1 0 1,-3-1-1,-1 1 1,-2 0 0,-2 1-1,-22-78 1,17 88-26,-1 1 0,-2 0 1,-1 1-1,-1 1 0,-1 0 1,-2 2-1,-1 0 0,-1 1 1,-1 1-1,-2 1 0,0 0 1,-1 3-1,-2 0 0,0 1 1,-1 2-1,0 0 0,-55-23 1,25 18-37,0 2 0,-2 3-1,0 3 1,0 2 0,-1 3 0,-124-5 0,103 15 25,-1 3 0,1 4 1,-1 3-1,-139 38 0,152-27 30,1 3 1,1 3-1,2 4 1,1 2-1,1 3 1,2 2-1,2 3 1,2 3-1,1 3 1,3 1-1,-82 96 1,102-102-13,2 2-1,2 1 1,2 2 0,2 0 0,2 2 0,2 1 0,-16 55-1,26-62-18,2 1-1,1 0 0,3 1 1,1 0-1,3 0 0,1 0 1,3 0-1,1 0 0,11 50 1,-6-57 5,2-1 0,2 0 0,1-1-1,2 0 1,1-1 0,2-1 0,1 0 0,1-2 0,39 47 0,-28-44 8,1-2 1,1-1-1,2-1 1,1-2-1,1-1 1,2-3-1,68 36 0,-38-30 10,1-4 0,0-2 0,2-4-1,1-2 1,1-4 0,116 9 0,-101-19 14,1-3 1,-1-5 0,1-3-1,-1-5 1,105-25-1,-135 21 18,-1-3 0,-1-1 0,-1-4 0,-1-2 0,-1-2 0,67-45 0,-90 51 5,-1-2 1,-2-1-1,0-1 1,-1-1 0,-2-2-1,-1 0 1,-1-2-1,-1-1 1,-2 0-1,-1-1 1,22-54 0,-24 39-2,-3-1 0,-1-1 0,-2 0 0,-3-1 0,-2 0 1,-2 0-1,-2 0 0,-3 0 0,-7-62 0,-1 49-25,-2 1 0,-3 0 0,-3 1 0,-2 1 0,-3 0 0,-58-110 0,54 125-12,-2 2 0,-2 0-1,-2 2 1,-1 2 0,-3 0 0,0 3 0,-3 1 0,-1 2 0,-1 1 0,-1 3 0,-2 1 0,-69-32 0,53 35-18,0 3 1,-2 2-1,-1 3 0,0 3 1,-1 2-1,0 4 1,0 2-1,-1 3 1,0 3-1,1 2 1,-89 16-1,91-8-12,2 3 0,0 3-1,1 2 1,1 3 0,0 2 0,2 3-1,1 3 1,1 1 0,2 3 0,1 2-1,2 3 1,-45 43 0,63-50 13,2 1 0,2 1 0,1 2 0,1 0 0,2 1 0,2 2 0,2 0 0,1 1 0,1 1 0,-15 60 0,23-63-12,2 0 0,2 0 1,1 0-1,1 1 0,3-1 0,0 1 0,3-1 0,1 1 1,2-1-1,2 0 0,1-1 0,17 46 0,-10-43 3,2-1-1,2 0 0,1-2 1,2 0-1,1-1 1,53 57-1,-38-53 20,2-1 0,2-2 0,1-1 0,84 48 0,-58-45 39,2-4-1,0-3 0,3-3 0,0-3 1,1-3-1,2-4 0,121 12 1,-110-22 17,0-5 1,0-4 0,0-3 0,0-4 0,0-5-1,-2-3 1,0-4 0,0-3 0,-2-5 0,-2-3-1,0-3 1,143-85 0,-185 94-4,-1-3 0,-1-1 0,-1-2 0,-2-1 0,-1-2 1,-2-2-1,-1 0 0,-2-3 0,-2 0 0,-1-2 0,37-76 0,-44 66 3,-2 0 0,-3-1 0,-2-1-1,-2-1 1,-2 0 0,-3 0 0,0-64-1,-7 57-34,-2 1 0,-3 0-1,-2 0 1,-4 0-1,-1 1 1,-28-71-1,25 87-33,-2 2-1,-3 0 1,0 1-1,-3 1 0,-1 1 1,-2 1-1,-2 1 0,-1 2 1,-2 1-1,0 2 1,-3 0-1,0 3 0,-2 1 1,-1 2-1,-1 1 1,-47-20-1,27 18-23,-2 4-1,0 2 1,-2 3-1,1 3 1,-103-10 0,57 16-9,0 5 1,-167 17-1,163-1 64,1 4 1,1 5-1,2 5 0,0 4 0,2 6 1,2 4-1,-135 73 0,176-78-5,2 4-1,2 2 1,1 2-1,3 3 1,-57 62 0,74-67-18,3 2 0,0 2 0,3 1 0,3 2 0,1 0 1,2 2-1,-22 64 0,33-70-5,1 1 0,3 1 1,1 1-1,3-1 0,1 1 0,3 0 0,2 0 1,2 1-1,2-1 0,2 0 0,2-1 0,3 1 1,1-2-1,3 1 0,1-2 0,2 0 1,3-1-1,1 0 0,2-2 0,2-1 0,2-1 1,1-1-1,61 64 0,-44-60 26,1-2 0,2-2 0,2-2 0,1-3 0,2-2 0,105 48 0,-87-52 18,0-3 0,2-3 0,1-3 1,0-4-1,95 8 0,-82-17 8,-1-3 0,1-5 0,-1-3 0,1-5 0,-2-2 0,0-5 0,0-3 0,-2-4 0,-1-4 0,133-64 0,-149 56 1,-1-2 0,-2-3-1,-3-3 1,-1-2 0,-2-3 0,-2-3 0,-3-2 0,71-93 0,-84 92 3,-3-1 0,-2-1 1,-3-2-1,-2-2 0,-3 0 0,-3-2 1,-2 0-1,-3-2 0,16-118 1,-27 119-26,-3 1 1,-3-1-1,-3 0 1,-2 0-1,-4 1 1,-22-92-1,16 103-34,-2 1-1,-3 0 1,-2 1 0,-2 1-1,-2 1 1,-2 1-1,-66-85 1,52 85 6,-2 3 0,-2 1 0,-1 2 0,-3 2 1,-1 2-1,-1 3 0,-2 2 0,-2 2 0,0 2 0,-2 3 0,-1 3 0,0 2 0,-117-23 0,106 30 4,-1 4-1,-1 3 0,1 3 0,-1 3 0,1 4 0,-1 2 1,1 3-1,1 3 0,0 4 0,1 2 0,-130 55 0,116-33-25,3 3 0,1 4 0,2 4-1,3 2 1,2 4 0,3 3 0,2 3 0,4 2-1,2 3 1,3 3 0,3 2 0,4 3 0,-51 100 0,68-108-11,2 2 1,4 2-1,2 0 1,4 2 0,3 0-1,-15 149 1,29-161 8,3 1 0,3-1-1,2 1 1,3-1 0,3 0 0,2-1 0,4 0 0,1-1 0,27 59 0,-18-65 34,1-1 1,3-1-1,2-1 1,3-2-1,1-1 1,3-2-1,1-2 1,2-2-1,3-1 1,0-2-1,3-3 1,1-1-1,2-3 1,0-2-1,105 43 1,-90-46 42,2-4 1,1-3-1,1-3 1,0-3-1,1-2 1,0-4-1,1-4 1,-1-2-1,1-3 1,0-4-1,-1-2 1,139-34-1,-148 23 9,-1-2 0,-1-2 0,-1-4 0,-2-2 0,0-2 0,-2-3-1,-1-2 1,-2-2 0,-2-3 0,-1-2 0,-2-2 0,-2-2 0,-3-1-1,-1-3 1,-3-2 0,-1-1 0,-4-1 0,-1-2 0,-3-1 0,-3-2-1,34-109 1,-43 102-23,-3-2 0,-2 0 0,-4 0 0,-3-1 0,-3 1 0,-2-1 0,-4 0 0,-3 1 0,-2-1 0,-4 2 0,-3 0-1,-44-120 1,39 134-42,-3 0-1,-2 2 1,-2 1-1,-3 1 1,-1 1-1,-3 2 1,-1 2-1,-3 1 1,-1 2 0,-2 2-1,-1 1 1,-3 3-1,-1 1 1,-1 3-1,-88-44 1,69 47-31,-1 3-1,-2 3 1,0 3 0,0 3 0,-2 4 0,-139-8 0,116 19 23,1 4 0,-1 5 0,2 3 0,-172 44 0,185-31 25,1 3 0,1 4 0,2 3 0,2 3 0,1 4 0,2 3 0,1 2 0,3 4 0,3 3 0,-89 91-1,109-95-32,1 1 0,2 2 0,3 1 0,2 3 0,3 0 0,2 3 0,2 0 0,4 2 0,2 0 0,2 2 0,4 1 0,2 0-1,-11 116 1,23-136 4,3 0 0,1 1 0,3-1 0,1 0 0,3 0 0,1-1 0,2 0 0,29 72 0,-25-80 24,2-1 1,2-1 0,0-1 0,3-1 0,0 0-1,2-2 1,1 0 0,1-2 0,2-1 0,46 34-1,-34-33 19,1-1 1,0-3-1,2-1 0,1-2 0,1-2 0,0-2 0,61 13 0,-45-17 18,0-3 1,1-2-1,0-3 0,-1-3 0,75-8 0,-48-4 1,0-4 0,-2-4-1,0-4 1,-1-3 0,-2-4 0,-1-3 0,-1-4 0,83-53-1,-92 46-13,-3-4 0,-1-3 0,-3-3 0,-2-2 0,-3-3 0,57-72-1,-75 77 1,-2-2-1,-3-2 0,-2-1 1,-3-2-1,-3-1 0,-2-1 0,33-124 1,-45 127-6,-4-1 1,-1 0-1,-4-1 0,-2 1 1,-3-1-1,-8-69 1,4 96-4,-3 0 1,0 1 0,-3-1 0,-1 1 0,-1 1 0,-1 0 0,-3 1 0,0 0 0,-2 1 0,-1 1 0,-2 0 0,-27-31 0,24 37-9,-1 0 1,-1 1-1,-1 2 0,-1 1 1,-1 1-1,-1 1 0,-47-21 1,32 20-18,-1 3 0,0 1 0,-1 2 0,-87-12 0,54 18-7,1 3-1,-1 4 1,0 3 0,0 3-1,1 4 1,-99 25 0,99-13 34,1 2 1,1 4-1,2 4 0,1 2 1,1 4-1,3 3 1,1 2-1,2 4 0,2 2 1,2 4-1,-103 113 1,119-111-7,1 3 0,4 1 0,2 1 1,3 3-1,-48 114 0,62-119-26,2 1-1,3 1 1,3 0-1,2 2 0,3-1 1,3 1-1,2 63 1,4-78 7,3 1 0,2 0-1,2-1 1,2 0 0,2-1 0,2 0 0,2-1 0,1 0 0,3-1 0,2-1 0,2-1 0,1-1-1,59 74 1,-52-82 14,0 0 0,3-3 0,0 0 0,2-3-1,1-1 1,2-1 0,0-2 0,81 34 0,-68-38 14,1-2 1,1-3 0,1-2 0,-1-2 0,2-3-1,100 1 1,-87-10 10,0-3 0,0-3 0,-1-3 0,0-3 0,-1-3 0,-1-3 0,0-3 1,-2-3-1,-1-2 0,-1-3 0,-2-3 0,76-55 0,-84 47-5,-2-2 0,-1-1-1,-3-3 1,-1-2 0,-3-2 0,-2-2 0,-3-1 0,46-91 0,-49 73-25,-2-1 0,-4-2 0,-4-1 0,-2 0 0,-4-2 0,13-135 0,-26 146-1,-3 0 0,-3-1 0,-3 1 0,-15-84 0,10 109 12,-1 0 0,-2 0-1,-2 1 1,-2 0 0,-2 2 0,-2 0 0,-37-58-1,35 67-3,-2 1 0,-1 1 0,-2 1-1,0 2 1,-2 0 0,-1 2-1,-52-33 1,35 30-22,-1 3 0,-1 1 1,-1 2-1,-97-25 0,49 25-7,-2 4 0,0 5 0,0 4 0,-1 4 0,-136 13 0,142-1 51,2 4 1,-1 4-1,2 4 1,0 4-1,-143 59 1,177-57-10,0 2 0,2 3-1,2 3 1,0 2 0,3 2 0,1 2 0,2 3 0,2 1 0,-51 63 0,60-57-28,1 1 0,3 1-1,2 2 1,3 1 0,2 1 0,2 1-1,3 2 1,3 0 0,2 1 0,2 1-1,-5 70 1,14-79-5,3 0 0,2 1 0,2-1 0,3 0 0,2 0 0,2 0 0,2-1 0,3 0-1,1-1 1,3-1 0,2-1 0,3 0 0,43 69 0,-35-71 16,3-1 0,1-2 0,2-1 0,2-2 0,2-2 0,1-2 0,2-2 0,91 55 0,-75-57 5,2-2 0,1-3 0,1-3 0,2-3-1,0-3 1,115 17 0,-83-25 15,2-4 0,-1-4 0,0-5-1,0-4 1,0-4 0,-1-5 0,0-4 0,-2-4-1,-1-4 1,112-50 0,-127 42 10,-1-3 0,-2-4-1,-2-2 1,-2-5 0,-2-2 0,-3-3 0,100-105-1,-120 106 0,-2-2 1,-3-2-1,-2-2 0,-3-1 0,-3-3 0,-3 0 0,-2-2 0,-3-1 0,30-119 0,-41 113-11,-3-1-1,-3-1 1,-3 1-1,-3-1 1,-11-131-1,1 154-7,-2 0 0,-2 1 0,-3 0-1,-1 0 1,-3 1 0,-2 1 0,-2 1 0,-3 1-1,-31-49 1,25 55-11,-2 0 0,-2 3 0,-2 0 1,-1 2-1,-1 2 0,-2 2 0,-2 1 0,0 2 0,-2 2 0,-1 2 0,-1 2 0,-81-28 1,47 25 0,-1 3-1,-1 4 1,-1 4 0,0 3 0,-1 4 0,0 4 0,-86 6 0,84 4 8,1 3 0,0 5 0,0 3 0,2 3 0,0 4 0,-129 57 0,144-48-28,1 2 0,2 4-1,2 2 1,1 3 0,2 2 0,3 3 0,-94 103 0,98-88-20,2 3-1,4 1 1,2 3 0,4 1 0,3 2 0,-54 151 0,70-158 4,3 0 0,4 2 0,2 0 1,3 1-1,4 0 0,2 1 0,4-1 1,12 107-1,-4-126 30,2-1 1,3 0-1,1 0 0,3-2 1,2 1-1,2-2 0,2-1 0,2-1 1,2-1-1,1-1 0,3-2 1,1 0-1,2-3 0,45 40 1,-24-33 11,1-2 1,2-2 0,2-3 0,2-3-1,1-2 1,1-3 0,2-3 0,123 33 0,-95-38-13,0-4 0,2-4 1,-1-4-1,2-4 0,-1-4 1,97-12-1,-100 0 10,-1-5 0,0-3 0,-1-5 0,-1-3 0,-2-5 0,-1-3 0,140-76 0,-157 68 20,-1-3 1,-2-3 0,-2-2 0,-3-4 0,-2-2 0,-2-2-1,-3-3 1,-3-3 0,46-71 0,-54 64-5,-3-1 0,-3-2 1,-3-1-1,-4-2 0,-3-1 0,-4-2 0,-2 0 1,-5-1-1,-3-1 0,-4-1 0,-3 0 0,-4 0 1,-8-96-1,1 132-20,-2 1 0,-2 0 0,-3 0 0,-1 1 0,-2 0 0,-2 1 0,-2 1 0,-2 0 0,-1 2 0,-3 0 1,-1 2-1,-2 0 0,-1 2 0,-2 1 0,-2 2 0,-53-46 0,38 44-28,-3 2 0,0 2 0,-2 3 0,-1 2-1,-2 2 1,-74-24 0,33 21-38,-1 3 0,0 5 0,-104-8 0,67 18 57,-1 5 1,0 6 0,1 6-1,0 6 1,0 5 0,2 7 0,0 5-1,-219 81 1,253-70 66,2 4-1,2 3 1,2 5 0,-151 116-1,175-114-28,4 3 1,2 3-1,2 3 0,4 2 1,2 3-1,-57 96 0,76-103-20,2 0 0,4 2-1,2 2 1,-35 130-1,50-140-18,2 0-1,2 0 0,3 1 1,2-1-1,3 1 0,12 91 0,-1-83-14,3-1-1,3 0 0,3 0 1,2-2-1,3-1 0,3-1 1,2-1-1,3-2 0,3-1 1,2-2-1,2-1 0,77 78 1,-62-78-31,2-3 0,2-1 0,2-4 0,2-2 0,2-3 0,2-3 0,1-3 0,1-3 0,2-3 0,130 33 0,-111-42 59,1-5 0,0-4 1,1-3-1,0-5 1,0-3-1,-1-5 0,156-29 1,-152 14 47,0-4 0,-1-4 0,-2-5 0,-1-3 0,-2-4 1,-2-4-1,85-59 0,-114 63 9,-3-2 0,-1-3 0,-2-2 0,-3-2 0,-2-3 0,-2-1-1,-2-3 1,-3-1 0,-3-2 0,-2-1 0,47-119 0,-56 111 3,-4-1-1,-2-1 1,-4-1-1,-2 0 1,-4-1-1,-4 0 1,-2-1-1,-3 0 1,-4 1-1,-3-1 1,-18-83-1,11 99-52,-2 1 0,-2 1 0,-3 0 0,-3 1 0,-2 1 0,-2 2-1,-2 1 1,-3 1 0,-1 1 0,-3 2 0,-2 1 0,-66-61-1,47 58-35,-3 3 0,-1 2-1,-2 4 1,-2 1-1,-2 4 1,-1 3 0,-140-46-1,130 55 19,-1 4-1,-1 3 0,-1 3 1,0 4-1,-1 4 1,0 3-1,-96 11 0,111 0 3,0 3 0,1 3-1,0 3 1,2 3 0,0 3-1,2 2 1,1 3 0,1 3 0,1 2-1,2 3 1,2 2 0,1 3-1,3 2 1,1 2 0,2 3-1,3 1 1,2 2 0,-59 93-1,61-76-3,3 1-1,4 1 0,2 3 0,4 0 0,3 2 0,4 0 0,2 2 1,4 0-1,4 1 0,3 0 0,4 0 0,7 114 0,4-113-4,3 0 0,4-1-1,3 0 1,3-1 0,4-2 0,4 0-1,2-1 1,4-2 0,3-2-1,3-1 1,3-2 0,65 79-1,-54-86 12,2-2 0,3-3 0,2-3 0,2-2-1,2-3 1,3-3 0,1-3 0,3-3 0,1-3-1,1-4 1,2-2 0,0-4 0,2-4 0,131 21 0,-115-30 12,2-4 1,-1-5-1,1-3 1,-1-5-1,0-4 1,0-4-1,165-44 1,-185 34 19,-2-3 0,-1-3 1,-1-4-1,-2-2 0,-2-4 1,-1-2-1,-1-4 1,-3-2-1,-2-3 0,58-60 1,-62 47 16,-2-2 0,-3-3 0,-4-1 0,-2-3 0,-3-1 0,-4-3 0,-3 0 0,-3-3 0,31-113 0,-42 108-11,-3-1 0,-4 0-1,-4-2 1,-3 1 0,-5-1 0,-2 0 0,-5 1 0,-3-1 0,-22-92 0,16 120-35,-2 0 0,-2 0 0,-3 2 0,-2 1 0,-3 1 0,-2 0 0,-3 3 0,-1 0 1,-3 2-1,-2 2 0,-2 1 0,-2 2 0,-88-74 0,63 71-48,-1 3 0,-2 3 0,-2 3 1,-1 3-1,-2 3 0,-1 3 0,-94-22 0,45 21-54,-2 6 0,0 6 0,-230-5 0,231 24 95,0 6 0,1 5 0,1 5 0,0 6 0,2 5 1,1 5-1,1 5 0,-113 55 0,149-54 42,2 3 0,3 4 1,1 3-1,2 4 0,3 3 0,3 3 1,2 2-1,3 4 0,2 3 0,4 2 1,-79 123-1,94-120-26,4 2 0,2 2 0,-50 157 1,70-172-24,2 2 1,3-1 0,3 2-1,2-1 1,4 113 0,8-111 14,4 0 0,2-1 0,3 0 1,3-1-1,3-1 0,3 0 1,2-2-1,3-1 0,2-1 0,3-1 1,2-2-1,3-2 0,3-1 0,87 89 1,-73-90 3,2-2 0,2-2 1,2-3-1,2-3 1,1-3-1,3-2 1,1-4-1,1-2 0,1-3 1,2-4-1,1-3 1,131 21-1,-120-32 17,1-5 0,0-3 0,0-4 0,0-3 0,-1-5 0,0-2 0,0-5 0,-2-3-1,0-4 1,-2-3 0,-1-4 0,-1-3 0,-1-4 0,-3-3 0,-1-3 0,-3-3 0,-1-3 0,-3-4 0,-2-2 0,-2-2 0,-4-4 0,-2-2 0,62-91 0,-60 64 19,-5-2-1,-4-2 1,37-104 0,-35 59-12,52-238-1,-81 270-22,-4 0 0,-5-1 0,-5 0 0,-5-1-1,-4 1 1,-20-139 0,9 180-3,-2 0 0,-4 1 1,-2 1-1,-43-93 0,39 108-4,-3 2 0,-2 1 0,-3 1 0,-1 1 0,-2 2 0,-44-43 0,26 39-11,-2 1-1,-2 3 1,-3 3 0,0 2-1,-3 3 1,-1 3-1,-1 2 1,-2 3 0,-137-37-1,99 41 17,-1 4 0,0 4 1,-1 6-1,-1 3 0,0 6 0,-111 13 0,131-2 30,0 3 1,-167 50-1,194-42-7,1 2-1,0 3 1,3 2-1,-98 65 1,102-54-4,1 3 0,3 1 0,1 3 0,3 2 0,1 2-1,3 1 1,2 3 0,2 1 0,3 1 0,3 2 0,1 2 0,4 0 0,-37 126 0,47-123-24,3 1 0,2 0 0,4 1 1,2 0-1,3 0 0,2 0 0,4 0 0,2 0 1,4-1-1,2 0 0,3 0 0,2-1 1,3-1-1,33 67 0,-18-59-11,3-2 0,3-2 1,2-2-1,4-2 0,76 80 0,-56-75 7,4-3-1,2-3 1,2-4 0,93 54 0,-69-55 11,2-5 0,3-4 0,2-4 1,1-5-1,2-5 0,1-4 0,2-6 0,137 12 1,-161-28 0,1-5 1,0-3 0,0-4-1,0-4 1,-1-4-1,0-4 1,-2-4 0,0-3-1,95-41 1,-121 39 11,-1-3 0,-2-2 0,0-3 0,-3-2 0,0-2 1,-3-3-1,-1-2 0,-3-2 0,-1-3 0,-3-1 0,-1-2 0,-3-1 1,34-62-1,-40 53 0,-3-2 0,-3-2 0,-2 0-1,-3-2 1,-4 0 0,16-103 0,-24 90 4,-4 0-1,-3-1 1,-3 0-1,-4 0 1,-19-104-1,11 124-8,-1 0 0,-4 1 0,-2 0 0,-2 2 0,-3 0-1,-3 2 1,-2 0 0,-3 2 0,-1 2 0,-3 1 0,-3 2-1,-84-86 1,70 90-32,-1 3 0,-2 2 0,-2 2 0,-2 3 0,-1 3 0,-1 2 0,-1 3 0,-2 3 0,0 3 0,-110-21 0,72 25 5,-1 4 1,-1 5 0,1 5-1,-1 4 1,0 4 0,-138 26-1,148-13 19,0 4 0,2 5-1,0 3 1,2 5-1,2 3 1,1 4 0,3 4-1,1 4 1,3 3-1,2 4 1,2 3-1,4 4 1,2 3 0,3 2-1,-89 120 1,103-112-16,3 3-1,4 2 1,3 1 0,4 3 0,4 1 0,4 2-1,4 1 1,-31 171 0,49-192-18,3 0-1,2 0 1,4 1-1,2 0 1,4-1 0,3 0-1,3 0 1,2-1-1,4 0 1,3-2 0,2 0-1,52 104 1,-41-111 20,3-1 1,2-2-1,3-1 0,2-3 1,2-1-1,2-2 0,89 69 1,-71-69 1,2-4 1,2-3 0,1-2 0,2-4 0,2-3 0,87 26 0,-79-34 21,1-4 0,0-3-1,1-4 1,1-4 0,1-3 0,-1-5-1,0-3 1,1-3 0,-1-5 0,-1-3-1,0-3 1,0-5 0,114-42 0,-114 27 26,-2-4 1,-1-4 0,-2-3 0,-3-4 0,-2-2 0,-2-4 0,-2-3 0,-3-3-1,-3-3 1,95-126 0,-95 102-2,-5-3-1,-3-2 1,-5-3 0,-4-2-1,-5-1 1,-3-3 0,-6-1-1,33-173 1,-48 178 8,-5-2 0,-4 0 0,-5 0 0,-4 0 0,-5 0 0,-23-135 0,18 180-39,-3 0 1,-3 1-1,-1 1 1,-4 0 0,-1 2-1,-3 0 1,-2 2-1,-2 0 1,-2 3-1,-2 0 1,-3 2 0,-72-72-1,62 77-40,-1 2 0,-2 3 0,-1 1 0,-2 3 0,-68-31 1,47 31-23,-1 3 1,-1 4-1,-122-24 1,77 29 6,0 6 0,-1 6-1,0 4 1,0 6 0,-158 24 0,180-13 47,1 5-1,0 3 1,2 5-1,1 5 1,2 3-1,1 4 1,-170 101-1,182-85 24,2 4 0,3 3 1,3 3-1,3 4 0,3 2 0,3 3 0,3 3 0,-59 101 0,79-111-15,3 1 0,3 3 0,3 0 0,3 2 0,3 2 0,4 0 0,3 1 0,-13 123 0,27-135-26,2 0 1,2 1-1,4-1 0,2 0 1,4 0-1,2-1 0,2 0 1,4-2-1,2 1 0,52 106 1,-30-91-3,4-2 0,3-2 0,3-2 0,4-3 0,2-2 0,3-3 0,128 103 0,-81-85-38,4-5 1,3-5-1,2-5 1,183 74-1,-193-97 14,2-5-1,2-4 1,0-6-1,2-4 1,196 15 0,-241-36 57,1-3 1,-1-3-1,0-3 1,0-3-1,0-2 1,-1-4 0,-1-3-1,-1-2 1,0-3-1,115-60 1,-127 52 13,-1-2 1,-2-2-1,-2-2 0,-1-2 1,-2-3-1,46-54 0,-58 56 17,-2-1-1,-1-2 0,-3-1 0,-2-1 0,-1-1 1,-3-1-1,27-86 0,-29 58 13,-4 0 0,-3-1 0,-3-1 0,-3 0 0,-4 0 1,-9-90-1,-6 46-37,-5 1 1,-5 1 0,-45-136 0,33 152-62,-3 2 0,-5 1 0,-60-100 0,60 128-13,-3 3-1,-3 1 1,-3 3-1,-96-93 1,83 100 54,-2 3 0,-3 4 0,-2 2 1,-2 4-1,-2 2 0,-2 5 0,-1 2 1,-2 4-1,-1 4 0,-1 3 0,-1 4 1,-2 4-1,1 3 0,-2 4 0,-111 2 0,112 9 5,-1 4 0,1 3 0,1 4 0,0 4-1,0 4 1,2 3 0,1 4 0,1 4-1,1 2 1,2 5 0,2 3 0,1 3-1,3 3 1,1 3 0,-87 82 0,102-77 18,3 1 0,2 3 0,3 2 0,2 3 0,3 1 0,-60 124 0,82-143-10,2 1-1,3 1 0,1 0 0,3 1 0,2 1 0,1 0 0,4 0 0,1 1 0,2-1 0,3 1 0,11 78 0,0-67-14,3 0-1,3-2 0,2 0 0,2-1 0,35 62 1,-12-39 3,4-1 1,106 133-1,-81-129-31,5-3 0,2-3 0,4-5 0,4-3-1,2-4 1,3-4 0,3-4 0,179 80 0,-141-83-141,3-6 0,2-6 0,2-6 1,1-6-1,1-7 0,189 9 0,-248-30 141,0-3 0,-1-5-1,1-3 1,-1-4-1,0-3 1,107-34 0,-148 35 99,-1-3 0,0-1 1,-2-2-1,0-2 0,-1-2 0,-1-1 1,-2-2-1,0-2 0,-2-1 1,-1-1-1,-1-2 0,-2-1 1,41-58-1,-47 52 47,-2-1 0,-1-1 0,-2-1 1,-2 0-1,13-48 0,-14 26-5,-3-1-1,-2-1 1,2-66 0,-11 20-37,-4 1 1,-5-1-1,-42-207 0,27 219-93,-5 1 0,-4 2 0,-4 0-1,-4 3 1,-5 1 0,-68-108-1,65 128 2,-4 3 0,-3 1 0,-3 3 0,-2 3 0,-4 2 0,-2 3 0,-121-83-1,117 97 13,-1 3-1,-3 3 1,-1 4-1,-1 3 1,-2 3-1,-1 3 1,-1 4-1,-1 3 1,0 4-1,-1 3 0,0 4 1,-1 4-1,1 3 1,-1 3-1,1 4 1,0 4-1,0 3 1,1 4-1,2 3 1,-102 42-1,100-28 29,2 4 1,2 3-1,1 4 0,3 3 1,2 3-1,2 3 0,2 3 1,4 3-1,1 2 0,4 3 1,3 2-1,-46 77 0,60-80-22,3 1 0,4 2-1,2 1 1,3 1-1,4 2 1,2 1-1,4 0 1,3 2 0,3-1-1,4 2 1,2-1-1,4 1 1,4 0-1,11 82 1,3-71-42,3-1-1,3-1 1,5-1-1,3-1 1,3-2 0,4-1-1,4-2 1,3-2-1,102 134 1,-98-150 8,3-2 1,3-3-1,1-2 0,3-2 1,3-3-1,1-2 0,2-4 1,2-2-1,2-3 0,1-3 1,84 29-1,-76-39 47,0-3 1,1-3 0,0-4-1,2-4 1,-1-2-1,1-4 1,0-4 0,0-3-1,0-4 1,-1-3-1,0-4 1,146-44-1,-148 31 38,-1-3 0,-1-3 0,-2-4 0,-2-3 0,-1-2-1,-3-4 1,-1-3 0,-3-2 0,-2-4 0,-2-1 0,-3-4 0,77-104-1,-80 83 12,-3-1 0,-3-3 0,-5-1 0,-3-3 0,-4-1 0,43-179 0,-56 164-22,-5-1 0,-4-1-1,-5 0 1,-4 0 0,-22-214-1,6 238-37,-4 0 0,-3 2 0,-3 0 0,-36-83 0,31 103-36,-1 2 0,-3 0 0,-3 3 1,-2 1-1,-74-86 0,58 86 16,-3 3-1,-1 2 1,-3 2-1,-2 3 0,-1 3 1,-3 3-1,-1 2 1,-1 3-1,-2 4 1,-2 2-1,0 3 1,-106-21-1,101 31 22,-1 3 0,0 4 0,0 3 0,-1 3-1,1 4 1,-1 3 0,1 3 0,1 4 0,0 3 0,0 4-1,2 2 1,-77 34 0,59-12-9,1 4-1,2 3 0,2 4 1,3 4-1,3 4 1,2 3-1,3 4 1,4 3-1,-95 119 1,126-137 23,3 2 1,2 1-1,3 2 1,3 1 0,2 2-1,-23 72 1,35-79-29,2 1 0,3 1 0,2 0 0,2 1 0,3-1 0,3 1 1,8 86-1,0-88-19,3 0 1,3-1 0,1-1-1,3 0 1,3-1 0,1-1-1,3-1 1,2-1 0,56 81-1,-43-80-35,2 0-1,3-3 0,1-2 1,2-2-1,2-1 0,2-3 1,2-3-1,72 40 0,-61-43 112,1-4-1,1-2 0,2-4 0,1-2 0,0-3 0,1-4 1,1-2-1,1-3 0,128-1 0,-116-12-32,0-3 1,-1-4-1,-1-4 0,0-4 0,0-3 1,-2-3-1,-1-4 0,85-43 0,-87 32-13,-2-2-1,-1-4 0,-3-4 1,-2-2-1,100-95 0,-127 104 42,-3-2 0,-2-1-1,-1-2 1,-3-2 0,-2 0-1,-1-2 1,-4-2 0,-1 0-1,19-64 1,-24 49 34,-4-1 1,-2-1-1,-3 0 1,-4 0-1,-2-1 1,-4 1-1,-12-121 1,3 134-46,-2 0 0,-2 1 0,-3 0 0,-3 1 0,-2 1 0,-2 1 0,-2 0 0,-3 2 0,-63-91 0,53 95-34,-2 2-1,-2 2 0,-1 2 1,-3 1-1,-1 2 0,-59-36 1,39 34-19,-2 3 0,-1 3 0,-2 3 0,-98-29-1,63 31 0,-1 5 0,-1 5 0,-1 4-1,0 6 1,-1 4 0,-207 17 0,222-1 48,1 5 1,1 3-1,0 5 1,2 3-1,1 5 1,1 3-1,3 5 1,0 3-1,-151 103 1,178-103-8,2 2 1,2 3 0,3 2-1,1 2 1,3 3 0,3 1-1,1 3 1,4 1 0,2 2-1,3 1 1,2 2 0,4 2-1,-33 107 1,47-117-29,4 0 0,1 0 0,3 1 0,3 0 0,2 0 0,3 0 0,2 0 0,20 106-1,-7-97-27,2-1-1,3-1 0,3-1 0,3-2 0,2 0 1,3-2-1,44 62 0,-32-60-25,2-2-1,3-2 1,3-2 0,2-3-1,2-2 1,3-2 0,1-3-1,3-3 1,1-2 0,2-4-1,1-2 1,3-3 0,0-3-1,110 28 1,-104-40 70,2-4-1,0-3 1,0-4 0,1-3-1,0-3 1,-1-4-1,0-4 1,0-2 0,0-5-1,-2-2 1,0-4-1,-1-3 1,-1-3 0,-2-4-1,-1-3 1,-2-2-1,-1-4 1,-2-3 0,-2-2-1,-1-4 1,91-92 0,-91 74-6,-3-4 1,-3-1 0,-4-3-1,-3-3 1,-3-1 0,-4-3-1,61-160 1,-75 160 19,-4-2 0,-4-1 0,-3 0 0,-4-1 0,-4-1 0,-4 0 0,-4-1 0,-11-118 0,3 157 10,-2 0 1,-2 1-1,-3 0 1,-1 0 0,-3 1-1,-1 1 1,-3 1-1,-1 1 1,-3 1 0,-1 1-1,-2 1 1,-2 1-1,-2 2 1,-1 1 0,-1 2-1,-3 1 1,0 2-1,-3 1 1,-50-30 0,39 32-34,0 3 1,-2 2-1,-1 2 1,-1 2-1,-1 3 1,-85-15-1,68 22-34,-1 3 0,0 2 0,0 4 0,-119 14 0,77 5 34,2 6 1,0 4-1,2 5 0,1 5 1,2 4-1,-149 83 1,174-79 97,3 4 0,2 3 0,2 3 0,3 4 0,3 3 0,2 3 0,4 3 0,-92 124 0,121-140-49,4 0-1,1 2 0,3 2 1,2 0-1,-33 116 0,46-123-58,3 1 0,2-1 0,2 2-1,3-1 1,2 1 0,2-1 0,14 96-1,-3-89-17,2-1-1,3 0 0,3-2 0,2 0 0,2-1 0,2-1 0,3-2 0,2-1 1,54 68-1,-35-59-12,2-2 0,2-2-1,3-2 1,2-3 0,2-3 0,118 70 0,-114-83 37,1-3-1,1-2 1,1-4-1,1-3 1,2-3-1,0-2 0,0-4 1,1-3-1,1-4 1,0-2-1,-1-4 1,1-2-1,134-24 1,-137 13 38,-1-4 1,-1-3-1,-1-2 1,-1-3 0,-1-4-1,-1-2 1,-2-3 0,-1-2-1,-2-3 1,-2-3 0,-2-2-1,-1-2 1,-3-3 0,62-75-1,-66 61 11,-3-2 0,-3-1 0,-2-3 0,-4-1-1,-2-1 1,-4-2 0,28-107 0,-34 84-18,-3-1 0,-5-1 0,-4 0 0,-5-1 0,-8-142-1,-3 169-13,-4 1-1,-2 1 0,-4-1 0,-3 2 0,-52-133 0,48 154-14,-2 1 0,-1 2 0,-3 0 0,-1 2-1,-3 1 1,-1 2 0,-2 1 0,-78-68 0,63 70-20,-1 2 1,-2 2 0,-1 2 0,-2 3-1,0 2 1,-2 3 0,-1 2-1,0 3 1,-66-11 0,20 11-15,1 5 1,-2 5-1,1 4 1,-159 14-1,182-2 47,0 3 1,0 4-1,-86 29 1,116-27 14,2 2 0,0 2 0,1 3 0,1 2 1,-77 55-1,65-32 24,3 2 0,1 3 0,4 2 0,1 2 0,3 3 0,3 1 0,3 3 0,2 1 1,4 2-1,2 2 0,4 0 0,2 3 0,-26 109 0,42-127-45,3 0-1,2 0 1,2 1 0,3-1-1,2 1 1,3 0 0,2 0-1,3-1 1,2 0 0,2-1-1,33 88 1,-19-78-60,2-1 0,4-2-1,2-1 1,2-1 0,4-3 0,1-1-1,3-2 1,2-1 0,3-3 0,1-3-1,3-1 1,1-3 0,2-2 0,119 63-1,-105-69-12,2-2 0,1-4 0,1-3 0,1-3 0,1-4-1,1-3 1,0-3 0,1-4 0,0-3 0,0-3-1,1-4 1,152-24 0,-149 9 69,-1-3 0,-1-3 0,-1-4 0,-1-4 0,-1-3 0,-3-3 0,0-3 0,96-72 0,-119 74 48,-2-3 0,-1-2 0,-2-2 0,-3-2 1,-1-2-1,-3-1 0,-1-2 0,-4-2 0,-1-1 0,-3-2 1,37-98-1,-39 67-27,-5-1-1,-3-1 1,-4-1 0,-4 0 0,-5-1 0,-3 1-1,-4-1 1,-4 0 0,-5 0 0,-3 1 0,-4 0 0,-4 2-1,-43-118 1,40 148-23,-3 0 0,-2 3 0,-2 0 0,-3 2 0,-3 1 0,-49-57 0,48 69 17,-1 2-1,-2 2 1,-1 1 0,-2 3 0,-1 1-1,-2 2 1,-76-37 0,63 41-6,-2 2 0,0 3 0,-2 3-1,0 2 1,-1 3 0,0 3 0,-89-3 0,74 13-15,0 2 1,1 5-1,0 2 0,0 4 1,-127 39-1,112-20 25,2 4 0,1 3 0,2 5 1,2 3-1,2 4 0,3 4 0,2 3 1,3 4-1,2 3 0,-94 107 0,121-117 40,2 3 0,3 2 0,3 1 0,2 2 0,3 2 0,-31 84-1,47-99-27,2 1 0,3 0 0,2 0 0,2 1 0,2 1-1,2 0 1,3-1 0,2 1 0,10 71 0,2-55-35,3-2 0,3 1 0,3-2 1,3-1-1,3-1 0,2-1 0,62 98 1,-36-79-89,4-2-1,2-4 1,4-1 0,137 118 0,-136-138 1,3-4 1,2-2-1,2-4 0,2-2 0,2-5 1,2-2-1,1-4 0,1-4 0,140 30 1,-157-45 126,0-4 1,0-2 0,1-4 0,0-2 0,-1-2-1,1-4 1,-1-3 0,0-2 0,0-3 0,-2-3 0,0-2-1,-1-3 1,87-44 0,-89 33 58,-2-2 1,-2-3-1,-1-2 0,-2-2 1,84-87-1,-100 88-36,-1-2-1,-3-1 1,-1-1 0,-3-1 0,-1-2 0,-3-1-1,32-87 1,-35 66-40,-4-1-1,-2-1 0,-4 0 0,-3-1 1,-3 0-1,-3-1 0,-3 1 0,-3 0 1,-4 0-1,-2 0 0,-4 1 0,-3 1 1,-3 1-1,-2 0 0,-41-82 0,37 102-29,-2 2-1,-1 1 1,-3 1-1,-2 2 1,-1 1-1,-3 2 0,-1 1 1,-1 3-1,-77-54 1,60 53 14,-2 3 0,-1 3-1,-1 2 1,-1 3 0,-2 2 0,0 3 0,-98-17 0,87 26 4,-1 3 0,0 4 0,0 3-1,0 3 1,0 3 0,0 4 0,1 3 0,0 4 0,1 2 0,0 4 0,-74 32 0,72-20 0,2 2 0,1 4 0,2 3 0,1 3 0,3 3 0,2 3 0,2 3 0,3 3-1,2 2 1,-52 69 0,73-80 4,3 2 0,1 2 0,3 1 0,2 2 0,3 0 0,2 1 0,2 2 0,3 0 0,-13 81 0,24-98-17,3 0-1,1 0 1,2 0 0,1 0 0,3 0-1,1 0 1,2 0 0,2-1 0,2 0 0,1-1-1,2 0 1,2 0 0,1-1 0,38 62 0,-21-52 3,2-2 1,2-1 0,2-2 0,2-2 0,2-1 0,1-2 0,2-3 0,93 56 0,-54-44-49,2-4 0,1-4 0,3-4 1,147 36-1,-153-51 15,1-4 1,1-4 0,1-4-1,-1-3 1,1-5 0,0-3-1,154-26 1,-170 15 68,-1-4 0,-1-2 0,-1-4 0,-1-3 0,-1-2 0,-2-4 0,-1-2 0,-2-3 0,100-80 0,-127 87 14,-1-1 0,-1-2 0,-2-2 1,-2 0-1,-1-2 0,-2-1 0,-2-2 0,-1 0 0,-3-1 0,-1-1 0,-2-1 1,12-50-1,-16 43-30,-3 0 0,-3-1 1,-1 0-1,-3 0 0,-2 0 0,-2-1 1,-2 1-1,-3 0 0,-2 1 1,-24-83-1,19 95-8,-1-1 0,-2 2 1,-1 0-1,-2 1 0,-2 1 0,-1 1 0,-2 1 1,-1 1-1,-2 1 0,-1 1 0,-1 1 0,-2 2 1,-1 1-1,0 2 0,-2 1 0,-2 2 0,0 1 1,0 1-1,-2 3 0,0 1 0,-2 1 0,1 3 1,-1 1-1,-1 2 0,-47-5 0,42 10 45,-1 2-1,1 2 1,0 2-1,-1 2 1,1 3-1,-68 17 1,58-8-32,0 4 0,2 1 0,0 3 1,-90 54-1,84-38 1,2 1 1,2 4-1,2 2 1,2 2-1,2 2 1,2 2-1,3 3 1,2 1 0,-40 72-1,59-85-21,2 0 0,2 2 0,2 0 0,2 2 0,2 0 0,2 0 0,-7 61 0,15-80-20,2 0 0,1 0 0,2 0 0,0 0 0,2 0-1,1-1 1,1 1 0,2-1 0,1 0 0,1-1 0,1 0 0,1 0 0,26 42 0,-27-53 14,2 0 0,0-1 0,0-1 1,2 0-1,0 0 0,0-1 0,1-1 0,1-1 0,0 0 0,18 9 0,-12-9 16,0-2 1,1 0-1,0-2 0,1 0 0,0-2 1,0 0-1,30 1 0,-7-5 23,1-2-1,-1-2 1,0-2 0,0-2-1,-1-2 1,1-2-1,81-31 1,-57 12-26,-2-3-1,-1-2 1,-2-4 0,-1-2 0,-3-3-1,101-92 1,-104 78-52,-1-3-1,-4-1 1,-2-4-1,-3-1 1,-4-3-1,39-77 1,-66 113 32,-2 0 0,-2-2 0,-1 1 1,-2-2-1,-1 0 0,5-39 1,-13 63 25,-1 1 0,-1-1 0,1 1 0,-2-1 0,0 1 0,0-1 0,-1 1 0,-1 0 0,0 0 0,-1 0 0,0 0 0,0 0 0,-2 1 0,1 0 1,-1 0-1,-1 0 0,0 1 0,0 0 0,-1 0 0,-1 1 0,-16-15 0,5 9 8,-1 2-1,-1 0 1,0 1-1,0 1 1,-1 1 0,0 2-1,-1 0 1,0 1-1,0 1 1,0 2 0,-1 0-1,0 2 1,0 0 0,-44 4-1,23 1 14,0 3 0,0 2 0,0 1 0,1 3 0,0 1 0,1 3-1,-45 22 1,28-6 8,2 3 0,1 3 0,2 1-1,2 4 1,1 1 0,-45 52 0,24-15 16,4 3 1,3 3 0,-56 97-1,87-124-36,3 0-1,-45 114 0,70-155-27,1 1-1,2 0 0,0 0 1,0 0-1,2 1 0,1-1 1,1 1-1,0 0 0,2 0 0,0-1 1,1 1-1,1 0 0,9 30 1,-7-40 9,0 0 1,0-1 0,1 1 0,0-1-1,1 0 1,0 0 0,1-1-1,0 0 1,0 0 0,1-1-1,0 0 1,1-1 0,0 0 0,0 0-1,0-1 1,1 0 0,0-1-1,0 0 1,0-1 0,0 0 0,1-1-1,14 2 1,4 1 32,1-3 0,0 0 0,-1-2 0,1-2-1,0 0 1,-1-2 0,54-12 0,-36 2-13,0-2 0,-1-2-1,-1-2 1,0-2 0,-1-2-1,-2-2 1,-1-2 0,0-1 0,-3-3-1,51-48 1,-45 33-48,-1-2 0,-3-1-1,-2-3 1,-2-1 0,-2-1 0,-3-3 0,39-94-1,-57 116 17,-2 0 0,-1-1 0,-1 0 0,4-44 0,-12 64 23,0 1 0,-2 0 0,0-1-1,-1 1 1,0-1 0,-1 1 0,-1 0 0,0 0-1,-1 0 1,-1 1 0,-1-1 0,-12-23 0,10 24 7,-2 1 0,0 1 1,0 0-1,-1 0 0,-1 1 1,0 1-1,0 0 0,-1 0 1,0 2-1,-1-1 0,0 2 1,0 0-1,-1 0 0,0 1 1,0 1-1,-27-5 0,5 2-6,0 3 0,0 1-1,0 2 1,-1 1 0,1 2-1,-42 6 1,20 2-7,1 3 0,1 2-1,0 3 1,1 2 0,1 3 0,0 2 0,-94 58-1,105-54 12,2 2-1,1 1 1,2 3-1,1 1 1,2 1-1,1 3 1,2 0-1,2 2 1,-34 60-1,51-75-21,1 0-1,1 0 1,2 1-1,0 1 1,2-1-1,1 2 1,2-1 0,0 1-1,2 0 1,1 37-1,2-54 0,1 0-1,0 0 1,1 0-1,0 0 1,1 0-1,0 0 1,1 0-1,0-1 1,1 0-1,1 0 1,-1 0-1,2-1 1,-1 1-1,2-1 1,-1-1-1,1 0 1,0 0-1,1 0 1,0-1-1,1 0 1,0-1-1,0 0 1,0-1-1,1 0 1,0-1-1,17 7 1,-1-4 13,-1-2 0,1-1 0,0 0 0,0-3 0,0 0 0,0-1 1,0-2-1,0-1 0,0-1 0,0-1 0,0-1 0,30-11 0,16-7 12,-1-4 0,-1-2-1,74-44 1,-73 32-22,-1-4 0,-2-2 0,103-93 0,-127 97-30,-1-2 0,-3-1 0,-1-2 1,-3-2-1,45-80 0,-72 111 29,0 0 0,-2 0 1,0 0-1,-1-1 0,-1 0 0,-1 0 0,-1-1 0,2-23 1,-6 38 9,1 0 1,-1 1 0,-1-1 0,1 0 0,-1 0 0,0 0 0,0 0 0,-1 0 0,0 1 0,0-1 0,0 0 0,-1 1 0,1 0 0,-1 0 0,-1 0 0,1 0 0,-1 0 0,0 0 0,0 1 0,0 0 0,0 0 0,-1 0 0,0 0 0,0 1 0,0 0 0,0 0 0,0 0 0,0 0 0,-1 1 0,0 0 0,-10-2 0,-4-1 4,0 2 1,0 1-1,0 0 1,0 1-1,0 1 1,-1 1-1,1 1 1,-28 7-1,1 1 3,1 3 0,-66 28 0,56-17 2,2 3 1,0 2-1,2 3 0,2 1 1,-88 77-1,109-83-9,0 2 0,2 1 1,1 1-1,1 1 0,2 1 0,1 1 0,2 1 0,1 1 0,-25 68 0,39-87-31,1 0 0,0 1 0,1-1 0,1 1-1,0 0 1,2-1 0,0 1 0,3 24 0,-2-36 13,0 0 0,0 0 0,0 0 1,1 0-1,0 0 0,0 0 0,1 0 1,0 0-1,0-1 0,0 1 0,0-1 1,1 0-1,0 0 0,0 0 0,0-1 0,1 1 1,0-1-1,-1 0 0,2 0 0,-1-1 1,0 0-1,1 0 0,-1 0 0,1 0 1,0-1-1,11 3 0,-3-3 16,1 0 0,-1-2 0,0 1 0,0-2 0,1 0 0,-1-1-1,0 0 1,0-1 0,0-1 0,-1 0 0,17-7 0,15-8 33,81-49-1,-73 36-27,-1-3-1,56-49 0,-85 64 6,-2 0-1,0-2 0,-2 0 0,0-1 0,-2-1 0,27-46 0,-41 64 0,0 0 0,-1 0 0,1-1-1,-1 1 1,-1 0 0,1-1 0,-1 0-1,0 1 1,0-1 0,-1 1 0,0-1-1,-1-7 1,1 11-9,-1 0 1,0 0-1,0 0 0,0 0 1,0 0-1,-1 1 0,1-1 1,-1 0-1,0 1 1,0-1-1,0 1 0,0-1 1,0 1-1,0 0 0,-1 0 1,1 0-1,-1 0 0,1 0 1,-1 1-1,0-1 0,1 1 1,-1 0-1,0-1 0,0 1 1,0 1-1,0-1 1,-4 0-1,-7-1-7,0 0 1,-1 1 0,1 1-1,0 1 1,-1 0-1,1 0 1,0 2 0,0-1-1,0 2 1,-25 9-1,-8 7 20,-75 41 0,69-30 7,-76 56 1,109-72-37,2 1 0,0 0 0,1 1 0,0 2 1,2-1-1,-25 40 0,36-51-4,0 0-1,1-1 0,0 1 1,0 1-1,1-1 1,0 0-1,0 0 0,1 1 1,0-1-1,0 1 0,1 0 1,0-1-1,0 1 1,1-1-1,0 1 0,4 14 1,-4-17 1,2 0 1,-1 0-1,1-1 1,-1 1-1,1 0 1,1-1-1,-1 0 1,1 0-1,-1 0 1,1 0-1,0 0 1,0-1-1,1 0 0,-1 0 1,1 0-1,0 0 1,0-1-1,-1 0 1,2 0-1,-1 0 1,0 0-1,0-1 1,0 0-1,11 1 1,4-1 0,1-1 1,0 0-1,-1-2 0,1 0 1,-1-1-1,0-1 1,0-1-1,0-1 0,-1-1 1,29-13-1,-6-1 19,0-2 0,-2-2 0,58-45 0,-65 42 14,0-1 0,-2-1 0,-2-2 0,36-49 0,-50 60 4,-1 0 0,-1-1 0,-2 0 0,0-1 0,-1 0 0,-1 0 0,-1-1 0,8-46 0,-15 62-6,0 0-1,0 0 1,-1 0 0,0-1-1,-1 1 1,0 0-1,0 0 1,-1 0-1,1 0 1,-2 0-1,1 0 1,-1 1 0,-1-1-1,1 1 1,-6-8-1,5 9-1,-1 1 1,0-1-1,0 1 0,0 0 1,0 1-1,-1-1 0,0 1 1,0 0-1,0 1 0,0-1 0,-1 1 1,1 0-1,-1 1 0,0 0 1,0 0-1,0 0 0,-12-1 0,-4 2-1,-1 1 0,1 1-1,0 0 1,-1 2 0,1 1-1,0 1 1,0 1 0,1 1-1,0 1 1,-40 19-1,19-4 15,1 1 0,1 2 0,1 2 0,-47 42 0,62-46-22,0 0 0,1 2 0,2 0 1,1 2-1,1 0 0,1 1 0,2 1 0,-21 47 0,33-62-13,0-1-1,1 1 0,0 0 1,1 0-1,1 1 1,1-1-1,0 0 0,0 1 1,4 20-1,-1-25 1,0 1 0,1 0 0,1-1 0,0 1 0,0-1 0,1 0 0,0 0 0,1-1 0,1 0 0,-1 0 0,2 0 0,-1-1 0,12 11-1,-7-9 7,0-1 0,0 0 0,1 0-1,0-2 1,0 1 0,1-2 0,1 0-1,-1 0 1,1-2 0,0 0 0,16 4-1,-10-5 7,1-1-1,0-1 1,-1-1-1,1-1 1,0 0-1,-1-2 1,35-6-1,-30 2 3,1-1 0,-1-1 0,0-2 0,-1 0 0,0-1 0,-1-2-1,0-1 1,-1 0 0,0-2 0,-1-1 0,-1 0 0,-1-2 0,22-25 0,-32 31-5,-1 1 1,0-1-1,-1-1 1,0 0-1,-1 0 1,-1-1-1,-1 1 1,0-1-1,0 0 1,3-28-1,-7 37 6,0 0 0,-1 0 0,0 0 0,0 0 0,-1-1 0,1 1-1,-1 0 1,-1 0 0,1 0 0,-1 0 0,0 0 0,0 1 0,-1-1 0,0 1 0,0-1 0,0 1 0,0 0 0,-1 0-1,0 0 1,0 0 0,-1 1 0,1 0 0,-1 0 0,0 0 0,0 0 0,0 1 0,0 0 0,-1 0 0,-8-3 0,-1 0-5,-1 2 1,1 0-1,-1 1 1,0 1-1,0 0 1,0 1 0,0 0-1,0 2 1,0 0-1,0 1 1,1 0-1,-29 9 1,14-3-28,0 2 0,1 2 0,1 0 1,0 2-1,-43 29 0,61-37 5,1 1 0,0 0 0,1 0 0,-1 1 1,2 0-1,-1 1 0,1 0 0,0 0 0,-8 16 0,12-19 4,0 0 1,1 0-1,0 0 0,0 0 0,1 0 0,0 0 1,0 1-1,0-1 0,1 1 0,0-1 0,0 0 0,1 1 1,0-1-1,0 0 0,0 1 0,1-1 0,-1 0 1,6 10-1,0-2 3,1-1 1,1 0 0,0 0 0,0-1-1,1 0 1,1-1 0,0 0-1,0-1 1,1 0 0,1-1-1,0 0 1,0-1 0,25 12-1,17 5-11,1-3-1,64 17 1,-66-21-146,1-3 0,0-2 0,0-2 0,90 5 0,-146-16 176,1-1-1,0 1 1,0 0-1,0 0 1,0 0-1,0 0 1,0 0-1,0 0 1,0-1-1,0 1 1,0 0-1,0 0 1,0 0-1,0 0 1,0 0-1,0 0 1,0-1-1,0 1 1,0 0-1,0 0 1,0 0-1,0 0 1,0 0-1,0 0 1,0-1-1,0 1 1,1 0-1,-1 0 1,0 0-1,0 0 1,0 0-1,0 0 1,0 0-1,0 0 1,0-1-1,0 1 1,0 0-1,1 0 1,-1 0-1,0 0 1,0 0-1,0 0 1,0 0-1,0 0 1,0 0-1,1 0 1,-1 0-1,0 0 1,0 0-1,0 0 1,0 0-1,0 0 1,1 0-1,-1 0 1,0 0-1,0 0 1,0 0-1,0 0 1,-17-10 48,-28-10-198,19 11 20,16 6 95,1 0 0,0-1-1,0 0 1,0 0 0,1 0 0,-1-1 0,1-1 0,-14-11-1,22 17 24,0 0 0,0 0 0,0 0 0,0-1 0,0 1 0,0 0-1,-1 0 1,1 0 0,0 0 0,0 0 0,0 0 0,0 0-1,0-1 1,0 1 0,0 0 0,0 0 0,0 0 0,0 0 0,0 0-1,0 0 1,0 0 0,0-1 0,0 1 0,0 0 0,0 0-1,0 0 1,0 0 0,0 0 0,0 0 0,0-1 0,0 1 0,0 0-1,0 0 1,1 0 0,-1 0 0,0 0 0,0 0 0,0 0-1,0 0 1,0-1 0,0 1 0,0 0 0,0 0 0,0 0 0,1 0-1,-1 0 1,0 0 0,0 0 0,0 0 0,0 0 0,0 0-1,0 0 1,0 0 0,1 0 0,-1 0 0,0 0 0,0 0 0,0 0-1,0 0 1,0 0 0,0 0 0,1 0 0,14 0-204,14 5 32,-6 2 21,26 4-1151,-49-11 1295,1-1 42,-1 0 1,1 1-1,-1-1 1,0 0-1,1 0 1,0 0 0,-1 1-1,1-1 1,-1 0-1,1 1 1,0-1-1,-1 0 1,1 1 0,0-1-1,0 1 1,0-1-1,-1 1 1,1 0-1,0-1 1,0 1 0,0 0-1,0-1 1,0 1-1,0 0 1,-1 0-1,1 0 1,0 0 0,0 0-1,0 0 1,0 0-1,0 0 1,2 1-1,12 0-37,1 0-1,-1 2 1,0-1-1,25 9 0,8 2 41,-37-11-550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69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2264 0 8450,'-187'62'496,"-7"24"120,-15 46-304,-12 15-48,-6 32-144,-7 17-48,4 12 0,21 8-16,28 11-24,26-9-8,50-2-104,23 2-144,52-7-472,30-1-496,51-1 624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0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1567 0 10234,'-206'83'576,"-2"53"120,4 19-183,21 33-305,12 19-104,16 16-88,13 7-16,29 14-8,16-10-16,42 7-176,22 0-184,37-7-513,19 1-239,36-13-480,18-13-153,28-18 1033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4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795 0 10058,'-200'185'512,"25"32"96,33 42-352,26 13-96,35 31-336,17 6-160,48-2-192,26-12-80,46-27 0,20-13 24,26-37-176,11-15-417,32-36 705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74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41 1 10810,'-40'188'352,"65"57"-184,10 16-120,51 37-864,20 12-1256,17-1 1152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0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 1 5617,'-6'121'-848,"55"4"248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25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 1 12539,'-7'44'576,"28"13"104,23 8-424,38 18-256,17 4-392,34-1-864,14-4-737,15-17 1033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5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98 1 11658,'-47'21'393,"19"33"215,10 29-736,13 58 152,5 24 96,9 32 144,13 16 24,30 5-64,16-1-72,27-5-312,14-12-160,21-18-192,14-13-88,10-34-105,6-21-215,6-43-1800,-1-28 1703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85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148 0 12515,'-78'37'296,"37"39"-264,16 19 16,22 40-16,10 19 16,27 19 16,14 5-24,26-1-72,9-8-80,15-17-312,4-8-88,11-21-177,5-12-151,-2-14-640,-9-10 880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1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181 1 13715,'-65'18'224,"25"56"-352,9 25 8,9 51 8,5 23 48,11 27 80,8 14 40,20 16 32,9-9-16,27-14-128,13-10-144,26-25-464,9-13-248,4-27-745,-5-18-695,-13-38 1367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154 1 14211,'-60'19'368,"12"19"32,21 48-560,11 24 32,13 46 48,8 19 32,14 22 32,6 12 8,17 3-48,8-3-120,20-12-208,7-12-120,7-26-296,4-15-161,-4-33-743,-10-18-784,-8-41 1399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57 422 1008,'-19'20'446,"15"-18"-99,1 1 1,-1 0 0,1 0-1,0 0 1,0 1 0,0-1-1,1 1 1,-1-1 0,1 1-1,0 0 1,0 0 0,-2 5-1,5-8-295,-1-1-1,0 0 1,0 1-1,0-1 1,1 0-1,-1 1 1,0-1-1,0 0 1,1 1-1,-1-1 0,0 0 1,1 0-1,-1 1 1,0-1-1,1 0 1,-1 0-1,0 0 1,1 0-1,-1 1 1,1-1-1,-1 0 1,0 0-1,1 0 1,-1 0-1,1 0 1,-1 0-1,0 0 1,1 0-1,-1 0 0,1 0 1,-1 0-1,0 0 1,1 0-1,-1-1 1,0 1-1,1 0 1,-1 0-1,1 0 1,-1 0-1,0-1 1,1 1-1,-1 0 1,0 0-1,1-1 1,-1 1-1,0 0 1,0-1-1,1 1 0,21-14 751,-21 13-714,31-24 961,49-48 0,-21 17-359,68-57 369,111-93-61,-236 201-1494,-18 12-307,-22 13-1548,20-9 1533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0.7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5005 121 4113,'-1'-3'285,"1"0"-1,0-1 1,-1 1 0,1 0-1,1-1 1,-1 1 0,0 0-1,1-1 1,0 1 0,0 0-1,0 0 1,0-1 0,0 1-1,0 0 1,1 0 0,0 1-1,-1-1 1,1 0 0,0 0 0,0 1-1,1-1 1,-1 1 0,1 0-1,-1 0 1,1-1 0,3 0-1,2-3 8,0 1 1,0 0-1,1 1 0,-1 0 0,1 0 0,0 1 0,19-4 0,-13 5-179,0 1 0,-1 1 0,1 1 0,0 0 0,-1 0 0,1 2 0,-1 0 0,1 0 0,-1 1 0,0 1 0,19 10 0,18 10-111,74 49 0,-116-68 24,5 2-28,-1 1 0,1 1 0,-2 0-1,1 1 1,-1 1 0,-1-1 0,19 26 0,-26-30 1,0 0 1,-1 0 0,1 0-1,-1 1 1,-1 0 0,0-1-1,0 1 1,0 0 0,-1 0-1,0 0 1,-1 0-1,0 0 1,0 0 0,0 0-1,-1 0 1,0 0 0,-1-1-1,-3 10 1,0-1 20,-1 0 1,-1 0-1,0-1 0,-1 0 1,0-1-1,-2 0 0,0 0 1,0-1-1,-1 0 0,-1 0 1,0-2-1,0 1 0,-25 15 1,26-19-3,0-1 0,0-1 0,0 0 1,-1 0-1,0-2 0,0 1 0,-1-1 0,1-1 1,-1 0-1,1-1 0,-1 0 0,0-1 0,0-1 1,0 0-1,0-1 0,0 0 0,0-1 1,-20-5-1,29 6-1,-1 0 1,1-1-1,0 0 1,-1 0-1,1 0 1,0-1-1,0 0 0,0 1 1,0-1-1,1 0 1,-1-1-1,1 1 1,0-1-1,0 1 1,0-1-1,0 0 1,1 0-1,-3-5 0,3 2 27,-1 0 0,2 1 0,-1-1-1,1 0 1,0 0 0,0 0-1,1 0 1,-1 0 0,2 0-1,-1 0 1,3-10 0,-1 6-20,1-1 1,0 1-1,0 0 1,2 0 0,-1 0-1,1 0 1,1 1-1,0 0 1,0 0-1,1 1 1,0-1-1,1 1 1,0 1 0,15-12-1,-12 12-17,1 1-1,0 1 1,1 0 0,-1 1 0,1 0-1,0 1 1,0 1 0,1 0-1,-1 0 1,1 2 0,0-1 0,-1 2-1,1 0 1,0 0 0,-1 2-1,1-1 1,0 2 0,-1 0-1,0 0 1,0 1 0,0 1 0,0 0-1,-1 1 1,0 1 0,0-1-1,0 2 1,-1 0 0,0 0-1,-1 1 1,1 0 0,-2 1 0,1 0-1,-2 1 1,1-1 0,-1 2-1,7 14 1,-4-2-21,-1 2-1,-2-1 1,0 1 0,-2 0-1,0 1 1,-2-1 0,-1 1-1,-2 0 1,0 0-1,-2 0 1,-7 51 0,3-47-4,-2-1 0,-1 1 1,-2-1-1,-1-1 0,-1 0 1,-1-1-1,-1 0 0,-2-1 1,-1 0-1,-20 23 0,17-26 0,-2-2 0,0 0 0,-1-2 0,-1 0 0,-1-1 0,0-2 0,-2-1 0,0-1 0,-29 12-1,43-22 24,-1 0 0,1-1 0,-1-1 0,0 0 0,0 0 0,-1-2 0,1 0-1,0 0 1,-23-3 0,27 0 9,1 0-1,-1 0 0,0-1 1,1 0-1,0-1 0,-1 0 1,2-1-1,-1 1 0,0-2 1,1 1-1,0-1 0,0-1 1,1 1-1,-13-15 0,13 14 14,2-1 0,-1 1-1,1-1 1,0 0-1,0-1 1,1 1 0,1-1-1,-1 1 1,1-1-1,1 0 1,-1 0 0,1-1-1,0-16 1,2 14-4,0-1 1,1 0-1,1 0 1,0 1-1,1-1 1,0 1-1,1 0 1,0 0-1,8-14 1,2 0-11,1 1 1,2 0-1,0 1 1,2 0-1,1 2 0,0 0 1,46-36-1,-40 38 50,0 2-1,1 1 1,1 1 0,1 1-1,45-16 1,-53 23-17,1 2 1,1 0-1,-1 2 1,1 0-1,0 1 0,0 2 1,0 0-1,33 4 1,-49-2-42,0 0 1,0 0-1,0 0 0,0 1 1,0 1-1,-1-1 1,1 1-1,-1 0 1,0 0-1,0 1 0,0 0 1,0 0-1,0 0 1,-1 1-1,7 7 0,-6-4-5,-1-1 0,0 1 0,0 0 0,0 0 0,-1 1 0,-1 0 0,0-1 0,0 1 0,0 0 0,1 14 0,-1 6-42,-1 0 0,-2 0 1,-1 0-1,-1 0 1,-1 0-1,-12 44 0,9-44 5,-1 0 0,-2 0 0,-1 0 0,-1-2-1,-2 1 1,-1-1 0,0-1 0,-2-1 0,-1 0-1,-1-1 1,-2-1 0,0-1 0,-1 0 0,-1-2 0,-1 0-1,-31 20 1,15-15 62,-1-2 0,-1-2 0,-1-1 0,-75 23 0,87-35-20,0 0-1,-1-2 1,0-2 0,0 0 0,0-2-1,0-2 1,-59-5 0,78 3 5,0 0 1,0-1 0,0 0-1,1-1 1,0 0 0,0-1-1,0 0 1,0-1-1,1 0 1,-1-1 0,2 0-1,-1 0 1,1-1-1,0 0 1,-10-13 0,11 10-5,1 0 1,0 0-1,0-1 0,1 1 1,1-1-1,0-1 1,1 1-1,0-1 1,1 0-1,0 0 1,1 0-1,1 0 0,0-25 1,2 13 9,2 0 0,1 0 0,1 1 0,1-1 0,1 1 0,1 0 0,1 1 0,1 0 0,1 1 0,1 0 0,1 0 0,1 1 0,31-35 0,-14 21 21,2 1 1,1 2 0,2 2-1,1 1 1,2 2-1,62-34 1,-65 42-17,1 2-1,1 1 1,0 2 0,1 2 0,59-10 0,-75 18-10,1 1 0,0 1 0,0 1 0,-1 1 1,1 1-1,0 2 0,0 0 0,-1 1 0,0 1 1,38 14-1,-51-14-8,0 0 0,1 1 0,-2 0 0,1 0 0,-1 1 0,0 0 0,0 1 0,-1 0 0,0 0 0,0 1 1,12 18-1,-11-12-18,-1 0 1,0 0-1,-1 1 1,-1 0-1,-1 0 1,0 1-1,4 26 1,-6-20-26,0 1 0,-2-1 0,-1 1-1,0 0 1,-2-1 0,-1 1 0,-1-1 0,-1 0 0,-1 0 0,-1 0 0,-19 42 0,12-40 40,-2 0 0,-2-1 0,0 0 0,-1-2 0,-1 0 0,-1-1 1,-43 32-1,-2-5 52,-113 60 0,145-89-56,0-2-1,-2-1 1,0-2 0,0-1 0,-1-2-1,0-2 1,-1-1 0,-40 2-1,62-9 13,0-1-1,-1-1 1,1 0-1,0-1 1,0-1-1,0 0 1,0-1-1,0-1 1,-18-9-1,22 8 8,0-1 0,1 0 0,0 0 0,0-1 0,1-1 1,0 0-1,1 0 0,-1-1 0,2 0 0,0-1 0,0 0 0,-11-20 0,12 16 8,0 0 0,0-1 1,1 0-1,1 0 0,1-1 0,0 0 0,2 1 0,0-1 1,0-33-1,3 24-2,1 1 1,2 0-1,1 0 1,0 0-1,2 0 1,11-25-1,2 5 8,1 1-1,3 1 1,2 1 0,1 1-1,2 2 1,49-52 0,-47 59 1,1 0 1,2 2-1,1 2 0,1 1 1,1 2-1,2 2 0,0 1 1,2 2-1,45-16 0,-65 28-28,-1 2-1,1 0 0,1 2 0,-1 0 0,1 2 0,-1 0 1,1 1-1,0 1 0,-1 1 0,1 1 0,0 1 0,-1 1 1,0 1-1,0 1 0,0 0 0,-1 2 0,0 0 0,0 2 1,-1 0-1,31 22 0,-36-22-8,-2 0 0,1 1 0,-1 1 0,-1 0 0,0 0-1,-1 1 1,0 1 0,-1 0 0,0 0 0,-2 0 0,1 1 0,8 26 0,-11-22-6,-1 0 1,0 0-1,-1 1 0,-1-1 1,-1 1-1,-1 0 0,-1-1 0,0 1 1,-8 32-1,2-22-13,-2-1 0,0 0-1,-2-1 1,-2 0 0,0-1-1,-2 0 1,-1-2 0,0 1 0,-2-2-1,-1 0 1,-1-1 0,-1-2-1,-42 35 1,20-26 32,-1-1-1,-2-2 1,-1-3-1,-1-1 1,0-2 0,-96 25-1,85-31 29,1-4-1,-2-1 1,1-4-1,-1-2 1,-109-6-1,146 0-37,1-1-1,0-1 0,1 0 1,-1-2-1,1-1 1,0 0-1,0-1 0,1-2 1,-23-13-1,32 16 8,1-1 0,0 0 0,0-1 0,0 0 1,1 0-1,1-1 0,0 0 0,0 0 0,1-1 0,0 0 0,1-1 0,0 1 0,1-1 0,0 0 0,1-1 0,0 1 0,-2-14 0,3 3 24,1 0-1,2 0 0,0 0 0,1 0 0,1 1 0,1-1 0,1 0 0,1 1 1,1 0-1,12-29 0,0 8 13,2 0 1,2 1-1,1 1 0,30-38 1,-22 40 3,1 0 1,3 3-1,0 0 0,3 3 1,1 1-1,61-39 1,-27 27 17,2 2 0,158-60 1,-197 88-46,1 2 0,0 2-1,1 1 1,77-7 0,-102 15-16,0 0 0,-1 1 0,1 1 0,-1 0-1,1 0 1,-1 1 0,1 1 0,-1 0 0,0 1-1,0 0 1,-1 1 0,1 0 0,-1 1 0,0 0 0,0 1-1,-1 0 1,0 1 0,0 0 0,11 13 0,-8-4-18,0 0 1,-1 1-1,-1 1 0,-1 0 1,-1 1-1,0 0 1,-2 0-1,0 1 1,-1-1-1,-1 2 1,-1-1-1,-1 0 0,-1 1 1,-1-1-1,-1 1 1,0 0-1,-2-1 1,-1 1-1,-8 32 0,4-23 11,-2-1 0,-2 0-1,-1 0 1,-1-1 0,-1 0-1,-1-1 1,-2-1 0,-1-1-1,-1 0 1,-1-1 0,-1-1-1,-41 35 1,22-28 13,-1-2 1,-2-1 0,0-2-1,-2-3 1,-1-1-1,0-2 1,-2-3-1,0-1 1,-1-3-1,0-2 1,-1-2-1,0-2 1,0-2-1,-1-2 1,1-3-1,-1-2 1,-88-14-1,116 11 7,0-1 0,0-1 0,1-1 0,0-1 0,0-1-1,1-1 1,1-1 0,0 0 0,0-2 0,-27-24 0,36 28 7,0-2 0,0 1 1,2-1-1,-1-1 0,2 1 1,0-2-1,0 1 0,1-1 1,1 0-1,0-1 0,1 1 1,1-1-1,0 0 0,1 0 0,0-1 1,0-28-1,4 18-2,2 1 1,0 0-1,2 0 0,0 1 1,2-1-1,1 1 0,1 1 0,0-1 1,2 2-1,1-1 0,18-24 1,6-6 9,3 3 0,2 1 0,61-56 0,-48 54 10,3 3-1,2 2 1,103-61-1,-116 81 31,1 2 0,2 2 1,0 3-1,1 1 0,99-21 0,-120 34-62,0 2 0,0 0 0,0 2 0,0 1 0,1 2 0,-1 0 0,0 2 0,45 12 0,-58-11-13,0 1 0,0 0 0,0 1-1,-1 1 1,0 0 0,-1 1 0,0 1-1,0 0 1,-1 1 0,0 0 0,-1 1 0,0 1-1,-1 0 1,-1 0 0,18 30 0,-14-15 0,-1 0 1,-2 1 0,-1 1-1,-1 0 1,-2 0 0,-1 0-1,-1 1 1,-2 0 0,-1 0-1,-1 0 1,-2 1 0,-1-1-1,-2 0 1,0-1 0,-13 44-1,7-39-14,-1-1 0,-1 0 0,-2 0 0,-2-2 0,0 0 0,-3 0 0,0-2 0,-2 0 0,-1-1 0,-2-2 0,0 0 0,-2-2 0,-28 23 0,13-20 32,-1-1 1,-1-3-1,-1-1 1,-1-2-1,0-2 1,-2-2 0,-76 17-1,50-20 7,0-2 0,-2-3 0,1-4 0,-101-6 0,141-1 1,0-1-1,0-2 1,1-2-1,-1 0 1,2-3-1,-1 0 1,-35-18-1,56 22-11,1-1 0,-1 0 0,2 0 0,-1-1-1,1-1 1,0 1 0,1-2 0,0 1 0,-11-16 0,15 17-6,0 0 1,0-1-1,1 1 1,1-1 0,0 0-1,0 0 1,0 0-1,1 0 1,0-1-1,1 1 1,0-1 0,1 1-1,0-1 1,2-12-1,1 1-21,1 0-1,2 0 1,0 1 0,1 0-1,1 0 1,0 0-1,2 1 1,15-22 0,5-4-28,3 1 1,39-42 0,-16 30 84,3 1 0,2 3 0,2 3 1,2 3-1,3 3 0,1 2 0,1 4 0,122-45 1,-156 68-26,1 2 1,1 2 0,0 2-1,1 1 1,-1 2 0,1 1 0,0 2-1,61 6 1,-80-2-17,-1 0 1,1 2-1,-1 1 0,0 0 1,0 1-1,0 1 1,-1 1-1,0 1 0,0 0 1,-1 2-1,-1 0 0,0 0 1,0 2-1,-1 0 0,0 0 1,-2 1-1,1 1 1,15 24-1,-18-22 3,0 1-1,-1 0 1,-2 1-1,1 0 1,-2 0-1,-1 1 1,0 0 0,-2 0-1,0 0 1,-1 1-1,0 30 1,-3-25-21,-2 0 1,-1 0-1,-1 0 0,-1 0 1,-1-1-1,-2 0 0,0 0 1,-18 34-1,10-27 1,-1-2-1,-2 1 0,-2-2 1,0-1-1,-2-1 1,-1 0-1,-1-2 1,-1-1-1,-1-1 1,-1-1-1,-1-2 1,-1 0-1,-55 25 1,37-26 36,-1-3 0,-1-2 0,0-2 0,-1-2 0,0-2 0,-1-2 0,1-3 0,-1-2 0,0-3 0,0-1 0,1-3 0,0-2 0,0-2 0,1-3 0,0-2 0,-61-27 1,91 33-7,0-1 0,1-1 0,1-1 0,0 0 0,0-2 0,2 0 0,-1 0 1,2-2-1,0 0 0,1-1 0,-21-32 0,27 35 0,1 0 0,0 0 1,1-1-1,1 0 0,0 0 0,1 0 0,0-1 0,2 1 1,-1-1-1,2 0 0,0 1 0,1-1 0,1 0 0,0 0 1,1 1-1,8-29 0,-2 21-11,0 1-1,2-1 1,1 2 0,0-1-1,2 1 1,0 1 0,2 1-1,0 0 1,1 0 0,1 2 0,0 0-1,1 1 1,1 0 0,34-19-1,-6 6 9,2 2 1,1 3-1,1 1 0,1 3 0,71-17 1,-80 26 3,1 2 1,1 2 0,-1 2-1,1 2 1,0 1-1,-1 3 1,1 2 0,0 1-1,44 12 1,-56-9-16,-1 2-1,-1 2 1,1 1-1,-2 1 1,0 2-1,0 1 1,-1 1 0,-1 1-1,-1 2 1,-1 1-1,-1 1 1,40 44 0,-53-52-5,0 1 0,-2 1 1,1 0-1,-2 0 0,0 1 1,-1 0-1,-1 1 0,-1 0 0,0 0 1,-1 0-1,-1 1 0,-1-1 1,0 1-1,-2 0 0,0 0 1,-3 31-1,-1-26-8,-1-1-1,-1-1 1,-1 1-1,-1-1 1,-1 0-1,-1 0 1,-1-1-1,0 0 1,-2-1 0,-1 0-1,0-1 1,-1 0-1,-20 19 1,4-10 18,0-1 1,-2-1 0,-1-2-1,0-2 1,-2 0-1,-1-3 1,0-1-1,-2-1 1,-68 20 0,50-22 23,-1-2 1,0-2 0,-1-3 0,0-3 0,0-2 0,-73-6 0,95 0-11,0-1 1,0-2-1,0-1 0,1-3 0,1 0 1,-1-2-1,2-2 0,-57-31 1,75 36-4,0-1 1,0 0-1,1-1 1,0-1-1,1 0 1,1-1-1,0-1 1,0 0-1,2 0 1,0-1-1,0 0 1,1-1-1,1 0 1,1 0-1,0-1 1,1 0-1,1 0 1,1 0-1,-4-28 1,6 24-9,1-1 0,1 0 0,1 1 0,0-1 0,2 1 0,1 0 0,0 0 0,2 0 0,15-39 0,-9 33-1,2 1-1,1 1 1,1 0-1,1 0 0,1 2 1,32-32-1,-1 10 13,2 2-1,2 3 1,1 2 0,2 2 0,105-48-1,-108 58-6,0 3-1,2 2 1,0 3 0,1 2-1,1 3 1,75-9-1,-107 20-11,0 1 0,0 0 0,0 2 0,0 1 0,0 1 0,0 2 0,-1 0 0,1 1 0,-1 1 0,0 2 0,-1 0 0,0 2 0,-1 0 0,0 1 0,-1 2 0,0 0 0,20 19 0,-20-14-2,-1 0 0,-1 2 0,0 1 0,-2 0-1,-1 1 1,-1 1 0,0 0 0,14 37 0,-23-46-1,0 0 0,-1 1-1,-1-1 1,-1 1 0,0 0 0,-1 1 0,-1-1 0,0 0 0,-1 0 0,-1 1 0,-1-1 0,0 0 0,-1 0 0,0 0 0,-12 30 0,2-19 8,-1-1-1,-1-1 1,-1 0-1,-1-1 1,-1-1-1,-1-1 1,-1-1 0,-1 0-1,0-1 1,-2-2-1,-46 30 1,3-9 15,-1-3 0,-1-3 1,-100 33-1,90-39 9,0-4 0,-143 21 0,167-37-10,0-2 0,-1-3 1,0-3-1,1-2 0,-60-10 0,94 9-15,0 0 0,0-1 0,0-2 0,1 0 0,0-1 0,1 0 0,0-2 0,-27-18 0,34 20-1,1-1 1,0 0 0,0 0 0,1-1 0,0-1 0,1 0 0,0 0 0,1 0 0,0-1 0,1 0 0,0 0 0,1-1 0,0 0 0,-3-13 0,2-3 2,2 0 0,1 0 0,1 0 0,1 0 0,2 0 0,1 0 1,1 0-1,2 0 0,1 1 0,1-1 0,17-45 0,-8 34 53,2 2 0,1 0 0,2 1 0,1 1 0,2 0 0,1 2 0,44-45 0,-39 50-56,1 2-1,2 1 0,0 1 1,1 2-1,2 1 0,0 2 0,1 1 1,1 3-1,1 0 0,0 3 0,1 1 1,0 2-1,1 2 0,0 1 1,0 2-1,1 3 0,-1 0 0,1 3 1,-1 2-1,1 1 0,-1 2 1,0 2-1,68 23 0,-87-22-2,0 0 1,0 2-1,-1 0 0,-1 1 1,0 2-1,-1 0 0,0 1 0,-1 0 1,-1 2-1,0 0 0,-1 1 1,25 39-1,-30-39-16,-1 0 0,0 0 0,-2 1 1,0 0-1,-1 1 0,-2 0 0,0 0 0,0 0 0,-2 1 0,-1 0 1,0-1-1,-2 1 0,0 0 0,-1 0 0,-5 23 0,-2-10 5,-1 0 0,-2-1 0,-2 0 0,0-1 0,-2 0 0,-2-1 0,-1-1 0,-1 0 0,-1-2 0,-2 0 0,0-2 0,-2 0 0,-40 32 0,9-12 53,-3-3-1,-2-3 1,-1-2-1,-2-3 1,-105 43-1,122-60-33,0-2 0,0-2 0,-2-3 0,0-1 0,0-2 0,0-3 0,-1-1 0,-89-6 0,113-1 1,1 0-1,-1-2 1,1-1 0,-1-1 0,2-1-1,-1-1 1,1-1 0,-26-16 0,33 15 4,0 0-1,1 0 1,0-2 0,1 0 0,1-1 0,0 0 0,0-1-1,2 0 1,0-1 0,0 0 0,-13-31 0,15 27-2,2 0-1,0-1 1,1 0 0,1 0 0,1 0 0,1-1 0,1 1 0,0-26 0,3 16-6,2 0 1,1 1 0,1-1 0,2 1-1,11-34 1,4 9 33,1 0 1,3 1-1,3 2 0,1 1 0,55-69 0,-46 70-14,2 3 0,3 1 0,1 2-1,2 3 1,2 1 0,2 3-1,1 1 1,1 4 0,2 1 0,2 3-1,0 2 1,2 3 0,0 3 0,2 2-1,0 3 1,0 2 0,2 3-1,65-1 1,-105 10-16,0 1 0,0 2-1,0 0 1,0 2 0,-1 0-1,1 2 1,31 11 0,-39-10-8,0 0 1,0 1-1,-1 0 0,0 1 1,0 1-1,-1 0 1,-1 1-1,1 0 1,-2 1-1,0 0 0,12 17 1,-7-3-12,-1 0 0,-1 1 0,-2 0 0,-1 1 0,0 0 0,-2 1 0,-2 0 0,-1 1 0,0-1 0,-3 1 0,0 0 0,-2 0 0,-1 0 0,-7 49 0,1-36-6,-1 1 1,-3-1-1,-1-1 0,-2 0 1,-2 0-1,-2-2 1,-2 0-1,-1-1 1,-36 52-1,27-54 42,-1-1 0,-2-2 0,-2-1 0,-1-2 0,-1-1 0,-1-2 0,-2-1 0,0-2 0,-2-2 0,-1-1 0,-58 20 0,45-22-15,-1-3-1,0-2 1,-1-2 0,-1-3-1,0-2 1,0-3 0,-1-3-1,-98-8 1,114 1 11,0-2 1,0-2-1,1-2 0,0-2 1,1-1-1,1-3 0,-65-34 1,86 39-6,-1 0 1,2-1-1,-1-1 1,2 0-1,0-2 1,1 0 0,0 0-1,2-2 1,0 0-1,0-1 1,2 0-1,0 0 1,2-2-1,0 1 1,1-1-1,-8-31 1,13 37-16,1-1 0,1 0 0,1 1 0,0-1 0,1 0 0,0 0 0,1 0 0,1 1 0,1-1 0,0 1 0,9-25 0,-3 19-4,0 0 0,1 1 0,1 1 0,1 0 0,1 0 0,0 2 0,24-26 0,-2 10 10,1 2 0,1 2 0,1 1 0,2 2 0,0 1 0,2 2 0,54-21 0,-31 20 5,0 2-1,1 2 1,1 4 0,0 3 0,1 2 0,1 4-1,-1 2 1,125 9 0,-144 0-20,-1 3 0,0 1 0,-1 3 0,0 1 1,0 3-1,-1 1 0,-1 3 0,-1 1 0,-1 3 0,-1 1 0,-1 2 1,-1 2-1,45 41 0,-72-58 2,-1 1 1,0 1 0,-1 0-1,0 0 1,-1 1 0,0 1-1,-2 0 1,1 0-1,-2 0 1,0 1 0,-1 0-1,0 1 1,-2-1-1,0 1 1,0 0 0,-2 0-1,0 0 1,-1 1-1,-1-1 1,0 0 0,-2 0-1,0 0 1,0 0 0,-10 29-1,1-18-7,0 0-1,-3-1 1,0-1-1,-1 0 1,-2-1 0,-1-1-1,0 0 1,-2-1-1,-32 28 1,5-9 16,-3-2 0,0-2 0,-85 46-1,84-57 23,-1-2 0,-1-2-1,0-3 1,-2-2-1,-1-3 1,0-2 0,0-2-1,-1-3 1,-1-3-1,-102-3 1,119-4-13,1-3 0,0-1 0,0-3 0,0 0 0,1-3 0,-71-31 0,81 28-14,1-1 1,0-1 0,1-1-1,1-1 1,1-2-1,1 0 1,1-2-1,1-1 1,-27-35-1,35 39 12,0 0-1,2 0 0,0-1 1,2-1-1,0 0 0,1 0 1,1-1-1,2 0 0,0 0 1,1-1-1,1 0 0,2 0 1,0 0-1,1 0 0,2 0 1,0 0-1,2 0 0,1 0 1,0 1-1,2-1 0,1 1 1,0 1-1,2-1 0,1 1 1,16-28-1,-5 18-7,1 1 0,2 0 0,0 2-1,2 1 1,2 1 0,0 2 0,2 0 0,0 2-1,2 2 1,0 0 0,69-30 0,-28 20-58,1 3 0,1 3 0,1 4 1,141-21-1,-159 34 51,1 3 1,-1 2 0,1 3-1,0 2 1,-1 3 0,77 16-1,-109-15 10,-1 1-1,0 2 0,-1 0 0,0 2 0,-1 1 0,0 0 1,25 19-1,-34-20-3,0 1 0,0 0 0,-1 1 0,-1 1 0,0 0 0,-1 0 0,0 1 0,-1 1 0,-1 0 1,-1 0-1,8 21 0,-11-24-1,-1 0 0,-1 1 1,0-1-1,-1 1 0,0-1 1,-1 1-1,0 0 0,-1-1 1,-1 1-1,-4 26 0,0-20 4,-1 0 0,0-1 0,-1 1 0,-1-1-1,-1 0 1,-20 29 0,9-19 15,-1-1-1,-2-1 1,-1-1-1,0-1 1,-2-1-1,-1-1 1,-1-1 0,-40 22-1,32-25-14,-1-1 0,-1-3 0,0-1 0,-1-1 0,-1-2 0,0-2 0,0-2-1,-1-2 1,1-1 0,-1-2 0,-56-5 0,32-2-27,0-4 0,0-2-1,1-3 1,1-3 0,0-2-1,-81-38 1,123 48 37,0-2-1,0 0 1,2-2 0,-1 0 0,1-1-1,1-1 1,1 0 0,-27-31-1,38 38-10,0 0 0,1 0 0,0 0 0,0 0 0,1-1 0,0 0 0,0 0 0,1 0 0,0 0 0,1 0 0,0-1 0,0 1 0,1-1 0,0 0 0,1 1 0,0-1 0,0 0 0,1 1 0,1-1 0,-1 1 0,2-1 0,-1 1 0,8-17 0,-1 9-24,0 0 0,2 1 1,0 0-1,0 1 0,1 0 0,1 1 1,1 0-1,0 1 0,1 1 0,0 0 1,1 1-1,0 0 0,22-9 0,17-7 7,2 2 1,107-31-1,-102 38 10,1 2 1,0 4-1,74-6 0,-112 16 6,0 1 0,0 2 0,0 0 0,0 1 0,-1 2 0,1 0-1,-1 2 1,0 1 0,0 0 0,-1 2 0,26 13 0,-41-18-3,-1 1 1,0 0 0,0 0 0,0 0 0,0 1 0,-1 0-1,0 0 1,0 1 0,-1 0 0,0 0 0,0 0 0,0 0-1,-1 1 1,0 0 0,-1 0 0,0 0 0,0 0 0,-1 1-1,3 11 1,-4-9-15,-1 0-1,0 0 0,0 0 1,-1-1-1,0 1 1,-1 0-1,0-1 0,-1 1 1,0-1-1,-1 0 0,0 0 1,0 0-1,-1 0 0,0-1 1,-10 14-1,3-9 7,0-1 0,-1 0 0,0-1 0,-1 0-1,0-1 1,-1-1 0,0 0 0,0-1 0,-1 0-1,0-1 1,-1-1 0,0-1 0,-30 7 0,2-2 16,-1-3 0,0-2 0,0-1 0,-55-3 0,21-5 16,-1-4 0,1-4 0,1-3 0,-141-43 0,-293-142 137,169 59 30,230 98-139,-77-31-2,-227-54-1,372 117-48,1 2 0,-1 2-1,0 2 1,-1 2 0,1 2-1,-88 11 1,106-6-15,1 1 1,0 1-1,1 1 1,0 2 0,0 0-1,1 2 1,0 1-1,1 1 1,0 1-1,1 1 1,1 1-1,-34 34 1,43-38 5,0 1 0,1 1 1,1 0-1,0 1 0,1 0 1,0 1-1,2 0 0,0 0 1,1 1-1,0 0 0,2 0 1,-4 22-1,7-25 1,0 1 0,2-1 0,0 0 0,0 1 0,2-1 0,0 0 0,1 1 0,0-1 0,1-1 0,1 1-1,0-1 1,1 1 0,1-1 0,0-1 0,12 18 0,-10-18 9,-1-2 0,2 1 0,0-1 0,0-1 0,1 0 0,0 0 0,0-1 0,1 0 0,1-1 0,-1-1 0,1 0 0,1 0 0,-1-2 0,21 7 0,-22-9 16,0-1 1,0 0-1,0 0 1,-1-1-1,1-1 1,0 0-1,0-1 1,0 0-1,0-1 1,0 0-1,0-1 0,-1-1 1,0 1-1,1-2 1,-1 1-1,-1-2 1,1 1-1,11-10 1,-12 8 18,0 0 0,-1-1 0,0-1 0,0 1 0,-1-2 0,0 1 0,0-1 0,-1 0 0,-1 0 0,0-1 0,0 0 0,-1 0 0,4-13 0,-4 7 6,-1 1 0,-1-1 1,-1 1-1,0-1 0,-1 0 0,-1 0 1,0 0-1,-5-30 0,0 20 5,-2 1 0,0 0 0,-1 1 0,-2 0 0,0 0 0,-2 1 0,0 1 0,-2 0 0,-1 0 0,0 2 0,-36-39 0,28 40-5,-1 0 0,0 1-1,-2 1 1,0 2 0,-1 1-1,0 0 1,-1 3 0,-55-19 0,58 24-52,0 1 1,0 1 0,-1 0 0,0 2 0,0 2 0,1 0 0,-1 1-1,0 2 1,0 0 0,-50 13 0,65-12-3,1 1 0,-1 0 0,1 0 0,-1 1 0,1 1 0,1-1-1,-1 2 1,1-1 0,0 1 0,1 1 0,-1 0 0,1 0 0,-9 13 0,11-13 6,1 0 0,1 1 1,0 0-1,0 0 0,0 0 0,1 0 0,0 0 0,1 1 0,0-1 1,1 1-1,0-1 0,0 1 0,1 0 0,0-1 0,1 1 1,1 10-1,4 2-12,0-1 1,1 0-1,1 0 1,1 0-1,0-1 1,2-1-1,0 0 1,2 0-1,0-1 1,1-1-1,22 22 1,16 12-63,2-1 1,67 45 0,-53-48 39,3-4 0,1-2 0,2-3 1,1-4-1,2-3 0,1-3 0,2-4 0,0-4 1,109 15-1,-57-20 42,1-6 0,0-5 1,0-6-1,0-6 0,141-27 1,-173 18 49,183-57 1,-245 61-10,-1-2-1,0-2 0,-1-2 1,-1-1-1,-1-2 0,-1-1 0,48-42 1,-44 29-8,-2-1 1,-2-2 0,-1-2 0,35-57 0,-55 77-22,-1-1 0,-1 0-1,0 0 1,-2-1 0,-1-1 0,-1 1 0,0-1 0,-2-1-1,-1 1 1,-1-1 0,-1-28 0,-3 37-16,-1 0-1,-1 1 1,-1 0 0,0-1-1,-1 1 1,-1 1-1,-13-26 1,2 3 46,16 34-41,0-1 0,-1 1 0,2 0 0,-1-1 0,0 1-1,1-1 1,-1 1 0,1-1 0,0 0 0,0 1 0,0-1-1,1 1 1,-1-1 0,1 1 0,0-1 0,0 1 0,2-5-1,0 2 2,1 0-1,-1 0 1,1 0-1,1 0 1,-1 0-1,1 1 0,0 0 1,7-6-1,7-3-12,0 0 0,2 1 0,0 1 0,22-10-1,-5 3 29,1 2 0,0 2 0,61-15 0,-84 28-13,0 0 0,0 1 0,0 1 0,0 1 0,0 0 0,27 6 0,96 31-23,-69-16 30,-45-16-11,0 2 0,-1 1 0,0 1 1,-1 1-1,0 2 0,0 0 0,-1 1 0,25 21 1,-23-15-4,40 43 0,-56-53 3,0 1 1,-1 0-1,0 0 0,-1 1 0,0-1 0,0 1 1,3 16-1,-2-7 2,3 7 2,-2 1 0,6 35 0,-13-53-2,0-1 1,0 1-1,-1-1 1,-1 1-1,0-1 1,0 1-1,-1-1 1,0 1-1,-8 18 0,-22 66 54,24-68-44,-1 0 1,-1 0 0,-1-1-1,-1-1 1,-24 37 0,20-41-20,0 0 0,-1-1 1,-1-2-1,-1 1 0,0-2 1,-2-1-1,-28 19 0,31-25 5,-1 0 0,0-1 0,-1-1 0,0-1 0,0-1 0,-1 0 0,1-2 0,-1 0 0,-29 1 0,33-4 19,0-1-1,0 0 0,0-1 0,-1-1 0,1 0 0,-16-5 0,27 5-10,0 0-1,0 0 0,0-1 0,0 0 0,1 0 0,0 0 1,-1-1-1,1 0 0,1 0 0,-1 0 0,0 0 1,1-1-1,0 0 0,0 0 0,0 0 0,1 0 1,0-1-1,0 1 0,-4-10 0,1-3-4,1-1 0,1 1 1,0-1-1,2 0 0,0 0 0,1 0 0,1 0 0,0 0 0,2 0 1,6-34-1,8-15 75,39-105 0,-35 116-52,-7 20 2,1 0 0,33-60 0,-39 82-18,2 1 1,0 0-1,1 1 1,0 0-1,1 1 0,0 0 1,1 1-1,27-19 1,-23 19-7,6-4 20,0 1 1,1 0-1,29-10 0,-44 21-18,-1 0 0,1 1 0,-1 0 0,1 0 1,0 1-1,0 0 0,-1 1 0,1 0 0,0 0 0,0 1 0,0 0 0,-1 1 0,17 4 0,-8 0 6,0 0 0,0 1 0,31 19 0,-41-21-6,0 0-1,0 0 1,0 1-1,-1 0 1,0 1-1,0-1 1,-1 1-1,0 0 1,0 1-1,5 10 0,3 11 10,-1 1 0,-2 0 0,-1 1 0,-1 0 0,-1 0 0,-2 1 0,-2-1 0,0 57 0,-5-28 7,-3-1-1,-3 0 1,-27 104 0,29-144-21,0-1 0,-2 0 0,0-1 0,-1 0 1,-1 0-1,0-1 0,-1 0 0,-1-1 0,-1 0 0,0-1 0,0 0 1,-2-1-1,0-1 0,0 0 0,-1-1 0,0-1 0,-1 0 0,0-1 1,-1-1-1,0-1 0,0 0 0,0-2 0,-1 0 0,0-1 0,0 0 1,0-2-1,-33 0 0,39-2 3,0 0 1,-1-2-1,1 0 1,0 0-1,0-1 1,0-1-1,0 0 1,1 0-1,-1-2 1,1 0-1,-20-12 1,24 12 0,1-1 0,-1 1 0,1-1 0,1-1 0,0 1 0,0-1 0,0 0 0,1-1 0,0 1 0,0-1 1,1 0-1,0 0 0,1-1 0,0 1 0,1-1 0,-3-16 0,2 0 16,1-1 0,2 1 0,0 0 0,2-1 0,1 1 0,7-31 0,50-153 138,-56 200-140,77-232 813,-74 224-789,1 1 0,0 0 0,1 1 0,1 0 0,0 0-1,1 1 1,16-17 0,-18 22-27,1 0-1,1 0 1,0 1-1,0 0 1,1 1-1,0 0 1,0 1-1,1 0 1,-1 1-1,17-5 1,-20 10-8,0-1 0,0 1 0,0 1 0,0 0 0,0 0 0,0 1-1,0 0 1,0 0 0,0 1 0,13 4 0,-1 1-5,0 1-1,0 1 1,21 12-1,-23-10 1,0 0 1,-1 2-1,-1 0 0,0 1 1,0 0-1,-2 2 0,0-1 0,0 2 1,-2 0-1,0 1 0,-1 0 0,-1 1 1,-1 0-1,0 1 0,-1 0 0,-2 1 1,0-1-1,-1 2 0,4 26 1,-5-27-4,-1 1 1,-1-1 0,-2 1 0,0-1 0,0 1-1,-2 0 1,-1-1 0,-1 1 0,-11 41 0,1-22 6,-2-1 0,-1 0 0,-3-1 0,-1-1 1,-1 0-1,-3-2 0,-1-1 0,-1-1 1,-2-1-1,-1-1 0,-61 51 0,51-51-39,-2-2 1,-1-1-1,-1-2 0,-1-3 0,-74 31 0,15-22 5,-1-5 0,-139 19 0,-220-8-153,362-35 50,0-5 1,-1-4-1,1-5 1,-141-32-1,233 40 125,0-1 1,0 0-1,0-1 1,0 0-1,0 0 1,1-1-1,0 0 1,0-1-1,0 0 1,1 0-1,-8-7 1,13 10 6,0 0 1,0 0-1,0 0 0,0 1 1,0-2-1,1 1 1,-1 0-1,1 0 0,0 0 1,0-1-1,0 1 1,0-1-1,1 1 1,-1-1-1,1 1 0,0-1 1,0 1-1,0-1 1,0 1-1,1-1 0,0 1 1,-1 0-1,1-1 1,1 1-1,-1 0 1,0-1-1,1 1 0,-1 0 1,1 0-1,0 0 1,0 0-1,0 1 1,4-4-1,1-2-3,1 0 0,1 1 0,-1 0 1,1 0-1,0 1 0,1 0 0,-1 1 0,1 0 0,0 1 0,1 0 1,-1 0-1,14-2 0,4 0 6,1 0 0,0 2 0,43 0 0,-47 4 0,-1 2 0,0 0 0,0 2 0,43 11 0,88 41-4,-120-41 10,2-1-1,-1-1 0,2-2 1,-1-2-1,2-2 1,40 4-1,-29-12 6,1-1-1,-1-3 1,0-1-1,0-3 1,59-19 0,-33 3 36,-1-3-1,112-60 1,-135 61-17,-17 10-16,-2-1 1,0-1-1,51-41 0,-45 26 14,-9 10-3,-2 0 0,0-3 0,-2 0 0,39-52 0,-60 69-21,-1 0 0,0 1 0,0-1 0,-1-1 0,0 1 0,-1 0 0,0-1-1,-1 1 1,0-1 0,-1 0 0,-1-11 0,1 13-2,0 1-1,-1 0 0,0-1 1,-1 1-1,0 0 0,0 0 1,-1 0-1,1 0 1,-2 0-1,1 1 0,-1-1 1,-1 1-1,1 0 0,-9-9 1,8 11-17,-1 1 0,0 0 1,0 1-1,0-1 1,0 1-1,-1 1 0,1-1 1,-1 1-1,1 0 0,-1 0 1,0 1-1,0 0 1,0 0-1,0 1 0,-8 0 1,-15 1-44,-1 2 0,-33 6 1,55-7 53,-863 202-426,587-129 341,-281 89 19,298-82-129,181-56 124,-2-3 0,-124 14 0,178-34 74,1-2 1,0-1 0,-63-8 0,76 4 3,0 0-1,1-2 1,0 0 0,0-1-1,0-1 1,1-1 0,-22-14-1,25 12 12,0-1-1,1 0 0,1-1 0,0-1 0,1 0 0,0-1 0,1 0 1,-10-19-1,-12-23 33,-26-65 0,-7-12 58,21 63-26,-3 2 0,-2 2 0,-98-97 0,124 141-75,0 0 0,-1 1 0,-1 2 0,-1 1 0,-1 1 0,-1 1-1,-47-19 1,52 26 1,0 2 0,-1 0 0,0 2 0,-1 0 0,1 2 0,-1 1 1,0 2-1,0 0 0,-52 6 0,68-3-15,0 0 0,1 0 1,0 1-1,-1 0 0,1 1 1,1 0-1,-1 0 1,0 1-1,1 1 0,0 0 1,0 0-1,1 0 0,0 1 1,0 1-1,0-1 1,1 1-1,-11 17 0,9-10-13,0 1-1,2 0 1,0 0 0,0 1-1,2 0 1,0 0-1,1 0 1,1 1 0,0-1-1,1 20 1,1-15 8,1 0 1,2-1-1,0 1 0,1 0 1,1-1-1,1 1 1,1-1-1,1-1 0,1 1 1,0-1-1,2-1 1,0 1-1,24 32 0,-26-41 19,1 0 1,1-1-1,-1 1 0,1-2 0,1 0 0,0 0 0,0 0 0,1-2 1,0 1-1,0-2 0,1 0 0,0 0 0,0-1 0,0 0 0,1-1 1,-1-1-1,1 0 0,0-1 0,0-1 0,0 0 0,0-1 0,22-2 0,-30 2 14,1-1-1,-1 0 1,1 0-1,-1-1 0,0 0 1,0 0-1,1-1 1,-1 1-1,-1-1 1,1 0-1,0-1 0,-1 0 1,0 0-1,1 0 1,-2 0-1,7-7 0,-7 6 4,-1-1 0,0 1 0,-1 0-1,1-1 1,-1 1 0,0-1 0,0 0 0,-1 0-1,0 0 1,0 0 0,0 0 0,-1 0 0,0 0-1,0 0 1,0 0 0,-1 0 0,0 0-1,-2-6 1,-2-5 17,0-1 0,-2 2 0,0-1 0,-1 1 0,0 0-1,-2 0 1,0 1 0,0 1 0,-1-1 0,-1 2 0,-1 0 0,0 0 0,-26-19-1,12 11-6,-2 1 0,0 2 0,-1 1-1,-1 1 1,0 2 0,-46-14 0,50 20-34,0 2 1,-1 1 0,1 2 0,-1 0-1,0 2 1,0 1 0,1 1 0,-1 2-1,0 0 1,-42 12 0,55-11-2,0 0 0,1 1 0,0 1 0,0 0 1,0 1-1,1 0 0,-1 1 0,2 0 0,-1 1 0,2 1 1,-1 0-1,1 1 0,1 0 0,-1 0 0,2 1 1,0 0-1,0 1 0,2 0 0,-1 1 0,-9 24 0,14-29-3,1 0 0,0 0 0,0 0 0,0 1 0,1-1 0,1 0 0,0 1 0,0-1 0,1 1 0,0-1 0,0 1 0,1-1 0,5 14 0,-2-10 5,0-2 1,1 1-1,1-1 0,-1 0 1,2 0-1,0-1 1,0 0-1,1 0 0,10 9 1,-1-4 7,0-1 0,1 0 0,0-2-1,1 0 1,0-1 0,1-1 0,1-1 0,-1-1 0,1-1 0,40 7 0,-47-11 11,0-1 1,1-1-1,-1-1 0,1 0 0,0-1 1,-1-1-1,0 0 0,1-1 0,-1-1 1,0 0-1,27-12 0,-34 12 3,0-1-1,-1 1 1,1-1-1,-1-1 1,0 1 0,-1-1-1,1-1 1,-1 1-1,0-1 1,-1 0 0,1 0-1,-1 0 1,-1-1-1,0 0 1,0 0-1,0 0 1,-1-1 0,0 1-1,-1-1 1,0 1-1,0-1 1,0-9 0,-1-5 3,-1 1 0,-1 0 0,-1 0 0,-1 0 0,-1 0 0,-1 1 0,0-1 0,-2 1 0,-18-38 0,13 33-11,-2 0 0,0 1 0,-2 1 1,-1 1-1,0 0 0,-2 1 0,-24-22 1,29 33-24,0 0 0,-1 1 0,0 1 1,0 0-1,-1 2 0,0-1 1,-1 2-1,1 0 0,-1 1 0,0 1 1,-1 1-1,1 0 0,-1 1 1,-29 0-1,36 2-1,0 1 0,1 0 0,-1 0 0,1 1 0,0 0 1,-1 1-1,1 0 0,0 0 0,0 1 0,1 1 0,-1-1 0,1 2 1,0-1-1,0 1 0,1 1 0,0-1 0,0 2 0,0-1 0,1 1 0,0 0 1,1 0-1,0 1 0,0 0 0,1 0 0,-7 15 0,6-4 0,0 0 1,1 0-1,1 1 0,2-1 0,0 1 0,0 0 0,2 0 1,1-1-1,1 1 0,0 0 0,2 0 0,0-1 0,1 0 1,1 0-1,1 0 0,1-1 0,1 0 0,0-1 0,16 24 0,-16-28 6,1-1 0,1 0 0,0 0 0,0-1 0,1 0 0,1-1 0,0 0 0,1-1 0,0-1 0,27 14 0,-29-17 15,1-1-1,0-1 1,0 0-1,1-1 1,-1-1-1,1 0 1,-1 0 0,1-2-1,-1 1 1,1-2-1,0 0 1,-1-1-1,1 0 1,19-6-1,-23 5 10,1 0-1,-1-1 1,0-1-1,-1 0 0,1 0 1,-1 0-1,0-1 0,0-1 1,-1 0-1,0 0 1,0 0-1,0-1 0,-1 0 1,-1-1-1,1 1 0,-1-1 1,-1-1-1,1 1 1,-2-1-1,1 0 0,-1 0 1,-1 0-1,0 0 0,0-1 1,-1 1-1,-1-1 1,1 0-1,-2 0 0,0 1 1,0-1-1,-1 0 0,0 0 1,0 0-1,-2 1 1,-3-13-1,-2-2 4,-1 1 1,-1 1-1,-1-1 0,-2 2 1,0 0-1,-1 0 0,-1 1 1,-1 1-1,-1 1 0,0 0 1,-2 1-1,-34-26 1,41 35-32,0 1 1,0 0 0,-1 1-1,0 0 1,0 1 0,-1 1-1,1 0 1,-1 1 0,-1 0 0,1 1-1,0 1 1,-1 0 0,1 1-1,-1 0 1,1 1 0,-1 1 0,1 1-1,-1 0 1,1 0 0,0 1-1,0 1 1,0 1 0,-24 11 0,24-9 1,1 1 0,-1 0 0,1 1 0,1 1 0,0 0 1,0 0-1,1 1 0,1 1 0,0 0 0,0 0 0,1 1 1,-11 21-1,11-16 6,1 0 1,2 1-1,0-1 1,0 1-1,2 0 0,0 1 1,1-1-1,2 1 1,-1 26-1,3-22-4,1-1-1,1 1 0,1 0 1,0-1-1,2 0 0,1 0 1,1-1-1,1 1 0,1-2 1,0 1-1,2-2 0,1 1 1,0-2-1,1 1 0,1-2 1,1 0-1,21 17 0,-25-25 12,1-2-1,0 0 1,1 0 0,0-1-1,0-1 1,0-1-1,1 0 1,0 0-1,0-1 1,0-1 0,0-1-1,1 0 1,-1-1-1,1-1 1,-1 0 0,1-1-1,-1-1 1,0 0-1,1-1 1,17-6-1,-22 6 15,0-1 0,-1 0 0,1 0 0,-1-1 0,0 0 0,0-1 0,-1 0 0,1-1 0,-1 0-1,-1 0 1,1-1 0,-1 0 0,-1-1 0,0 1 0,0-1 0,0-1 0,-1 1 0,-1-1 0,0 0-1,0-1 1,-1 1 0,0-1 0,0 0 0,-2 0 0,1 0 0,-1 0 0,0-23 0,-2 19-1,0-1 1,-1 0-1,-1 1 1,-1-1 0,-1 1-1,0 0 1,0 0-1,-2 0 1,0 0 0,0 1-1,-1 0 1,-1 0-1,-15-19 1,10 17-6,-1 1 0,-1 0 0,-1 0 0,0 2 0,0 0-1,-1 1 1,-1 1 0,0 0 0,-28-11 0,18 10-25,-1 2 0,0 1-1,0 1 1,0 2 0,-1 0-1,0 3 1,0 0 0,0 2 0,-1 1-1,1 1 1,0 2 0,0 1 0,0 1-1,-36 12 1,40-8 2,1 1 0,0 1-1,1 1 1,0 1 0,1 1-1,-41 34 1,54-39 5,0 1 0,0 0 0,1 0 0,0 1 0,0 0 0,2 1-1,-1 0 1,2 0 0,-1 1 0,2 0 0,0 0 0,0 0 0,1 0 0,1 1 0,-2 16 0,3-12-2,1-1 1,1 1-1,1-1 1,1 1-1,0-1 0,1 0 1,1 1-1,0-2 1,2 1-1,0 0 1,0-1-1,2 0 1,0-1-1,1 0 1,0 0-1,1-1 0,1 0 1,0 0-1,1-1 1,1-1-1,-1 0 1,18 11-1,-15-12 15,2 0-1,-1-1 0,1-1 1,1 0-1,-1-2 1,1 0-1,1 0 0,-1-2 1,1-1-1,0 0 0,0-1 1,1-1-1,-1-1 1,0-1-1,1 0 0,-1-2 1,0 0-1,0-1 1,37-11-1,-43 10 7,-1 0 0,0-2-1,0 1 1,0-1 0,-1-1 0,1 0-1,-2-1 1,1 0 0,-1-1 0,0 0 0,-1 0-1,0-1 1,8-11 0,-12 12 9,0 0 0,0 0 1,-1 0-1,0 0 0,0-1 0,-1 0 0,-1 1 1,0-1-1,0 0 0,-1 0 0,0-1 1,-1 1-1,0 0 0,0 0 0,-1 0 0,0 0 1,-5-17-1,1 10-8,0 1 0,-1 1-1,0-1 1,-1 1 0,-1 0 0,0 1 0,-2-1 0,1 2 0,-1 0 0,-1 0 0,-13-12-1,8 10-12,-1 2-1,-1-1 0,0 2 0,-1 0 0,0 2 1,-1 0-1,-38-14 0,29 15-16,0 1 0,0 2 0,-1 1 0,0 1 0,0 1 0,0 2 0,0 1 0,0 1 0,0 2 0,0 0 0,0 3 0,-45 13 0,64-15 12,-1 0 0,0 1 0,1 1 1,0 0-1,0 1 0,1 0 0,0 0 0,0 1 0,0 0 0,1 1 0,1 0 0,-1 0 0,2 1 0,-1 0 0,1 1 1,1 0-1,-9 17 0,10-15-2,1 0 1,0 1 0,1-1-1,0 1 1,1 0 0,0 0 0,2 0-1,-1 0 1,2 0 0,0 0-1,0 0 1,1-1 0,1 1-1,0 0 1,9 21 0,-5-18 1,0-1 0,1 1 0,1-2-1,1 1 1,0-1 0,1-1 0,0 0 0,1 0 0,1-1 0,0-1 0,1 0 0,0-1 0,0 0 0,1-2-1,18 10 1,-9-8 15,1-1-1,-1-1 0,2-1 1,0-1-1,-1-1 0,2-1 1,-1-2-1,1-1 0,44-1 1,-41-2 16,1-2-1,0-1 1,-1-2 0,0-1-1,0-1 1,-1-1 0,0-2-1,0-1 1,42-24 0,-57 27-8,0 0 0,0-1 0,-1 0 1,0-1-1,-1-1 0,0 0 0,-1 0 1,0-1-1,-1-1 0,0 0 0,-2 0 1,1-1-1,-2 0 0,0 0 0,0-1 1,-2 0-1,0 0 0,5-32 0,-8 24 3,-1 0 0,-1 1 0,-1-1 0,-1 1 0,-1-1 0,-1 1 0,-1 0 0,-1 0 0,-1 0 0,-2 1 0,0 0 0,-18-32 0,19 39-26,-1 1 0,-1 0 0,0 1-1,0-1 1,-1 2 0,-1 0 0,0 0 0,-1 1 0,0 1-1,-1 0 1,0 1 0,0 0 0,-1 1 0,0 1 0,-1 0-1,1 1 1,-1 0 0,-25-4 0,26 9-18,1 0 0,-1 1 0,1 0 0,-1 1-1,1 1 1,0 0 0,0 1 0,0 0 0,0 1 0,0 1 0,0 0 0,1 1-1,-16 10 1,5-1-6,1 0 0,1 1 0,0 1 0,1 2 0,2 0 0,-21 23 0,31-30 16,0-1 1,1 1-1,0 1 1,1-1-1,0 1 1,1 0 0,0 1-1,1 0 1,1 0-1,0 0 1,1 0-1,1 0 1,-2 21 0,4-18 1,1 0 0,0 1 0,2-1 0,-1 0 0,2 0 0,1 0 0,0-1 0,0 1 0,2-1 0,11 20 1,-7-17 5,0-1 1,1 0 0,1 0 0,1-2-1,1 1 1,0-2 0,1 0 0,0-1-1,1-1 1,1 0 0,0-1 0,1-1-1,0-1 1,0-1 0,1 0 0,1-1-1,-1-2 1,31 7 0,-23-9 10,0-2-1,1-1 1,-1-1 0,1-1 0,-1-1-1,0-2 1,0-1 0,0-1-1,-1-1 1,0-2 0,0-1 0,-1 0-1,0-2 1,47-31 0,-54 31 7,-1-1 0,-1-1 1,-1-1-1,0 0 0,0-1 1,-2-1-1,0 0 0,-1-1 0,-1-1 1,-1 0-1,0 0 0,-1-1 0,-1 0 1,-2-1-1,0 0 0,0 0 0,-2-1 1,-1 1-1,2-36 0,-5 38-8,-1 0 0,-1 1 0,-1-1 0,-1 1 0,0 0 0,-1 0 0,-1 0-1,-1 0 1,0 1 0,-2 0 0,0 0 0,0 0 0,-2 1 0,0 1 0,-17-21 0,12 20-19,0 1 1,-1 0 0,0 1-1,-1 0 1,-1 2 0,0 0-1,0 1 1,-1 1 0,-1 0-1,0 2 1,0 0 0,-1 2 0,-21-5-1,8 5-8,0 2 0,0 1 1,0 2-1,-1 1 0,1 2 0,0 1 0,0 2 0,0 2 0,1 0 0,0 2 0,0 2 0,1 1 1,0 2-1,-53 31 0,58-29 9,1 2 1,0 1-1,2 0 1,0 2-1,1 1 1,2 1-1,-23 30 1,30-33 0,0 1 1,2 1-1,0 0 0,1 0 1,2 1-1,0 1 0,1-1 1,2 1-1,-7 40 1,11-45 7,0 0 0,1 0 0,1 1 0,1-1 0,1 0 0,1 0 1,0 0-1,1 0 0,1 0 0,1-1 0,1 0 0,0 0 0,1-1 1,1 0-1,1 0 0,0-1 0,1 0 0,1-1 0,1 0 1,0-1-1,0 0 0,2-1 0,-1-1 0,2 0 0,29 17 0,-17-14 11,2-1 0,0-2 0,0 0 0,1-2-1,0-2 1,1 0 0,0-2 0,0-2 0,0-1-1,52-1 1,-56-4 3,0-1 0,0-1-1,0-1 1,-1-2 0,0 0 0,0-2-1,-1-1 1,0-1 0,-1-2 0,0 0-1,-1-1 1,33-26 0,-42 26 6,-1 0-1,0-1 1,-1 0 0,0-1-1,-1-1 1,-1 0 0,-1 0 0,0-1-1,-1 0 1,-1-1 0,-1 0-1,-1 0 1,0 0 0,-2-1 0,0 0-1,-1 0 1,-1 0 0,-1 0-1,-1-1 1,-2-23 0,0 22-13,0-1 0,-2 1 1,0-1-1,-2 1 0,0 0 1,-2 1-1,0 0 1,-1 0-1,-1 0 0,-1 1 1,-1 1-1,-1 0 0,0 1 1,-2 0-1,0 1 0,-1 1 1,-30-25-1,22 25-19,0 2 0,-2 0 0,0 2 0,0 1 0,-1 1-1,0 1 1,-1 1 0,1 2 0,-2 1 0,1 1 0,-1 1 0,1 1 0,-1 2 0,1 1 0,-44 7 0,41-3 9,1 1 0,0 1 0,0 2 0,1 1 1,0 1-1,1 1 0,0 2 0,1 1 0,0 1 1,1 1-1,1 1 0,1 2 0,1 0 0,-26 30 1,36-35-2,2 2 1,0-1 0,0 1-1,2 1 1,0 0 0,1 0 0,1 1-1,0 0 1,2 0 0,0 1-1,1-1 1,1 1 0,1 0 0,1 0-1,1 0 1,0 0 0,2 0-1,4 27 1,-2-26 4,1 0 0,1-1 0,1 0 0,0 0 0,2-1 0,0 0 1,1 0-1,1-1 0,1 0 0,0-1 0,1 0 0,1-1 0,1-1 0,0 0 0,1-1 0,1-1 0,21 14 0,-14-13 10,0-1-1,1-1 1,1-1-1,0-2 1,0 0-1,1-2 0,0-1 1,0-1-1,0-1 1,1-2-1,-1 0 1,1-2-1,0-1 1,-1-1-1,1-2 1,-1 0-1,0-2 1,0-1-1,45-19 1,-42 13 18,0-1 1,-1-2-1,-1-1 1,50-39-1,-67 46-9,0 0-1,-1 0 1,-1-1 0,0 0-1,0 0 1,-1-1-1,0-1 1,-1 1 0,-1-1-1,0 0 1,-1-1-1,0 1 1,5-25 0,-7 20-10,-1 0 0,-1 0 0,0 0 0,-1 0 0,-1 0 0,-1 0 1,0 0-1,-2 1 0,0-1 0,-1 1 0,0 0 0,-2 0 0,0 0 0,-1 1 1,0 0-1,-1 0 0,-1 1 0,-1 1 0,0-1 0,-19-17 0,13 15-27,0 2 1,-1 1-1,-1 0 0,-1 1 1,1 1-1,-2 1 0,0 1 0,0 0 1,-1 2-1,0 1 0,0 0 0,-1 2 1,0 0-1,1 2 0,-38-2 0,31 6-9,1 0 0,-1 2 0,1 1 0,0 2-1,0 0 1,1 2 0,0 1 0,0 1 0,1 2 0,-28 15-1,39-19 18,0 2 0,0 0 0,1 0 0,0 1 0,1 1 0,1 0 0,-1 1 0,2 0 0,0 1 0,1 0-1,0 1 1,1 0 0,0 1 0,2-1 0,0 2 0,0-1 0,-5 26 0,8-21 9,1-1 0,2 0 0,0 0 0,1 1 0,1-1 0,0 1 0,2-1 0,0 0 0,2 0 0,0 0 0,1-1 0,1 0 0,1 0 0,1 0 0,0-1-1,1-1 1,1 1 0,1-2 0,0 1 0,1-2 0,1 0 0,1 0 0,0-1 0,0-1 0,1-1 0,1 0 0,0-1 0,35 16 0,-23-14 10,2-2 0,-1 0 0,2-2-1,-1-2 1,1 0 0,0-2 0,1-2-1,-1-1 1,0-1 0,1-2 0,-1-1 0,1-2-1,-1-1 1,0-2 0,-1 0 0,0-3-1,0 0 1,-1-2 0,0-1 0,-1-2 0,-1 0-1,0-2 1,43-35 0,-59 41 4,0 0 1,-1-1-1,0-1 0,-1 0 1,0 0-1,-1-1 1,-1 0-1,0-1 0,-1 0 1,0 0-1,-1 0 0,-1-1 1,-1 0-1,0 0 1,-1 0-1,0 0 0,-2-1 1,0 1-1,0-1 1,-4-23-1,1 22-11,-2 0 0,0 0 0,0 1 0,-2 0-1,0 0 1,-1 0 0,-1 1 0,0 0 0,-1 0 0,-1 1 0,0 0 0,-1 1 0,-1 0 0,0 1 0,-1 0 0,0 1-1,-1 1 1,-23-15 0,7 9-24,0 1 0,-1 2 0,-1 1 0,0 2 0,-1 0 0,0 3 0,-1 1 0,1 1 0,-1 2-1,-56 0 1,48 4-2,-1 3-1,1 1 0,0 2 0,0 1 1,0 3-1,1 1 0,1 3 1,-46 20-1,68-26 21,0 1 0,1 1 0,0 0 0,1 1 1,0 1-1,1 1 0,0 0 0,1 1 0,0 0 0,1 1 1,1 0-1,0 1 0,1 1 0,1 0 0,1 0 0,0 1 0,1 0 1,1 1-1,1-1 0,0 2 0,-4 30 0,8-25-4,0 0 1,2 0-1,0 0 0,2 0 0,1-1 1,0 1-1,2-1 0,1 1 1,1-2-1,1 1 0,2-1 0,0 0 1,1-1-1,1 0 0,1-1 0,1 0 1,0-1-1,2-1 0,0 0 0,2-1 1,0-1-1,0 0 0,2-2 0,0 0 1,1-1-1,0-2 0,1 0 0,42 17 1,-32-19 13,0-1 1,0-1 0,1-2-1,0-1 1,1-1 0,-1-2-1,0-2 1,1-1 0,-1-1-1,0-2 1,0-1-1,0-2 1,0-1 0,-1-2-1,-1-1 1,0-1 0,0-2-1,-1-1 1,-1-1 0,0-1-1,37-32 1,-50 35 12,-1-1 0,0 0 0,-2-2 1,1 1-1,-2-2 0,0 0 0,-2 0 0,0-1 1,0 0-1,-2-1 0,-1 0 0,0 0 0,-1 0 1,-1-1-1,-2 0 0,0 0 0,0 0 1,-2-1-1,-1 1 0,-1 0 0,-5-32 0,4 32-15,-2 1 0,0 0 0,-1 0 0,-2 1-1,1 0 1,-2 0 0,-1 0 0,0 1 0,-1 0 0,-1 1-1,-1 0 1,0 1 0,-1 0 0,-1 1 0,-1 1-1,0 0 1,0 1 0,-2 0 0,1 1 0,-1 1 0,-1 1-1,-24-11 1,8 10-31,1 1-1,-2 2 0,1 1 1,-1 2-1,0 1 1,0 2-1,0 1 0,-52 6 1,45-1-11,1 2 1,0 3-1,1 0 1,-1 3-1,2 2 1,-69 33-1,90-38 30,1 2-1,0 0 0,1 1 1,0 1-1,1 0 0,0 1 1,2 1-1,-1 0 0,2 1 1,0 0-1,1 1 0,0 0 1,2 1-1,0 0 0,-11 32 0,15-33 8,0 1-1,2-1 0,0 1 0,0 0 0,2 0 1,0 0-1,1 0 0,1 0 0,1 0 0,0-1 1,1 1-1,1 0 0,1-1 0,1 0 0,0 0 1,1 0-1,15 26 0,-11-26-4,1 0 0,1-1 0,0 0 1,1-1-1,0 0 0,1-1 0,1-1 0,1-1 0,-1 0 0,2-1 0,0 0 1,0-2-1,0 0 0,1-1 0,1-1 0,-1-1 0,1-1 0,0 0 0,1-2 1,20 2-1,0-3 23,-1-1 1,1-3-1,-1-1 1,0-1 0,0-3-1,0-1 1,-1-2-1,0-2 1,48-21-1,-42 14 5,0-2-1,0-3 0,-3-1 1,43-32-1,-67 42 0,0 0 0,-1-1 0,-1-1 0,0-1 0,-1 0 0,-1-1 0,-1-1 0,0 0 0,-2 0 0,16-40 0,-19 39 1,-1 0 0,-1-1-1,-1 1 1,-1-1 0,-1 0 0,-1-1 0,-1 1 0,-1 0 0,-1-1 0,-4-27-1,2 34-18,-1 0-1,-1 1 1,0 0-1,-1 0 1,0 0-1,-2 0 1,1 1-1,-2 1 1,0-1-1,0 1 1,-1 1-1,-1 0 1,0 0-1,-1 1 1,-14-10-1,1 3-16,-1 2 0,0 1 1,-2 1-1,1 1 0,-2 1 0,0 2 0,0 1 0,-1 1 0,-59-8 0,39 11-15,0 2-1,0 2 1,0 2-1,0 3 1,-67 13-1,75-9 25,0 2 0,2 2 0,-1 2 0,1 1 0,1 3 0,1 1 0,1 1 0,-43 31 0,64-38 9,0-1 0,0 2 0,1 0 0,1 1 0,1 1 0,0 0 1,1 0-1,0 1 0,2 1 0,0 0 0,1 0 0,1 1 0,0 0 0,2 1 0,0-1 0,1 1 0,1 1 0,-2 39 0,5-40 0,2 1-1,0-1 1,1 0 0,1 1-1,1-1 1,1 0-1,1-1 1,0 1 0,2-1-1,0 0 1,1-1-1,1 0 1,1-1 0,18 25-1,-13-23 3,1-2-1,0 0 1,1-1-1,1 0 1,0-2-1,1 0 1,0-1-1,2-2 1,-1 0-1,1-1 1,1-1-1,25 7 0,-18-8 7,1-1-1,1-2 1,-1-1-1,1-2 1,-1-1-1,1-1 1,0-2-1,-1-1 1,1-1-1,38-11 1,-43 7 15,1 0 0,-2-2 0,1-2 1,-1 0-1,-1-1 0,0-2 0,-1 0 0,0-2 0,-2-1 1,0 0-1,30-34 0,-40 36 0,-1 1 1,-1-1-1,0-1 0,-1 0 0,-1 0 1,-1-1-1,0 0 0,-1 0 1,-1-1-1,-1 0 0,-1 0 1,0 0-1,-2 0 0,0 0 0,-2-24 1,-2 3-15,-1 1 0,-2 0 0,-2 0 0,-1 0 0,-3 1 0,-21-50 0,21 60-13,-2 1-1,0 0 0,-2 1 0,-1 0 1,-2 2-1,0 0 0,-44-42 0,47 52-13,-1 1-1,0 0 1,-1 1 0,0 1-1,-1 1 1,0 1-1,0 0 1,-1 2-1,0 0 1,0 1 0,-1 1-1,-30-3 1,20 6-10,1 2 0,-1 0 0,0 3 0,1 0 0,-1 2 1,1 1-1,0 2 0,1 1 0,0 1 0,0 1 0,1 2 0,0 1 1,1 1-1,1 1 0,1 2 0,0 0 0,-28 28 0,33-28 14,2 0 0,1 1 1,0 1-1,1 1 0,1 0 0,1 1 0,1 1 0,1 0 0,1 1 0,2 0 0,0 0 1,1 1-1,1 0 0,2 0 0,0 1 0,2 0 0,1 0 0,1 0 0,1 0 0,6 46 1,-2-48 7,2-1 1,0 0 0,1 0 0,2-1-1,0 0 1,1-1 0,1 1 0,1-2 0,1 0-1,23 27 1,-17-26 5,1-1-1,1 0 1,1-2 0,0-1-1,2 0 1,0-2 0,0 0-1,30 11 1,-18-11 6,0-2 0,1-1 0,0-2 0,1-2 0,0-1 0,1-2 0,-1-1 0,1-3 0,0-1 0,-1-1 0,1-3 0,-1-1 0,48-12 0,-46 6 4,-1-2 1,1-1 0,-2-2-1,0-2 1,-2-1-1,0-2 1,36-28-1,-52 34 10,-1-1 0,-1-2-1,0 0 1,-1 0 0,-1-2 0,-1 0-1,-1 0 1,0-2 0,-2 0 0,-1 0-1,0-1 1,-2 0 0,7-25 0,-10 24-6,-1-1-1,-1 0 1,-1 0 0,-1 0 0,-1 0 0,-1-1 0,-2 1 0,0 0 0,-2 0 0,-1 0-1,-1 1 1,-1-1 0,0 1 0,-2 1 0,-20-38 0,17 41-37,0 1 1,-1 0-1,-1 1 0,-1 0 1,0 1-1,-1 1 1,-1 0-1,0 1 0,-2 1 1,1 1-1,-2 1 1,1 0-1,-2 2 0,0 0 1,0 1-1,0 1 1,-33-7-1,28 10 0,0 1 0,1 1 1,-2 1-1,1 2 0,0 1 0,0 0 0,0 2 1,1 1-1,-1 2 0,1 0 0,0 1 0,0 2 1,1 0-1,-24 14 0,21-9 13,1 2-1,1 0 1,1 2-1,0 1 1,1 0 0,1 2-1,1 1 1,1 0 0,1 2-1,1 0 1,-29 52 0,35-52 0,2-1 1,0 2 0,2-1 0,0 1 0,2 0 0,1 1 0,1-1 0,1 1 0,1 0 0,1 0 0,1 0 0,5 28 0,-2-33 5,1-1 0,1 1 1,0-2-1,2 1 0,0 0 1,2-1-1,0-1 0,1 1 1,0-2-1,2 1 0,0-2 1,1 1-1,1-2 0,0 0 1,25 21-1,-9-14 7,2-1 0,0-2 0,1-1 0,1-2 0,1-1 0,0-2 0,1-1 0,0-2 0,0-1 0,1-2 0,1-1 0,-1-3 1,1 0-1,57-5 0,-61-1 13,0-1 1,0-2 0,0-1 0,-1-2-1,0-1 1,0-1 0,32-17 0,-42 16-3,1-2 0,-2 0 1,0-1-1,-1-1 0,0-1 0,-1-1 1,-1-1-1,-1-1 0,25-34 1,-32 38 2,-1-1 0,-1 0 0,-1 0 1,0-1-1,-1 0 0,-1 0 1,-1 0-1,0-1 0,-1 0 0,-2 0 1,2-36-1,-5 29-10,0-1 0,-3 1 0,0 0 0,-1 0 0,-1 1 0,-2 0 0,0 0 0,-15-27 0,8 20-23,-2 2 0,-1 0 0,-1 1 0,-2 1 0,-1 1 0,-1 0 0,-1 2 0,-1 1 0,-1 1 0,-1 1 0,-2 1 0,0 2 1,-45-23-1,42 28-16,-1 3 1,0 0-1,-1 3 1,1 0-1,-1 2 1,-1 2-1,1 1 1,-1 2-1,1 1 1,-1 1-1,1 2 1,-1 2-1,-39 10 1,22-1 14,0 2 1,2 3-1,0 1 1,1 3-1,2 2 1,0 1-1,-75 59 1,100-67 12,0 0 0,1 2-1,1 1 1,1 0 0,1 2 0,1 0 0,1 1-1,1 0 1,1 1 0,1 1 0,2 0 0,-12 35 0,19-43 0,-1-1 0,2 1 0,0-1 0,1 1 0,1 0 0,1 0 1,0 0-1,2 0 0,0 0 0,1-1 0,0 1 0,1-1 0,2 1 1,-1-2-1,2 1 0,0 0 0,1-1 0,1-1 0,0 1 0,19 21 1,-11-18 1,0-2 1,1 0-1,1-1 1,1-1-1,0-1 1,1 0-1,1-2 1,0-1-1,0 0 1,1-2-1,1 0 1,-1-2 0,45 9-1,-15-7 12,0-3-1,0-2 0,0-2 1,0-2-1,75-11 1,-74 4 11,0-2 0,-1-3 0,0-2 0,-1-2 0,-1-3 0,0-1 0,-2-3 0,49-31 0,-86 46-9,1-1 0,-1-1 1,0 0-1,-1-1 0,-1 0 1,1-1-1,-2 0 1,0-1-1,0 1 0,-1-2 1,-1 1-1,9-23 1,-10 19 1,-1-1 1,0 0-1,-2 0 1,0-1-1,-1 1 1,0 0-1,-2-1 1,0 0-1,-5-28 1,0 21-18,0 1 0,-2-1 0,-1 1 0,-1 1 0,-1 0 0,-1 0 0,-1 1 0,-1 0 0,-1 1 0,0 1 0,-2 0 0,-1 1 1,-1 0-1,0 2 0,-22-17 0,16 18-14,-1 1 0,0 1 0,-2 1-1,1 2 1,-2 0 0,1 2 0,-2 1 0,1 1 0,-1 2 0,0 0 0,-1 2 0,1 2 0,-1 0 0,1 2 0,-57 7 0,44-1 11,-1 2 0,1 2 1,1 2-1,0 1 0,1 3 1,0 1-1,1 1 0,1 3 0,1 1 1,-47 37-1,66-45 2,0 1-1,1 1 1,0 1 0,1 0-1,1 1 1,1 1 0,1 0 0,0 1-1,2 1 1,0 0 0,1 0-1,1 1 1,2 0 0,0 0 0,1 1-1,1 0 1,1 0 0,1 0-1,1 1 1,1-1 0,1 1 0,1-1-1,2 1 1,0-1 0,1 0-1,1 0 1,1 0 0,2-1 0,9 23-1,-7-27-3,-1 1 0,2-2-1,1 0 1,0 0 0,1-1-1,0 0 1,2-1 0,24 20-1,-16-17 6,1-2 0,1 0 0,0-1 0,1-2 0,42 16-1,-22-14 15,2-2-1,0-1 1,0-3-1,1-2 1,0-2-1,96-3 1,-100-5 5,0-1 0,0-3 1,-1-1-1,0-2 0,66-26 1,-88 28-3,-2-1 0,1-1 0,-2-1 0,1-1 0,-1 0 0,-1-1 1,0-2-1,-1 0 0,-1 0 0,0-2 0,-1 0 0,24-37 0,-32 42 0,-1-1-1,0 0 1,-1-1-1,-1 1 1,0-1-1,-1 0 1,0 0-1,-1 0 1,-1 0-1,0 0 1,-1 0-1,-1 0 0,0-1 1,0 1-1,-2 0 1,-6-21-1,0 5-22,-2 0 0,-1 0 0,-1 1 0,-2 0 0,0 2 0,-26-35 0,25 42-9,0 0 0,-1 2 0,0-1 0,-2 2 0,0 1 0,-1 0 0,0 1 0,-1 2 0,-32-16 0,24 15-5,-2 2-1,1 2 0,-2 0 0,1 2 0,-1 2 0,-52-5 0,24 9-9,0 3-1,0 2 0,0 3 0,0 3 1,1 2-1,0 2 0,-83 32 0,100-29 19,1 1 0,1 3 0,0 1-1,1 2 1,2 1 0,0 2 0,2 2-1,-36 36 1,53-45 6,1 0-1,1 1 0,1 1 1,1 0-1,0 1 1,-17 41-1,24-46 4,1 1 1,1 0-1,1 0 0,0 1 0,1-1 0,1 1 1,1 0-1,0 0 0,2-1 0,2 20 1,-1-22 0,2-1 0,-1 1 0,2-1 0,0 1 1,1-2-1,0 1 0,1 0 0,1-1 1,17 23-1,-10-19-3,0 0 0,1-2 0,1 0 1,0 0-1,1-2 0,25 16 0,-8-10-2,0-2 0,0-1-1,2-2 1,0-1 0,1-2 0,0-1-1,66 8 1,-57-14 17,-1-3-1,0-1 0,1-3 1,-1-1-1,0-3 0,0-1 1,-1-3-1,0-1 0,0-3 1,-2-1-1,0-3 0,0-1 1,-2-2-1,-1-2 0,0-1 1,36-31-1,-61 43 2,0-1 0,-1-1 0,0 0 0,-1 0 0,-1-2 0,0 0 0,-1 0 0,-1-1 0,-1 0 0,0 0 0,12-38 0,-15 30 10,0 1 0,-2-1 1,-1 0-1,-1 0 0,-1 0 1,-1-1-1,-1 1 1,-8-47-1,4 48-10,0 0 0,-1 1 0,-2-1 0,0 1-1,-1 1 1,-2-1 0,0 2 0,-2-1 0,0 2 0,-20-25 0,18 28-18,0 2 0,-1 0 0,0 1 0,-1 1 0,-1 0 0,0 1 0,-1 1 0,0 1 0,-1 1 0,0 0 0,-40-11 0,22 12-29,1 1 1,-1 2-1,-1 2 0,1 1 1,0 2-1,-1 2 1,-40 6-1,26 1 8,-1 2 0,2 2 0,0 3 1,-70 31-1,97-35 26,0 1 0,1 1 0,1 1 0,0 1 0,1 1 0,1 1 0,1 1 0,1 1 0,0 1 0,1 0 0,2 2 0,0 0 0,1 0 0,-19 43 0,26-48-1,1 1 0,0 0 0,2 0 0,0 1 0,1-1 0,1 1-1,1 0 1,1 0 0,0 0 0,2 0 0,0 0 0,1 0 0,2 0 0,0-1 0,0 1 0,2-1 0,0 0-1,2 0 1,0-1 0,19 31 0,-13-28 0,0-1 1,2 0-1,0-1 0,2-1 1,-1-1-1,2-1 0,1 0 0,0-1 1,0-1-1,2-1 0,-1-1 1,2-1-1,0-1 0,0-1 0,32 8 1,-17-8 9,1-2 0,1-2 0,-1-1 0,1-2 0,0-2 0,0-1 0,-1-2 0,75-16 0,-54 5 0,-1-2-1,0-4 0,99-46 0,-128 51-3,-1-2 0,0 0 0,-1-2 0,-1-2 0,-1 0 0,-1-2 0,0 0 0,29-39 0,-41 43 19,0 0-1,-2-1 1,0 0-1,-2-1 1,0 0-1,-1-1 1,-1 0 0,-2 0-1,0 0 1,-1-1-1,-1 1 1,-1-1-1,-1 0 1,-1 0-1,-1 0 1,-1 0-1,-8-37 1,4 34-30,-1 1 0,-2 1 0,0-1 0,-1 1 0,-1 1 0,-2 0-1,0 1 1,-1 0 0,-1 1 0,-1 1 0,-1 0 0,-1 1 0,-1 1 0,0 1 0,-30-21 0,14 16-25,-1 2 0,0 2 0,-2 1 0,0 2 0,0 1 0,-2 3 0,1 0 0,-1 3 0,-1 1 0,1 3 0,-81 0 0,94 5 26,0 2 1,-1 0 0,1 2-1,1 1 1,-1 2 0,1 0-1,1 1 1,-32 17 0,39-16 9,1 1 1,0 1-1,0 0 1,1 1-1,1 1 1,0 0-1,1 1 1,1 1 0,0 0-1,1 0 1,-19 35-1,21-29 0,1 1 1,1-1-1,1 1 0,1 0 0,0 1 1,2 0-1,1-1 0,1 1 0,1 0 1,1 0-1,1 0 0,2 0 0,0 0 0,1 0 1,1-1-1,2 1 0,0-1 0,11 23 1,-3-13-5,1 1 0,2-2 1,1 0-1,1-1 0,2-1 1,1-2-1,1 0 0,2-1 1,0-1-1,2-2 0,34 24 1,-33-29 5,0-1 1,2-1 0,0-2 0,1-1 0,0-1 0,1-2 0,0-1 0,1-2 0,48 6 0,-55-12-2,0-1 0,0-1 0,0-1 0,0-1 0,-1-2 0,1 0 0,-1-2 0,0-1 0,0-1 0,-1-1 0,0-2 1,39-21-1,-53 25 7,0 1 1,0-1 0,-1-1-1,0 0 1,0 0-1,-1-1 1,0 0 0,-1-1-1,0 0 1,-1 0 0,1-1-1,-2 1 1,0-2 0,0 1-1,-1-1 1,0 0 0,-1 0-1,-1 0 1,0 0 0,0-1-1,-1 1 1,-1-1 0,0 0-1,-1 0 1,0 1 0,-3-17-1,-2-1-2,-2 1 1,-1-1-1,-1 1 0,-1 1 0,-2 0 0,-1 0 0,-1 2 0,-1-1 0,-2 2 0,0 0 1,-2 1-1,-25-26 0,17 23-24,0 2 0,-2 1 1,0 1-1,-2 1 1,0 2-1,-2 1 0,0 1 1,0 2-1,-58-18 0,48 22-23,-2 1 0,1 3 0,-1 2 0,0 1 0,-1 2 0,-73 6 0,91-1 26,0 2 0,1 0-1,-1 2 1,1 1 0,0 1 0,0 1-1,1 2 1,0 0 0,1 2-1,1 1 1,-43 31 0,52-32 14,0 0 1,2 1-1,-1 1 1,2 0-1,0 1 1,1 0-1,0 1 1,2 0-1,0 1 0,1 0 1,0 0-1,2 1 1,0-1-1,1 2 1,1-1-1,1 0 1,0 1-1,1 21 1,2-17-1,2 0 0,1-1-1,0 1 1,2-1 0,0 1 0,2-2 0,1 1 0,0-1 0,2 0 0,0 0 0,2-1 0,0-1 0,1 0 0,26 29 0,-17-25-4,0-2 1,1 0-1,1-2 1,1 0-1,1-2 0,1-1 1,0-1-1,48 20 1,-38-22 3,0-1 0,1-3 0,0 0 0,0-3 0,1-1 0,57 1 0,-41-8 4,0-2 1,0-2 0,0-2 0,-1-3 0,-1-3 0,1-2-1,-2-2 1,0-2 0,-2-2 0,59-35 0,-85 42-1,0-1 1,-1 0 0,-1-2-1,-1-1 1,-1-1 0,24-27-1,-33 33 5,-2 0 0,0-1 0,0 1-1,-1-2 1,-1 1 0,0-1 0,-1 0-1,-1-1 1,0 1 0,-2-1 0,1 0 0,1-21-1,-4 10 9,-1-1 1,-2 0-1,0 0 0,-2 0 0,0 1 0,-3-1 0,0 2 0,-1-1 1,-2 1-1,-13-27 0,13 33-23,0 1-1,-1 1 1,-2 0 0,1 0 0,-2 2-1,0-1 1,-1 2 0,-1 0-1,0 1 1,-1 0 0,-1 1 0,0 1-1,-30-15 1,14 14-30,-1 1-1,1 1 1,-2 3-1,1 0 1,-1 3 0,0 0-1,0 3 1,-47 2-1,15 4-13,0 2-1,0 4 0,-99 28 1,133-29 39,1 2-1,0 2 1,1 1 0,0 1 0,1 2-1,1 1 1,1 1 0,0 2-1,-39 36 1,50-39 10,1 1 0,1 0-1,1 1 1,0 1 0,2 0-1,0 1 1,2 1 0,0-1 0,1 2-1,2 0 1,0 0 0,2 0-1,-7 51 1,11-49-6,1 0 0,2 0-1,0 0 1,2 0 0,1 0-1,1 0 1,1-1 0,2 1 0,0-2-1,2 1 1,0-1 0,2-1-1,0 0 1,2 0 0,0-2-1,2 1 1,0-2 0,27 26 0,-17-20-3,0-2 1,2-2 0,1 0 0,0-2-1,2-1 1,0-1 0,1-2 0,1-1-1,0-1 1,1-2 0,0-2 0,67 12-1,-61-17 16,-1-3 0,1 0 0,0-3 0,0-2 0,-1-1-1,1-2 1,-1-1 0,-1-2 0,1-2 0,-2-2 0,1-1-1,-2-2 1,0-1 0,52-35 0,-76 43-3,-1 0 0,0 0 0,-1-1 1,0-1-1,0 0 0,-1 0 0,-1 0 0,0-1 0,0-1 1,-1 1-1,-1-1 0,0 0 0,-1-1 0,0 0 0,-1 1 1,-1-1-1,0-1 0,-1 1 0,0 0 0,-1 0 0,-2-20 1,0 16 2,-1-1 1,-1 1 0,-1 0-1,0 0 1,-1 0 0,-1 0-1,-1 1 1,-1 0 0,0 0-1,-1 1 1,0 0 0,-2 1-1,0 0 1,-1 0 0,0 1 0,-17-14-1,13 15-15,0 1 0,-1 0-1,-1 1 1,0 1 0,-1 1-1,1 1 1,-2 0 0,1 1-1,-1 1 1,0 1 0,0 1-1,-1 1 1,1 1 0,-1 0-1,0 1 1,1 2 0,-1 0-1,-32 6 1,26-1-11,-1 0 0,1 1 0,1 2 0,0 1 1,0 0-1,1 2 0,0 2 0,1 0 0,1 1 0,0 1 0,1 1 1,1 1-1,-27 29 0,43-40 17,-1-1 1,1 1 0,0 0-1,1 0 1,0 0-1,0 1 1,1 0-1,-1 0 1,2 0 0,-1 0-1,1 0 1,0 0-1,1 0 1,-1 13-1,3-10 3,-1 0-1,2 0 1,-1 0-1,2 0 0,-1 0 1,2 0-1,-1 0 0,1-1 1,10 18-1,0-4-2,2-1 0,0-1 0,2 0 0,0-2 0,1 0 0,1-1 0,1 0 0,24 14 0,-19-15-1,0-2 0,2-1 0,0-1 0,1-2 0,0 0 0,0-2-1,1-1 1,1-2 0,-1-1 0,1-1 0,0-2 0,33 0-1,-44-3 5,-1-1 1,1 0-1,-1-2 0,0 0 0,0-1 0,0-1 0,0-1 0,-1 0 0,0-1 0,0-2 0,0 1 1,-1-2-1,-1 0 0,0-1 0,0-1 0,-1-1 0,-1 0 0,0 0 0,-1-2 0,17-21 0,-24 27 3,0-1-1,0 0 0,-1 0 0,-1 0 0,1-1 0,-2 1 0,1-1 0,-2 0 1,1 0-1,-1 0 0,-1 0 0,0-1 0,-1 1 0,0 0 0,-2-13 0,-1 8-8,0 0 0,-1 0 0,-1 0 0,-1 1 0,0 0 0,-1 0 0,0 0 0,-1 1 0,-17-22 0,8 14-4,-1 1 0,-1 1 1,-1 1-1,-1 0 0,0 2 1,-1 0-1,-1 2 0,-1 0 0,0 2 1,0 0-1,-1 2 0,-33-10 1,43 17-3,-1 1 1,0 0 0,0 2-1,0 0 1,-1 0 0,1 2-1,0 0 1,0 0-1,0 2 1,0 0 0,1 1-1,-1 0 1,1 2 0,0-1-1,0 2 1,1 0-1,-16 10 1,20-10 14,0 0-1,0 1 1,0 0 0,1 0 0,1 1-1,0 0 1,0 1 0,0 0-1,1 0 1,1 0 0,0 1-1,0 0 1,1 0 0,1 1 0,-1-1-1,2 1 1,0 0 0,0 0-1,1 0 1,1 0 0,0 1-1,0-1 1,2 14 0,1-8-3,0 0 1,1 0-1,1-1 1,1 1-1,0-1 1,2 0-1,-1-1 0,2 1 1,0-1-1,1-1 1,15 20-1,-10-17 0,1-2 0,1 1 0,0-2 0,1 0-1,1-1 1,0-1 0,1-1 0,29 15 0,-20-14 1,1-1 1,0-2 0,1 0-1,0-2 1,1-1 0,0-2-1,0-1 1,0-1 0,0-2-1,0-1 1,1-1 0,-1-2-1,40-9 1,-38 4 4,-1-1 0,0-1 0,-1-2 0,0-2 0,-1 0 0,-1-2 1,0-2-1,-2 0 0,48-41 0,-63 48 6,-2-1 1,1 1 0,-2-2-1,0 1 1,0-1-1,-1-1 1,0 0 0,-2 0-1,11-29 1,-14 30-2,0 0 0,-1 0 0,0 0 0,-2-1 1,1 1-1,-1 0 0,-1 0 0,-1-1 0,0 1 0,0 0 0,-1 0 1,-1 1-1,-6-15 0,0 3-19,-2 0 0,-1 1 1,0 1-1,-2 0 0,0 1 1,-2 1-1,0 0 0,-1 1 0,-1 1 1,-1 1-1,-1 1 0,0 0 1,-1 2-1,0 0 0,-47-19 0,39 20-17,-1 1-1,0 2 0,-1 1 0,0 2 1,0 1-1,-1 1 0,0 2 1,0 1-1,1 2 0,-1 1 0,0 1 1,-42 9-1,57-6 16,0 0 1,0 1-1,0 1 1,1 1-1,0 0 0,1 1 1,0 1-1,0 0 1,1 2-1,1-1 1,-1 2-1,2 0 0,0 1 1,-22 29-1,27-30 11,0-1 0,0 2 0,1-1 0,1 1 0,0 0 0,1 0 0,1 1 0,0-1 0,1 1 0,1 0 0,0 0 0,1 0 0,0 0 0,1 0 0,1 0 0,1 0 0,0 0 0,0 0 0,6 16 0,-1-11-7,1-1 0,0 0-1,2-1 1,0 0-1,1 0 1,0-1-1,2-1 1,0 0 0,0 0-1,2-2 1,0 0-1,0 0 1,2-1-1,-1-1 1,2-1 0,-1 0-1,2-2 1,-1 0-1,37 12 1,-24-11 5,-1-2 0,2-1 0,-1-2 0,1 0 0,-1-3 0,1 0 0,0-2 0,0-2 0,0-1 0,-1-1-1,1-2 1,38-11 0,-18 0 7,-1-1 0,85-45 0,-119 54-8,0-1 0,0-1 1,-1 0-1,-1-2 0,0 0 0,0 0 0,-2-1 0,0-1 0,0 0 1,20-34-1,-26 34 6,-1 0 0,-1 0 0,0-1 0,-1 0 0,-1 0 0,0 0-1,-2 0 1,1 0 0,-2 0 0,0 0 0,-1-1 0,-1 1 0,0 0 0,-1 0 0,-1 1 0,0-1 0,-1 1 0,-9-17 0,5 9-11,-2 1 0,0 1 0,-2 0 0,0 1 0,-1 0 0,-1 1 0,-1 0 0,0 2 0,-2 0 0,0 1 0,-31-22 0,17 20-33,0 1 1,-2 1-1,0 2 0,-1 1 1,0 2-1,-1 2 0,0 1 1,-69-6-1,60 10 10,1 3 0,-1 2 0,0 1-1,0 3 1,1 1 0,-86 25 0,103-21 34,0 1 0,0 1 0,1 1 1,1 1-1,1 1 0,0 1 0,0 2 0,2 0 0,0 2 1,2 0-1,-24 30 0,33-38 2,2 1 0,-1 1-1,2 0 1,0 0 0,1 0 0,0 1 0,1 0 0,0 1 0,2-1-1,0 1 1,0 0 0,2 0 0,0 0 0,1 0 0,0 1 0,1-1-1,1 0 1,1 0 0,0 0 0,1 0 0,8 23 0,-1-13-9,2 0 0,1-1 0,1 0 0,1-2 0,0 1 0,2-2 0,1 0 0,1-1 0,1-1 0,0-1 0,2 0 0,43 28 0,-38-30-10,1-1 0,0-1-1,2-1 1,-1-1 0,2-2 0,-1-2 0,2 0-1,-1-2 1,1-1 0,63 2 0,-65-9 13,-1-1 1,1-2 0,0-1-1,-1-2 1,0 0 0,-1-2-1,0-1 1,0-2 0,-1 0-1,-1-2 1,0-1 0,0-1-1,-2-1 1,0-1 0,-1-1-1,39-43 1,-53 51 8,1-1-1,-2-1 1,0 0-1,0 0 1,-1 0-1,-1-1 1,0 0 0,-1 0-1,-1-1 1,5-22-1,-6 16 3,-1 0 0,-1 0 1,-1 0-1,-1 0 0,-1 0 0,-8-41 0,1 27-13,-2 0 1,-2 0 0,-1 1-1,-1 1 1,-2 1 0,-1 0-1,-2 1 1,-34-42-1,31 48-13,-1 2 1,-1 0-1,0 1 0,-2 2 0,-1 0 0,0 2 0,-1 1 0,-1 2 0,-1 0 0,0 2 0,0 2 0,-2 1 0,1 1 0,-1 2 0,-43-5 0,48 10 0,0 1-1,0 1 1,0 1-1,0 1 1,1 2 0,-1 0-1,1 2 1,-35 13-1,42-11 16,0 0-1,0 2 0,0 1 1,1 0-1,1 1 1,0 1-1,1 1 1,0 1-1,1 0 1,0 1-1,-14 20 1,19-21 12,0 0-1,2 1 1,0 0 0,1 0 0,0 1 0,2 0-1,0 0 1,0 0 0,2 1 0,0 0 0,1 0 0,1 0-1,1 0 1,1 20 0,1-18-13,1 1 1,2 0-1,0 0 0,1-1 0,1 0 1,1 0-1,1 0 0,0-1 1,2 0-1,0-1 0,24 33 0,-6-18-5,1 0 0,2-2 0,1-1 0,2-2 0,0-1 0,2-1 0,1-2 0,0-2 0,2-2 0,0-1 0,2-2 0,0-2 0,59 15 0,-61-22 8,0-1 0,0-1 0,0-3 0,1-1 0,-1-2 1,61-7-1,-70 3 5,0-2 1,-1-1-1,0-2 0,0-1 1,0-1-1,-1-1 1,-1-1-1,49-33 1,-65 39 1,0-1 0,-1 0 1,0-1-1,-1 0 0,0 0 1,0-1-1,-1 0 0,0 0 1,-1-1-1,0 0 0,-1-1 1,0 1-1,-1-1 0,0-1 1,-1 1-1,-1 0 0,1-1 1,-2 0-1,0 0 0,0 0 1,-2 0-1,1 0 0,-1 0 1,-1 0-1,-1 0 0,0 1 1,0-1-1,-1 0 0,-1 1 1,0-1-1,-11-21 0,4 11-9,-1 1-1,-1 0 1,-1 0-1,-1 1 0,0 1 1,-2 1-1,-1 0 0,0 1 1,-1 1-1,-1 1 0,0 0 1,-31-17-1,23 18-10,-1 1 0,-1 2 0,0 0-1,-1 2 1,0 2 0,0 1 0,-1 1 0,0 1 0,-38 0 0,30 5 2,0 1 1,1 2-1,0 2 1,0 1 0,0 2-1,1 2 1,-51 20 0,58-17 21,1 1 0,0 1 1,0 2-1,2 1 0,0 1 1,2 1-1,0 2 0,-41 43 1,50-45 0,1 0 0,0 1 1,2 1-1,1 0 0,0 1 1,2 0-1,1 1 0,1 0 1,-9 36-1,13-39-14,2 0 0,0 0 0,2 0 0,0 0 0,2 1 0,0-1 0,1 0 1,1 0-1,1 0 0,1 0 0,14 36 0,-9-33-7,1 0 1,1 0-1,1-1 1,1-1-1,1 0 0,1-1 1,1-1-1,1-1 1,1 0-1,0-1 1,1-1-1,1-1 1,1-1-1,0 0 0,1-2 1,1-1-1,-1-1 1,2-1-1,0 0 1,0-2-1,0-2 0,1 0 1,0-1-1,0-2 1,44 1-1,-36-4 6,0-3-1,-1 0 1,1-2-1,-1-1 1,-1-2-1,1-1 1,-1-2-1,-1-1 1,0-2-1,-1 0 1,0-2-1,-1-2 1,-1 0-1,-1-2 1,42-39-1,-60 50 17,0 0-1,-1-1 1,-1 0-1,1 0 1,-2-1 0,1 1-1,-1-1 1,-1-1-1,0 1 1,-1-1-1,0 0 1,-1 0 0,0 0-1,2-19 1,-5 15 1,0 1-1,-1-1 1,0 1 0,-1-1 0,-1 1 0,-1 0 0,0 0 0,-1 0-1,0 0 1,-12-21 0,4 13-10,-1 0 1,0 1-1,-2 1 0,-1 0 0,-1 1 0,0 1 1,-1 1-1,-1 0 0,-1 2 0,0 0 1,-2 1-1,1 2 0,-36-16 0,37 20-14,0 2 0,0 0 0,-1 2 0,0 0 0,-1 2 0,1 0 0,0 1 0,-24 2 0,31 1-1,1 0-1,-1 1 0,0 1 1,1 0-1,0 1 1,-1 1-1,1 0 1,1 1-1,-1 0 1,1 1-1,0 1 0,1 0 1,-12 10-1,19-14 3,0 0 1,0 0-1,1 1 0,-1 0 0,1 0 0,0 0 0,0 0 0,1 1 0,0 0 1,0-1-1,0 1 0,1 0 0,-1 0 0,1 1 0,1-1 0,-1 0 1,1 1-1,0-1 0,1 0 0,0 1 0,0-1 0,0 1 0,1-1 0,-1 1 1,2-1-1,-1 1 0,1-1 0,0 0 0,0 0 0,1 0 0,-1 0 1,1 0-1,7 9 0,0 0 3,1 1 0,1-2 0,0 0 0,1 0 0,1-1 0,0-1-1,1 0 1,0-1 0,0 0 0,29 13 0,-18-13 4,2 0 0,-1-2 0,2-1 0,-1-1 0,1-2-1,0 0 1,0-2 0,0-2 0,0 0 0,36-5 0,-32 1-6,0-2 0,0-2 0,0-1-1,0-1 1,-2-2 0,1-1 0,-1-2 0,45-27 0,-65 34 11,0 0-1,-1-1 0,0 0 1,0 0-1,-1-1 0,0-1 0,-1 0 1,0 0-1,0 0 0,-1-1 1,8-17-1,-11 20-3,-1-1-1,0 0 1,0 0-1,-1 0 1,0-1-1,-1 1 1,0 0-1,-1-1 1,1 1-1,-2-1 1,1 1-1,-2 0 1,1-1-1,-1 1 1,0 0-1,-5-11 1,-1-1-27,-1 1 0,-1 0 0,-1 0 0,0 1 0,-1 1 0,-2 0 0,0 0 0,0 2 0,-22-20 0,13 17 5,-1 0 1,-1 1-1,-1 2 0,0 0 0,-1 2 0,-33-12 0,7 7 4,-1 3-1,-1 2 0,0 3 1,-1 2-1,1 2 0,-110 2 0,129 6 10,0 2 0,0 1-1,0 2 1,1 1 0,-1 2-1,2 1 1,0 2 0,-35 18-1,53-23 22,1 1 1,0 1-1,1 0 0,0 1 0,0 1 1,1 0-1,1 1 0,0 0 0,0 1 0,1 0 1,1 1-1,0 0 0,1 1 0,1 0 1,0 0-1,1 1 0,0 0 0,-7 31 1,12-36-14,1 1 1,0-1 0,1 1 0,1-1 0,-1 1 0,2-1 0,0 1-1,0-1 1,1 0 0,0 0 0,1 0 0,0 0 0,1-1-1,0 0 1,1 0 0,12 17 0,5 4-9,1-2 0,2-1 1,50 44-1,-49-49 1,2 0-1,1-2 1,1-1 0,0-2-1,1-1 1,1-2 0,1 0 0,0-3-1,1-1 1,0-1 0,55 7 0,-65-14-1,1-1 1,-1-1-1,1-1 1,-1-1 0,1-2-1,-1 0 1,0-2 0,0 0-1,0-2 1,-1-1-1,0-1 1,-1-1 0,0-1-1,0-1 1,-1-1 0,-1-1-1,24-19 1,-36 26 11,0-1 0,0 0 0,-1-1 0,0 1 0,0-2 0,-1 1 0,0-1 0,-1 0 0,0 0 0,-1-1 0,0 0 0,0 0 0,-1 0 0,-1 0 0,0-1 0,0 1 0,-1-1 0,-1 0 0,0 0 0,0 0 0,-1 1 0,-1-1 0,0 0 0,-1 0 0,0 0 0,0 1 0,-9-23 0,-1 5-12,-1 0 1,-1 1-1,-2 1 1,0 0 0,-2 1-1,-1 1 1,-1 1-1,-1 0 1,-1 2-1,-1 1 1,-36-27-1,32 28 4,-2 2 0,0 1 0,-1 1 0,-1 1-1,0 2 1,-1 1 0,-1 2 0,1 1 0,-1 1 0,-48-4 0,47 10 3,0 1 1,0 2 0,1 1 0,-1 1 0,0 3-1,1 0 1,0 2 0,1 2 0,-57 24 0,68-25 12,1 1 1,0 2 0,1 0-1,1 0 1,0 2 0,0 0-1,1 1 1,1 1 0,1 1 0,0 0-1,1 1 1,1 0 0,1 1-1,0 1 1,-13 32 0,20-40-11,2 1 0,0-1 0,0 1-1,1 0 1,1 0 0,0 0 0,0 0 0,2 0 0,-1 0 0,2 0-1,0 0 1,0 0 0,1 0 0,1-1 0,0 1 0,1-1 0,0 0 0,1 0-1,0-1 1,12 17 0,0-3-11,1-2 0,1 0 0,0 0 0,2-2-1,1-1 1,0-1 0,48 29 0,-41-31-6,2-1 1,-1-2-1,2-1 1,-1-1-1,2-2 1,-1-2-1,1-1 1,1-1-1,-1-2 1,1-1-1,0-2 0,-1-2 1,67-9-1,-53 2 8,-1-2 0,0-2-1,-1-2 1,-1-3-1,0-1 1,-1-2 0,-2-2-1,0-2 1,60-44 0,-88 57 6,1-1 1,-1-1 0,-1 0 0,-1-1 0,0 0 0,0 0 0,-1-2 0,-1 1 0,11-24 0,-15 25 0,-1 0 0,0-1 1,-1 0-1,-1 0 1,0 0-1,-1 0 1,-1-1-1,0 1 0,-1 0 1,0-1-1,-6-27 1,0 13 0,-2 1 1,0 0 0,-3 1 0,0 0 0,-1 0 0,-2 2 0,-1-1-1,-1 2 1,-1 0 0,-1 1 0,-2 1 0,0 0 0,-33-28 0,22 25-14,-2 0 0,0 3 1,-2 0-1,0 3 0,-1 1 1,-1 1-1,-1 2 0,0 2 1,-58-14-1,43 17-13,0 3 1,0 2-1,0 2 1,-1 2-1,1 3 1,-60 9 0,68-4 29,0 3 0,1 2 0,0 1 0,1 3 0,0 1 0,1 2 0,-59 35 0,87-44 0,0-1 1,1 2 0,0 0 0,1 0 0,0 1 0,1 1 0,0 0 0,0 0 0,2 1-1,-1 0 1,2 1 0,0 0 0,0 1 0,1-1 0,1 1 0,1 1 0,0-1 0,1 1 0,0 0-1,2 0 1,0 0 0,0 0 0,2 0 0,0 0 0,3 22 0,1-15-10,0 0 0,2-1 0,1 1 1,1-2-1,1 1 0,0-1 0,2 0 0,0-1 1,2 0-1,0-1 0,1-1 0,0 0 0,2-1 0,21 19 1,-17-18-11,1-1 1,1-1-1,0-1 0,0-1 1,2-1-1,0-1 1,0-1-1,1-1 1,0-1-1,1-2 1,0 0-1,29 3 1,-34-9 7,1-2 0,-1 0 1,0-1-1,0-1 1,0-1-1,0 0 0,0-2 1,-1-1-1,0 0 1,0-2-1,-1 0 1,0-1-1,-1-1 0,0 0 1,-1-2-1,0 0 1,-1-1-1,0 0 1,-1-1-1,-1-1 0,18-25 1,-28 33 15,1 1 1,-2-1-1,1 0 1,-1 0-1,0 0 1,-1-1-1,0 1 1,0 0-1,-1-1 1,0 1 0,-1-1-1,0-13 1,-2 8 0,0 1 1,0-1-1,-2 1 1,1 0-1,-2 0 1,0 0-1,-8-16 1,-1 4-10,-2 1 0,0 0 0,-1 1 0,-2 1 0,0 1 0,-44-38 0,34 36-17,-1 2 1,-2 1 0,0 2 0,-1 1 0,0 1 0,-1 2-1,-1 1 1,-1 2 0,1 1 0,-2 2 0,1 2 0,-1 1-1,0 2 1,0 1 0,-48 4 0,73-1 7,0 0 0,0 1 0,0 1 0,0 0 1,0 0-1,0 1 0,1 1 0,0 0 0,0 0 0,0 1 0,1 1 0,0-1 1,0 2-1,0-1 0,1 2 0,0-1 0,1 1 0,0 0 0,0 1 1,1 0-1,0 0 0,1 0 0,0 1 0,1 0 0,0 0 0,1 1 1,0-1-1,0 1 0,1 0 0,1 0 0,0 0 0,1 0 0,0 14 0,2-6 3,0 0 0,1 0 0,1 0 0,1 0 0,1-1 0,1 0 0,0 0 0,1 0 0,2-1 0,-1 0 0,2 0 0,1-1 0,0-1 0,1 0 0,0 0 0,1-1 0,1 0 0,27 20 0,-25-21 0,1-2 0,0 0 0,0-1 0,1 0 0,1-2 0,0 0 0,0-1 0,1-1-1,0-1 1,0 0 0,1-2 0,-1 0 0,1-2 0,0 0 0,-1-1 0,1-1 0,0-1 0,21-4 0,-28 1 6,0 1 0,0-2 1,-1 0-1,0-1 0,0 0 0,-1-1 0,1 0 0,-1-1 1,-1 0-1,0-1 0,0 0 0,0-1 0,-1 0 0,-1-1 0,0 0 1,0-1-1,-1 1 0,-1-2 0,0 1 0,-1-1 0,0 0 1,0 0-1,-2-1 0,0 1 0,0-1 0,-1 0 0,-1 0 1,0 0-1,-1-1 0,-1 1 0,0 0 0,-1-1 0,-3-17 0,0 10 6,-1 1-1,0-1 0,-2 1 0,0 1 0,-2-1 0,0 1 0,-1 0 0,-1 1 0,-1 1 0,-1-1 0,0 2 0,-1 0 0,-1 0 0,-1 2 0,0 0 0,-1 1 0,-1 0 0,0 1 0,0 1 0,-1 1 0,-1 1 0,0 1 0,0 0 0,-1 1 0,0 2 0,-1 0 0,1 1 0,-41-3 0,33 6-22,1 1 0,0 1 0,-1 2 0,1 1 0,0 1 1,0 1-1,0 2 0,-47 17 0,59-18 15,0 1 0,1 0-1,0 2 1,0-1 0,1 2 0,0 0 0,1 0 0,0 1-1,0 1 1,1 0 0,1 1 0,0 0 0,1 1 0,0 0-1,-14 29 1,19-30 0,0-1 0,1 0 0,1 1 0,0-1 0,1 1 0,0 0 0,1 0 0,0 0 0,1 0 0,1 0-1,0 0 1,4 20 0,-1-17-5,1 0-1,1-1 0,0 1 0,1-1 1,0 0-1,2-1 0,-1 0 0,2 0 1,11 13-1,-5-9-1,1-1 0,0-1 1,1 0-1,1-1 0,0-2 0,1 1 1,1-2-1,0-1 0,0-1 0,1 0 1,1-2-1,-1 0 0,43 7 1,-40-11 8,1-2 0,-1-1 0,0-1 1,1-1-1,46-9 0,-61 8-5,0 0 0,0-1 0,0 0 0,-1-1 0,0 0 0,1-1 0,-2 0 0,1 0 0,0-1 0,-1-1 0,0 1 0,-1-1 0,1-1 0,-2 0 0,13-15 0,-15 15 1,-1 0 0,0-1-1,-1 1 1,0-1 0,-1 1 0,1-1 0,-2 0 0,1 0 0,-1 0 0,0 0 0,-1 0-1,-1-14 1,-3-13 52,-13-61-1,13 80-43,0-2-4,-1 0-1,0 1 0,-2-1 1,0 1-1,-2 1 1,0-1-1,0 1 0,-2 1 1,0 0-1,-1 0 0,0 1 1,-1 1-1,-1 0 1,0 1-1,-1 0 0,0 1 1,-1 1-1,-1 0 1,0 2-1,0-1 0,0 2 1,-1 1-1,-1 0 0,1 1 1,-38-7-1,29 8-5,-1 1 1,1 1-1,-1 2 0,0 1 0,1 1 1,-1 1-1,0 1 0,-44 12 0,62-13 6,0 1-1,0 1 1,1 0 0,-1 0-1,1 1 1,0 0-1,0 0 1,1 1-1,0 0 1,0 1-1,0-1 1,1 2 0,0-1-1,0 1 1,0 0-1,1 0 1,1 1-1,0 0 1,0 0-1,0 0 1,1 1-1,1-1 1,-1 1 0,2 0-1,-1 0 1,-1 17-1,3-10-5,1 1-1,1 0 1,0 0-1,2-1 0,0 1 1,0-1-1,2 0 1,0 0-1,1 0 1,1-1-1,0 1 1,1-2-1,1 1 1,0-1-1,2-1 0,-1 1 1,2-2-1,19 20 1,-12-15-4,1 0 0,1-1 1,1-1-1,0-1 0,1-1 0,0-1 1,1-2-1,0 0 0,1-1 0,0-1 1,49 9-1,-38-13-2,-1-1 0,1-3 0,0 0 0,0-3 1,-1-1-1,1-1 0,-1-2 0,0-1 0,0-3 0,-1 0 1,0-2-1,-1-2 0,0-1 0,-1-1 0,-1-2 0,29-21 1,-52 32 14,1 0 1,-1 0 0,0-1 0,0-1 0,-1 1 0,0-1 0,-1 0 0,0 0 0,0-1 0,-1 0 0,0 0 0,-1 0 0,0-1 0,0 1 0,-1-1 0,2-19 0,-4 16 0,0 1 0,-2 0 0,1 0 0,-2 0 0,0 0 0,0 0 0,-1 0 0,-1 0 0,0 1 0,0-1 0,-2 1 0,1 0 1,-14-20-1,10 20-13,0 0-1,-1 0 1,0 1 0,-1 0 0,0 0 0,-1 2 0,0-1 0,-1 1 0,0 1 0,0 0 0,0 1 0,-1 1 0,0 0 0,-1 1 0,1 0 0,-1 1 0,0 1 0,0 0 0,0 1 0,0 1 0,-1 0 0,1 1-1,0 0 1,-1 2 0,1 0 0,0 0 0,0 2 0,0 0 0,1 0 0,-1 1 0,1 1 0,0 1 0,1 0 0,0 0 0,0 1 0,-18 15 0,16-11-72,1 1 0,0 0 1,1 1-1,1 0 0,0 1 0,1 0 0,1 1 1,0 0-1,1 1 0,1 0 0,0 0 1,1 1-1,1 0 0,1 0 0,1 0 0,0 1 1,1 0-1,1-1 0,1 1 0,1 0 1,0 0-1,2 0 0,0 0 0,1-1 1,0 1-1,2-1 0,0 1 0,2-2 0,-1 1 1,2-1-1,1 0 0,0 0 0,1-1 1,0 0-1,1-1 0,24 24 0,-16-22-534,1 0 0,0-2 0,25 15 0,85 40-915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6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39 1 14195,'-29'34'320,"20"21"-208,21 46-192,10 22 48,21 37 8,9 13 8,12 14-32,7-2-120,3-14-256,1-13-128,10-30-104,5-20 56,10-34 47,1-16-87,-10-28-1128,-6-17 1096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9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1 12235,'-18'40'568,"4"18"392,25 41-872,13 18 48,29 27-72,14 7-24,14 3-88,7-1-152,4-20-336,-1-13-136,9-25-136,2-15 23,-9-20 105,-8-10-144,-21-22 496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1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 1 13467,'-28'54'328,"13"21"-200,30 42-160,13 18 40,23 23-56,11 2-104,18-3-272,12-7-224,13-24-481,-1-10-63,-9-33-40,-12-18 96,-16-26-257,-2-13 809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4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 0 9754,'-24'122'296,"63"24"-176,20 10-8,31 10-344,19 0-256,20-4-800,3-7-745,0-14 1121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7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 1 9274,'-1'93'472,"6"12"360,41 48-592,36-5 8,22 5-104,26-6-304,14 4-256,22-3-992,6-3-809,10-22 1177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01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10258,'71'69'352,"24"8"-32,47 12-208,17 2 16,31-2-56,19-3-24,9-8-64,11-5-160,16-2-1136,-5 2 888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2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14275,'42'31'224,"18"18"-432,25 10 96,32 12 160,9 5-40,21 5 0,9 4 8,14 7-88,11 0-224,19-2-856,0-4-625,-6-18 873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6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11378,'30'25'537,"19"-7"463,19 3-808,29 7 56,12 0-48,19 3-128,7 5-40,10-1-296,8-4-368,11-4-1449,5-2 1225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92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12219,'50'40'392,"49"-11"-64,25-3-280,40 2 8,20-2-56,19 2-24,16 1 24,22 3-120,2 0-408,28-7-1833,2-1 1513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21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10962,'148'9'584,"36"1"57,13 0-201,30 2-568,10 0-224,0 5-337,6-1-335,-2 0 568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56 440,'2'-1'250,"30"-12"3556,-32 12-3577,0 1-1,0-1 1,1 0 0,-1 1-1,0-1 1,0 1 0,0-2-1,3 1-94,0 0 0,0 0 0,1 0-1,-1 0 1,0 0 0,0 1 0,1-1 0,-1 1-1,0 0 1,0 0 0,5 0 0,1 0 98,62-13 1292,-49 8-1265,0 1 0,0 1-1,33 0 1,368 12 212,-367-5-564,0 2-1,-1 3 1,-1 2 0,0 2-1,0 3 1,51 23 0,-98-36-285,1 0 0,-1 1 0,0 0 0,0 1 0,7 5 0,2 6-524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5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10586,'9'4'392,"59"0"-40,24 1 81,37-5-57,16-2-88,36-2-160,12-1-40,19 3-48,13 2-40,-2 2-48,1 7-40,7 5-192,-9 1-361,9-4 377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8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11995,'37'6'328,"55"1"-152,28 1-88,42-2 0,26 0-48,20-6-56,12 0-64,27-5-360,-3 2-297,23-3-1607,4-2 1376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1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10962,'61'15'232,"22"3"-232,28-3-40,51-5 64,22 1-16,48-10-8,16-1-120,22 0-552,12-3-632,7-1 688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4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11875,'6'20'312,"43"-1"-16,22 2-216,52-2 168,21-6-80,41-4-144,26-2-32,21-4-32,19-3-40,26-4-160,11-6-208,22-10-897,8-3-1087,1-11 1344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73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 1 14883,'-12'47'352,"49"-2"-32,36-5-632,59-8-200,25-11-248,45-17-176,7-4-32,16-10 87,12-5-15,-1-10-816,12-6 960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0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0 785 10570,'31'43'616,"36"-33"673,28-7-1305,49-22-424,17-9-185,17-27-135,6-10 64,-10-11 568,-8-7 320,-11-4 304,-8-5 16,-14-11-320,-8-5-520,-27-16 168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2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90 0 13467,'-82'86'376,"75"2"-176,38-7-728,62-11-144,24-12-152,40-23 151,14-8 209,11-22 360,9-13 200,-1-23 144,-6-13 16,-8-16-240,-4-11-432,-19-16 240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3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4236 1 944,'-221'39'260,"-366"114"0,585-152-259,-172 62 20,151-53-20,1 1-1,0 1 0,0 1 1,1 1-1,-25 22 0,42-33 8,0 1 0,1-1 0,-1 1-1,1 0 1,0 1 0,0-1 0,0 0 0,0 1-1,1 0 1,-1 0 0,1-1 0,1 1 0,-1 1-1,1-1 1,0 0 0,0 0 0,0 0 0,1 1-1,-1-1 1,1 0 0,1 0 0,-1 1 0,1-1-1,0 0 1,0 0 0,0 1 0,1-1-1,0 0 1,0-1 0,0 1 0,1 0 0,-1 0-1,1-1 1,0 0 0,0 1 0,1-1 0,7 6-1,7 7 19,2-2 0,-1-1 0,2 0-1,0-1 1,1-2 0,0 0 0,0-1-1,1-1 1,0-2 0,1 0 0,29 4 0,37 4 211,147 4 0,-217-18-199,99 4-195,235-22 0,-289 8 105,-1-3 1,0-2-1,-2-3 1,1-3-1,70-33 1,-126 50 73,28-15 6,-34 18-13,0-1-1,0 1 0,1-1 0,-1 1 0,0-1 0,0 0 0,0 0 0,-1 1 0,1-1 0,0 0 1,0 0-1,0 0 0,-1 0 0,1 0 0,0 0 0,-1 0 0,1 0 0,-1 0 0,1 0 1,-1-1-1,1 1 0,-1-2 0,-1 2 3,0 0 1,0 0-1,0 1 1,0-1-1,0 0 1,-1 0-1,1 1 0,0-1 1,-1 1-1,1-1 1,0 1-1,-1-1 1,1 1-1,0 0 1,-1 0-1,1 0 1,-1 0-1,1 0 0,0 0 1,-1 0-1,1 0 1,0 0-1,-1 1 1,-1 0-1,-3-1 47,-53 7 148,0 2-1,-109 32 1,100-23-79,-610 197 549,511-147-639,-305 175 0,401-200-68,-302 201-92,360-234-23,1 1 0,-1 0 1,2 1-1,-17 20 0,26-30 88,1 1 0,-1-1 0,1 0 0,0 0 0,0 1 0,0-1 0,0 0 0,0 1 0,0-1 0,1 1 0,-1 0 0,1-1 0,0 1 0,0-1 0,0 1 0,0 2 0,1-3 3,0 0 0,0 0-1,0 0 1,0 0 0,0 0 0,0 0-1,1-1 1,-1 1 0,1-1 0,-1 1-1,1-1 1,0 1 0,-1-1 0,1 0-1,0 0 1,0 1 0,0-2 0,0 1-1,0 0 1,0 0 0,0 0 0,4 0-1,30 6-190,0-2 1,1-1-1,0-1 0,0-3 0,50-4 0,-70 3 214,219-28 448,-28 3 977,-170 26-818,-28 3 40,-25 4 311,-294 76 842,34-11-1535,-145 80-73,352-121-196,1 3-1,2 4 1,-116 87 0,26-14-1438,119-92 1205,-1-2 0,-1-1 0,-1-2 0,-40 9 0,12-3 243,-63 16 281,-2-5 0,-1-6 1,-224 14-1,174-21 4,-53 3 261,200-19-286,0-3-1,0-1 0,0-2 0,-47-10 0,80 13-262,-1 0 0,1 0 0,0 0-1,0-1 1,0 1 0,0 0 0,0-1-1,1 0 1,-6-4 0,6-4-510,20 1 51,64-4-945,-18 8 933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53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36 132 15283,'-36'97'560,"56"-28"601,46 5-1713,63-10-113,24-12-127,38-36-416,3-17 0,12-36 167,6-17 41,-10-26 160,0-14-64,1-21-1169,-10-8 1257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93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2829 329 2224,'142'-43'132,"250"-90"46,-389 132-177,34-15 105,35-20 0,-64 31 10,0 1-1,-1-1 0,1-1 0,-1 1 1,0-1-1,-1-1 0,1 1 1,-1-1-1,0 0 0,7-13 1,-12 20-118,-1-1 0,0 1 0,0-1 0,1 1 0,-1-1 0,0 1 0,0-1 0,1 1 0,-1-1 0,0 1 0,0-1 0,0 1 0,0-1 0,0 0 0,0 1 0,0-1 0,0 1 0,0-1 1,0 1-1,0-1 0,0 0 0,0 1 0,0-1 0,-1 1 0,1-1 0,0 1 0,0-1 0,-1 1 0,1-1 0,0 1 0,-1-1 0,1 1 0,0 0 0,-1-1 0,1 1 0,-1-1 0,1 1 1,-1 0-1,1 0 0,-1-1 0,1 1 0,-1 0 0,1 0 0,-1-1 0,1 1 0,-1 0 0,1 0 0,-1 0 0,1 0 0,-1 0 0,1 0 0,-1 0 0,0 0 0,1 0 0,-1 0 0,1 0 1,-1 0-1,1 0 0,-1 0 0,1 1 0,-1-1 0,1 0 0,-2 1 0,-40 10-320,-52 30 288,2 4 1,-135 89-1,199-116 73,-19 11 95,-426 255 1209,-20-36-318,321-176-94,-354 97 1,449-151-914,-1-3-1,-1-4 1,1-3 0,-2-4 0,1-3 0,0-4 0,-101-16 0,105 3-309,1-4 1,1-3-1,0-4 0,2-2 0,1-4 1,-70-44-1,136 74 352,-29-19-718,30 12 113,23 6 265,123 16-655,0 6 0,155 40-1,-202-37 543,27 5 103,308 55-137,-233-58 359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7.5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851 0 592,'-163'41'167,"-1"-8"0,-204 15 1,327-46-2,26-2-91,-1 0 0,1 2-1,0-1 1,-1 2 0,-22 6-1,118 0 579,590 65-844,-540-54 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8.35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979 12 1400,'65'-12'608,"-127"48"-542,24-17 127,1 1 0,0 2 0,2 2-1,1 1 1,-60 57 0,75-63-199,-11 10 8,2 1 0,0 1 0,2 2 0,-34 57 0,55-82 1,0 1-1,1 0 1,0 1 0,0-1 0,1 1 0,1-1 0,0 1 0,0 0-1,0 0 1,2 0 0,-1 0 0,1 0 0,1 0 0,-1 0 0,2 0-1,-1 0 1,2 0 0,-1 0 0,1-1 0,1 1 0,-1-1-1,2 0 1,-1 0 0,11 15 0,-3-10-48,0 0 0,0 0 0,2-2 0,0 1 0,0-1 0,1-1-1,1-1 1,-1 0 0,2-1 0,21 9 0,11 2-119,2-3 1,68 16-1,-60-20 266,-21-6-24,0 2 0,58 21 0,-88-27-79,0 0 0,-1 1 0,1 0 0,-1 0 1,0 0-1,0 1 0,0 0 0,-1 1 0,1-1 0,-2 1 0,1 0 0,0 1 1,-1 0-1,0 0 0,-1 0 0,0 0 0,6 12 0,-9-12 18,1 0-1,-1 0 1,0 0-1,0 0 1,-1 0-1,0 0 1,0 0-1,-1 0 1,1 0-1,-2 0 1,1-1-1,-1 1 1,0 0-1,0 0 1,-1-1-1,0 0 1,0 1-1,-1-1 1,1 0-1,-1 0 1,-1-1-1,1 1 1,-8 6 0,-12 12 329,-1-2 0,0-1 1,-47 29-1,56-38-191,-97 63 733,-209 154 121,-149 116-2198,386-289 10,13-3 387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5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1378 0 3881,'4'4'64,"-6"7"-64,-7 4-24,-17 5-56,-13 1 0,-17 2 136,-9 1 120,-13-1 304,-2 1 48,-13 3-144,-4 2-104,-6 4-368,-9 5-296,-11 6-520,-3 4-64,-5 0 160,1 0 223,18-11 505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9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514 0 1080,'-79'28'244,"-76"39"0,120-50-69,2 2 1,1 1 0,0 1-1,-45 41 1,69-54-97,0 0 1,0 1-1,1 0 0,0 0 0,0 0 1,1 1-1,-5 11 0,9-18-34,1-1 0,0 1 0,0-1-1,0 1 1,1 0 0,-1 0-1,0-1 1,1 1 0,0 0-1,0 0 1,0 0 0,0 0 0,0-1-1,1 1 1,-1 0 0,1 0-1,-1 0 1,1-1 0,0 1-1,0 0 1,1-1 0,-1 1 0,0-1-1,1 0 1,0 1 0,-1-1-1,1 0 1,0 0 0,0 0-1,0 0 1,0 0 0,1 0 0,-1-1-1,4 3 1,8 3 112,1 0 0,0 0 0,1-1 0,-1-1 0,1-1 0,0 0 1,23 2-1,125 4 359,-139-9-478,177-1-436,216-27 0,198-62-461,-452 57 72,0-4 246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2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4395 1 3153,'-158'118'250,"-63"41"-44,-140 48 1594,66-40-724,-996 545-1305,257-127 2120,957-537-1725,-275 165-813,263-165-120,-1-3 0,-97 31 0,162-67 622,0-2 0,-1-1 0,1 0 0,-51 2 0,36-12-108,39 4 230,0-1 0,0 1 1,-1 0-1,1-1 0,0 1 0,0-1 1,0 1-1,0-1 0,0 1 1,0-1-1,0 0 0,0 1 1,0-1-1,0 0 0,1 0 1,-1 0-1,0 0 0,0 0 1,1 0-1,-1 0 0,0 0 1,1 0-1,-1 0 0,0-2 0,10-25-315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40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55 248,'243'-27'-16,"-8"-1"8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63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395 0 432,'-56'31'16,"5"4"-8,5 4-8,3 4-8,2 1-8,-1 2-8,1-1 0,2-6-32,3 0 40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9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147 83 4041,'57'-32'332,"-38"23"-518,-1-2-1,27-19 1,-92 36 1205,30-2-959,1 0-1,0 2 1,0 0-1,0 0 1,1 2-1,0 0 1,0 1 0,1 0-1,0 1 1,1 1-1,0 0 1,1 1-1,0 0 1,-12 15 0,23-25-65,0-1 0,0 0-1,0 0 1,0 1 0,0-1 0,1 1 0,-1-1 0,0 1 0,1-1 0,-1 1 0,1-1 0,-1 1 0,1 0 0,0-1 0,-1 1 0,1-1 0,0 1 0,0 0 0,1 1 0,-1-2-28,1 0-1,-1 0 1,1 0-1,-1 0 1,1 0-1,0-1 1,0 1-1,-1 0 1,1 0-1,0-1 1,0 1-1,0 0 1,0-1-1,0 1 1,0-1-1,0 1 1,0-1-1,0 1 1,0-1-1,0 0 1,1 1-1,9 0-342,0 0-1,1 0 0,-1-1 0,16-1 1,-15 0 135,29-2-244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20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123 0 640,'-45'45'120,"10"-1"96,6 0-200,15-5-40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78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 1 18476,'-129'74'256,"58"-16"-776,35 9-736,52 11 503,29 2-111,47-9 320,22-8 64,33-25-168,11-13-112,19-28-40,2-16 39,-4-24 49,-6-10 128,-19-14 128,-9-7-352,-14-15 568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51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940 0 1480,'-84'41'320,"6"-4"281,2 2-313,3 2-352,2-2-40,-5-3 0,5-3 56,-2-2 144,2-3 160,10-3 136,1-2-32,7 0-416,5 0-424,3 4 192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16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94 299 448,'-13'18'53,"2"0"0,0 1 0,1 0 0,1 1 0,1 0 0,1 0 0,0 1 0,2 0 0,-5 33 0,9-45-56,0-1 0,1 0 0,0 1 0,1-1 0,0 0 0,0 0 0,0 0 0,1 0 0,1 0 0,-1 0 0,1 0 0,1-1 0,-1 1 0,1-1 0,1 0 0,-1 0 0,1 0 0,0-1 0,1 0 0,0 0 1,0 0-1,0 0 0,0-1 0,1 0 0,0-1 0,0 1 0,15 5 0,-5-3 159,2 0 1,-1-2-1,0 0 0,1-1 1,0-1-1,0-1 1,0-1-1,30-1 0,154-22 998,-178 18-1053,232-45 724,476-158 1,-638 175-888,173-88 0,-225 96 73,-2-1 0,-1-2 1,0-1-1,-2-3 0,-2-1 0,33-37 0,-62 61 3,25-30 15,-30 36-21,-1 1-1,0-1 1,0 0 0,0 1 0,0-1 0,0 0 0,0 0 0,0 0 0,-1 0 0,1 0-1,0 0 1,-1 0 0,0 0 0,0 0 0,1 0 0,-1 0 0,0 0 0,-1-3-1,0 5 5,1-1-1,-1 0 0,0 1 0,0-1 0,0 0 0,1 1 0,-1-1 0,0 1 0,0 0 0,0-1 1,0 1-1,0 0 0,0-1 0,0 1 0,0 0 0,0 0 0,0 0 0,0 0 0,0 0 0,0 0 1,0 0-1,0 0 0,0 1 0,0-1 0,0 0 0,0 0 0,0 1 0,0-1 0,0 1 0,0-1 0,0 1 1,0-1-1,1 1 0,-2 0 0,-35 21 187,36-22-186,-34 27 255,1 1-1,1 1 1,2 2 0,1 1-1,1 1 1,2 2-1,1 1 1,2 1 0,-22 45-1,39-69-302,2 0-1,-1 1 0,1-1 1,1 1-1,1 0 1,0 0-1,1 0 0,0 0 1,0 21-1,3-29-8,-1 1 0,1-1 0,0 1-1,0-1 1,1 0 0,0 1 0,0-1 0,0 0-1,1 0 1,0-1 0,0 1 0,1-1 0,-1 1-1,1-1 1,0 0 0,1 0 0,-1-1 0,1 1-1,0-1 1,0 0 0,0 0 0,12 5 0,-2-2 51,1-1 1,0-1 0,0 0 0,0-1-1,0-1 1,1 0 0,0-2-1,0 0 1,-1 0 0,1-2 0,0 0-1,27-6 1,22-6 4,112-39 0,-166 48-23,138-45-1,-2-7 0,-3-7 0,142-83 0,-277 140 18,11-5 10,0-2 0,0-1 0,-1 0 0,-1-1 0,0-1-1,22-26 1,-36 31 71,-12 9-22,-13 15-116,10 2-56,0 1 0,2 1 1,0-1-1,1 1 1,0 1-1,1-1 1,1 1-1,-5 36 0,10-53 40,0 1-1,-1-1 0,1 1 1,0 0-1,0-1 0,0 1 1,0 0-1,0-1 0,0 1 1,1 0-1,-1-1 0,0 1 1,1-1-1,0 1 0,-1-1 1,1 1-1,0-1 0,-1 1 1,1-1-1,0 1 0,0-1 1,0 0-1,1 0 0,-1 1 1,0-1-1,0 0 0,0 0 1,1 0-1,-1 0 0,1-1 1,-1 1-1,1 0 0,-1 0 1,1-1-1,-1 1 1,3-1-1,12 1-783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3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0 984,'2'4'96,"0"1"112,-1 2-352,1 1-136,0 0-48,-2 1 80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5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1031 0 360,'-64'48'104,"-4"2"88,-3 1-16,-2-1 0,-5 3-24,0 1-24,-7 1-80,-4 0-32,2 0-112,-2 0-64,4-7-64,3-2-8,1-5 128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02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1230 1272,'669'-219'3938,"-484"145"-2768,267-151 1,-356 168-1177,147-116 0,-193 132-48,-2-2 0,-2-3 0,-2-1 0,49-69 1,-89 110 31,46-72-304,-47 73 293,0-1-1,0 1 1,-1 0-1,0-1 1,0 0-1,0 1 1,-1-1-1,0 0 1,0 0-1,0 0 1,-1 1-1,0-9 1,0 13 24,0 0 0,-1-1 1,1 1-1,0 0 0,0 0 0,-1 0 1,1 0-1,-1 0 0,1 0 0,-1 0 1,1 0-1,-1 0 0,0 0 1,1 1-1,-1-1 0,0 0 0,0 0 1,1 0-1,-1 1 0,0-1 1,0 0-1,0 1 0,0-1 0,0 1 1,0-1-1,-2 1 0,1-1-4,0 1 0,0 0 0,0 0 0,-1 0 0,1 1 0,0-1 0,0 0 0,-1 1 0,1 0 0,0-1 0,0 1-1,-3 1 1,-2 2 29,-1 1 0,0-1 0,1 1 0,0 1 0,-9 7 0,1 4 95,1 0 0,0 1 0,1 0-1,1 1 1,-15 30 0,22-38-252,0 0-1,1 1 1,0 0-1,0 0 1,2 0 0,-1 1-1,1-1 1,1 0-1,0 1 1,1-1 0,2 18-1,-1-26-30,-1 0 0,1 0-1,1 1 1,-1-2 0,0 1 0,1 0-1,0 0 1,0 0 0,0-1 0,0 1-1,1-1 1,3 5 0,19 7-558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31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46 1 3473,'1'18'183,"-1"1"0,-1-1-1,0 1 1,-2-1 0,0 1 0,-10 29 0,-2 16 385,15-61-530,-4 12 17,2 1 1,0 0-1,0 0 1,2 0-1,1 19 1,-1-32-133,1 0 0,-1 0 0,1 0 1,0 0-1,0 0 0,0 0 0,0 0 0,0 0 1,1 0-1,-1-1 0,1 1 0,0 0 0,-1-1 1,1 1-1,1-1 0,-1 0 0,0 0 0,0 0 1,1 0-1,-1 0 0,1 0 0,0-1 0,0 1 1,-1-1-1,1 0 0,0 1 0,0-1 0,0-1 1,0 1-1,0 0 0,0-1 0,1 0 0,3 1 1,9-3 5,0 1 1,-1-2-1,1 0 0,-1-1 1,1-1-1,-1 0 1,0-1-1,-1 0 1,15-9-1,4-1-138,11-3 83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5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587 0 2312,'-13'14'265,"-10"10"311,-3 4-8,-6 9 64,0 6-24,-2 8-176,2 6-176,-3 16-256,-3 5-24,-6 16-8,-6 6 8,4 4 8,2 1-56,5-9-128,3-5-168,4-11-800,2-4 720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4.0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47 1863 1848,'-23'27'198,"0"-1"-1115,53-55 377,57-52 1228,40-43-521,38-62-683,214-232 3736,-215 250-843,132-139-843,-29-18-1887,-148 129 638,-73 114 751,-145 284-428,38-73-412,-165 384 938,200-437-1235,4 0 0,3 2 1,3 0-1,3 1 1,-1 85-1,18 58-1061,-2-197 877,1-2 0,1 1 0,1 0 1,1-1-1,2 0 0,0 0 0,12 24 0,-16-41 151,-1-1-1,0 1 1,1 0 0,0-1-1,1 0 1,-1 0 0,1 0-1,0 0 1,0-1 0,1 0-1,-1 0 1,1 0-1,0-1 1,0 1 0,9 2-1,42 12-546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5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26 461 2080,'-7'23'268,"1"1"0,2 1 0,0-1-1,1 1 1,2 0 0,0-1 0,5 36-1,-5-58-301,1 1 0,1 0-1,-1 0 1,0 0 0,1-1-1,-1 1 1,1 0 0,0 0 0,0-1-1,0 1 1,0-1 0,1 1-1,-1-1 1,1 1 0,-1-1 0,3 3-1,-2-4 55,-1-1 0,1 1 1,-1-1-1,1 0 0,-1 1 0,1-1 0,0 0 0,-1 0 0,1 0 0,-1 0 0,1 0 0,-1 0 1,1-1-1,0 1 0,-1-1 0,1 1 0,-1-1 0,0 1 0,1-1 0,-1 0 0,1 1 0,-1-1 1,0 0-1,0 0 0,1 0 0,-1 0 0,0 0 0,0-1 0,1-1 0,37-33-20,-2-2 0,-1-1 0,-2-2 0,34-55 0,99-188 439,-158 266-319,81-155 1076,-94 222-251,3-28-844,0-3-74,-11 221-506,13-203 369,1 1-1,1-1 1,2 0-1,16 54 1,-20-83 78,1-1 0,0-1 0,0 1 0,1 0 0,0 0 1,0-1-1,0 0 0,1 1 0,-1-1 0,1 0 0,1-1 0,-1 1 1,1-1-1,-1 0 0,9 5 0,-8-6 6,0-1 0,0 0 0,0-1 0,1 1 0,-1-1 0,1 0 1,-1 0-1,1-1 0,-1 0 0,1 0 0,0 0 0,-1 0 0,1-1 0,-1 0 0,1 0 0,-1-1 0,9-3 0,3-1-156,0-1-1,0-1 0,-1 0 1,0-2-1,-1 0 0,1 0 0,-2-1 1,0-1-1,0-1 0,12-14 1,8-15 291,-2-1 0,28-51 0,-1 2 1229,-68 123-1128,0-1-1,2 2 1,1-1 0,1 1-1,2-1 1,2 46-1,1-70-260,1-1-1,0 1 1,0 0 0,1 0-1,-1 0 1,2-1-1,-1 1 1,6 10 0,-7-15-4,1 0 0,-1 0 0,1 0 0,0-1 0,-1 1 1,1 0-1,0-1 0,0 1 0,0-1 0,0 0 1,0 0-1,0 1 0,0-1 0,1-1 0,-1 1 0,0 0 1,1 0-1,-1-1 0,0 0 0,1 1 0,-1-1 1,1 0-1,-1 0 0,0 0 0,1 0 0,-1-1 1,1 1-1,2-2 0,18-5-315,-1-1 1,-1-1 0,1-1-1,-1-1 1,-1-1-1,0-1 1,27-22-1,-24 17 857,2 1-1,0 1 1,49-23-1,-73 38-451,0 0-1,1 0 0,0 1 1,-1-1-1,1 0 0,-1 1 0,1-1 1,0 1-1,-1 0 0,1-1 1,0 1-1,0 0 0,-1 0 1,1 0-1,0 0 0,-1 1 0,1-1 1,0 0-1,-1 1 0,1-1 1,0 1-1,-1-1 0,1 1 1,-1 0-1,1 0 0,-1 0 1,1 0-1,-1 0 0,0 0 0,1 0 1,-1 0-1,0 0 0,0 1 1,0-1-1,0 0 0,0 1 1,1 2-1,1 4 266,0 1 0,-1 0 0,0 0 0,-1 0 0,1 0 0,-2 11 0,4 16 49,20 87-21,60 179-1,-74-274-239,1 0 0,31 53 0,-37-72-295,0-1 0,0 0 0,1-1 0,0 0 0,0 1 0,1-2 1,0 1-1,1-1 0,-1 0 0,1-1 0,0 0 0,0 0 0,15 6 0,-10-7-746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3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1647 14 256,'-20'2'11,"0"0"0,1 1 0,-1 1 0,-26 9 0,25-7 9,1 0 0,-1-2 0,-42 4 0,-179-20 22,91 1-67,-614-19-175,527 21 168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2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207 798 13851,'-14'3'99,"-5"1"237,-1 1 0,1 0-1,0 1 1,-36 17 0,51-21-348,0 1 0,0-1 0,0 1 0,0 0 0,0 0 0,1 0 0,-1 1 0,1-1 0,0 1 0,0 0 0,0 0 0,1 0 0,-1 0 0,1 1 0,0-1 1,0 0-1,1 1 0,-1 0 0,1-1 0,0 1 0,0 0 0,1 0 0,-1-1 0,1 1 0,0 0 0,1 6 0,1 0-71,1 1 0,0-1 0,1 1 0,0-1 0,0 0 0,2-1 0,-1 1 1,1-1-1,1 0 0,0 0 0,0-1 0,1 0 0,0 0 0,0-1 0,1 0 0,0-1 0,1 0 0,10 7 0,9 4-148,1 0-1,1-2 0,0-1 1,65 20-1,-13-13 31,1-5-1,0-3 1,1-3 0,0-4-1,1-4 1,-1-4-1,105-14 1,-134 7 199,0-2-1,-1-3 1,101-38-1,-118 35-335,0-1-1,-2-2 0,0-2 1,-2-1-1,63-52 0,-91 69 347,0 0 0,0-1 0,-1 1 0,0-1-1,0 0 1,-1-1 0,1 1 0,-2-1 0,1 0 0,-1 0-1,1 0 1,-2 0 0,1 0 0,-1-1 0,0 1 0,-1-1 0,0 0-1,0 0 1,-1 1 0,0-1 0,0 0 0,0 0 0,-1 1-1,-1-1 1,1 0 0,-1 1 0,0 0 0,-1-1 0,0 1-1,0 0 1,-1 0 0,-4-7 0,-14-24 443,-3 2 0,0 1 0,-2 0 0,-2 2 0,-57-51-1,8 18 494,-114-74-1,-195-100 50,333 210-1923,39 22-107,0 0 0,0-1 0,1 0 0,-22-20 1,20 12-243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4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1571 89 2248,'-284'-19'233,"26"8"215,20 4-264,34 4-176,17-3-8,31-4-40,21-3-224,27-6 184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93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0 320,'98'41'590,"3"-5"1,0-5-1,149 27 1,322 21 373,478 29-580,-483-51-1063,-84-17-1257,-371-37 1499,0-4-1,146-21 1,-238 19 459,-11 2 31,0 0 1,0 0-1,0-1 0,-1-1 0,1 1 0,15-8 0,-24 10-45,0 0 0,1 0 0,-1 0-1,0 0 1,1 0 0,-1-1-1,0 1 1,0 0 0,1 0 0,-1 0-1,0 0 1,1-1 0,-1 1 0,0 0-1,0 0 1,1 0 0,-1-1-1,0 1 1,0 0 0,1-1 0,-1 1-1,0 0 1,0 0 0,0-1-1,0 1 1,0 0 0,1-1 0,-1 1-1,0 0 1,0-1 0,0 1 0,0 0-1,0-1 1,0 1 0,0 0-1,0-1 1,0 1 0,0-1 0,-15-5 111,-29 1-134,-102 8-306,-170 25 0,182-13 328,-210 21 123,-427 101 0,617-99-186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1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1 928,'109'17'40,"6"14"24,1 2-80,4 5-80,5-1-72,2-3 88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77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772 0 856,'-42'26'602,"-2"-1"0,-68 26 0,-23 13-373,-26 14-164,-41 25 85,194-99-135,1 1 1,0 0-1,0 0 1,1 1-1,-1 0 0,1 0 1,0 0-1,-7 12 1,11-16-5,1 0 0,0 0 1,1 0-1,-1 0 0,0 0 1,0 0-1,1 0 0,-1 0 1,1 0-1,0 0 0,0 0 1,0 0-1,0 0 1,0 0-1,0 1 0,0-1 1,1 0-1,-1 0 0,1 0 1,-1 0-1,1 0 0,0 0 1,0 0-1,0-1 0,0 1 1,0 0-1,0 0 0,0-1 1,1 1-1,-1 0 1,1-1-1,-1 1 0,1-1 1,0 0-1,-1 0 0,1 0 1,0 1-1,0-2 0,0 1 1,3 1-1,47 24 390,1-2-1,95 29 1,118 15-507,-208-55 46,-33-10 36,-1 2 1,0 1-1,-1 1 0,1 1 1,-1 1-1,-1 0 1,23 15-1,-42-23 20,-1 1-1,0-1 1,0 1 0,0 0-1,-1-1 1,1 1 0,0 0-1,-1 0 1,1 0 0,-1 1 0,0-1-1,1 0 1,-1 0 0,0 1-1,0-1 1,-1 1 0,1-1-1,0 1 1,-1-1 0,0 1-1,1-1 1,-1 1 0,0-1-1,0 1 1,-1-1 0,1 1 0,0-1-1,-1 1 1,0-1 0,1 1-1,-1-1 1,0 1 0,0-1-1,0 0 1,-1 0 0,1 1-1,-1-1 1,1 0 0,-4 3-1,-6 9-7,-1 0-1,-1-1 0,-1-1 0,-19 15 1,27-22 13,-44 32-21,-30 24 21,73-54-48,0 0 0,0 0 0,0 0 0,1 1 0,0 0 0,0 0 0,-5 12 1,9-16-71,1 0 1,0 0 0,0 0-1,0 0 1,0 0 0,0 0-1,1 0 1,0 0 0,0 0-1,0 0 1,0 0 0,1 0-1,1 8 1,14 17-543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30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1011 1 744,'-51'10'200,"-11"4"168,-6 2-56,-8 4-136,-1 1-72,-11 4-88,-5-2-16,3-1 8,1-1 0,11-3 0,7-2 0,7 0-24,3 0-136,19-2 104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7.80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0 268 280,'13'-2'4488,"65"10"-4228,71 8-220,-1-6 1,1-7 0,287-32-1,-146-14-802,482-137-1,-597 129 219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2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17 536,'158'-16'32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61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1707 5 1256,'-9'-2'-21,"-1"1"0,0 0-1,0 1 1,1 0-1,-1 0 1,0 1 0,0 0-1,1 1 1,-1 0 0,-10 4-1,-18 6 127,-38 19 0,66-26-42,-72 36 135,2 4 1,1 4-1,-75 62 1,15-11 420,9-15-750,-3-6-1,-4-6 1,-2-6-1,-170 56 1,226-94-175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04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0 241 400,'57'-9'1567,"16"4"-874,0 3 0,106 12 0,142 35-580,-52-5-62,-189-33-33,0-4 1,1-4-1,-1-2 0,1-5 0,110-24 1,-38-5-359,264-102-1,-409 135 300,24-7-305,-2-2 1,1-1-1,34-23 0,-63 36 329,-1 0 0,0 1 0,0-1-1,1 0 1,-1 1 0,0-1 0,0 0-1,0 0 1,0 0 0,0 0 0,0 0 0,-1 0-1,1 0 1,0 0 0,0-1 0,-1 1 0,1 0-1,-1 0 1,2-3 0,-3 3 20,1 1 1,-1-1-1,1 0 0,-1 1 1,1-1-1,-1 1 0,0-1 1,1 1-1,-1-1 0,0 1 1,1 0-1,-1-1 0,0 1 1,1 0-1,-1 0 0,0-1 1,0 1-1,1 0 0,-1 0 1,0 0-1,0 0 0,1 0 1,-3 0-1,-53 5 409,35 3-358,0 1-1,1 1 1,1 1 0,-1 0-1,2 2 1,-1 0 0,2 1-1,-16 17 1,5-8-29,7-6 3,-88 80 262,96-84-238,1 0 0,0 1 0,1 0 1,1 1-1,-16 30 0,24-43-67,1 1 1,-1 0-1,1 0 1,0 0-1,0 0 1,0 0-1,0 0 0,1 0 1,-1 0-1,1 0 1,0 0-1,0 1 0,0-1 1,0 0-1,1 0 1,-1 0-1,1 0 0,0 0 1,1 4-1,0-5-27,0 0 0,-1 1-1,1-1 1,0-1 0,1 1-1,-1 0 1,0 0-1,1-1 1,-1 1 0,0-1-1,1 0 1,0 0 0,-1 0-1,1 0 1,0 0 0,-1-1-1,1 1 1,0-1 0,0 0-1,0 1 1,-1-1 0,5-1-1,34-1-481,8-6 220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48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 0 1712,'-6'11'336,"1"5"249,0 0-169,3 5-264,-2 2-64,1 0-48,1 2-16,2-2-8,2 1-8,7-1 8,5-2-8,7-3 0,2-1-16,9-1-56,2 2-56,7 0-144,5 3-200,5 4 263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1054 3 1712,'-3'-1'196,"0"0"0,-1 1 0,1 0 1,0 0-1,-1 0 0,1 0 0,0 0 0,-1 1 0,1-1 0,0 1 0,-4 1 0,3-1 169,-196 39 3665,-93 48-2202,247-72-1575,1 2 1,1 2 0,0 2-1,-53 36 1,75-42-452,0 0-1,1 2 1,1 1-1,0 0 1,2 2-1,0 0 1,2 1-1,0 0 1,-14 29-1,-5 23-602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5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35 13443,'72'-16'328,"17"2"-248,34 10-96,9 5 88,12 20-24,6 10-16,4 21-184,4 12-368,10 26-1609,2 8 1321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0.4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49 5873,'75'-17'-283,"-36"8"376,0 0 0,0 3 0,1 1 0,0 2 0,63 4 0,-92 0-181,1 0 1,0 1-1,-1 1 1,0 0-1,0 0 0,0 1 1,0 1-1,0 0 1,-1 0-1,0 1 0,0 0 1,-1 1-1,1 0 1,-1 1-1,9 9 0,-4-3 144,0 0-1,2-1 1,-1-1-1,1-1 1,1 0-1,0-1 1,1-1-1,0-1 1,0 0-1,0-1 1,1-1-1,31 5 1,-1-4-127,0-2 1,0-2-1,0-3 0,74-8 1,195-45-1,-212 31 139,217-17 1,-323 39-68,15 0-123,0 0 1,0 0-1,0 1 0,0 1 0,16 4 0,-29-5 82,1 0-1,-1-1 1,0 1-1,0 0 1,0 0-1,0 0 0,0 0 1,0 1-1,0-1 1,-1 1-1,1-1 1,0 1-1,-1-1 1,1 1-1,-1 0 1,1 0-1,1 3 1,-3-3 26,1 1 1,-1-1-1,1 1 1,-1 0-1,0-1 1,0 1-1,0 0 1,0-1-1,-1 1 1,1-1-1,-1 1 1,1 0-1,-1-1 1,0 1-1,0-1 0,0 0 1,0 1-1,-1-1 1,-1 3-1,-17 26 510,-1 0 0,-42 44 0,34-42-300,-41 61-1,59-75-261,0 0-1,1 1 0,-13 38 0,21-51 36,0-1 0,0 1-1,0 0 1,1 0-1,1 0 1,-1-1-1,1 1 1,0 0-1,0 0 1,1 0 0,0 0-1,0 0 1,1-1-1,0 1 1,0 0-1,4 8 1,20 19-57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1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356 0 1136,'-46'26'1064,"0"2"0,-62 50 0,92-64-925,0 0 0,0 1 0,1 1 0,1 0 0,1 1 0,0 0 0,1 1 0,-18 38 0,28-51-133,0 0 0,0 0 0,1 1 0,0-1 0,0 0 1,0 0-1,1 1 0,0-1 0,-1 0 0,2 1 1,0 5-1,0-8-6,-1-1 0,1 1 0,0-1 0,0 0 0,0 1 0,0-1 0,0 0 0,0 0 0,1 0 0,-1 0 0,1 0 0,-1 0 0,1 0 0,0 0 0,0-1 0,0 1 0,0-1 0,0 1 0,0-1 0,0 0 0,1 0 0,-1 0 0,0 0 0,1 0 0,4 0 0,5 1-16,0-1 0,0 0-1,0-1 1,0 0 0,1-1-1,-1-1 1,0 0 0,0 0 0,20-8-1,109-47-442,-114 45 320,121-57-537,-51 22-464,195-65 0,-282 109 1176,-4 0 37,0 2 0,0-1 1,0 0-1,0 1 0,0 0 0,0 1 1,0-1-1,0 1 0,0 0 1,8 2-1,-14-2-46,1 0 0,-1 1 0,1-1 0,-1 0 0,1 1 0,-1-1 0,0 1 0,1-1 0,-1 0 0,0 1 0,1-1 0,-1 1-1,0-1 1,1 1 0,-1-1 0,0 1 0,0 0 0,0-1 0,0 1 0,1-1 0,-1 1 0,0-1 0,0 1 0,0 0 0,0-1 0,0 1 0,0-1 0,-1 1 0,1-1 0,0 1 0,0-1 0,0 1 0,-1 0 0,-7 20 345,7-19-325,-18 40 306,-32 74 84,46-103-429,2 0 0,-1 1 0,1-1 0,1 1 0,1-1 0,0 1 0,1 14 0,0-24-32,0 0 1,0 0-1,1-1 1,0 1-1,-1 0 1,2 0-1,-1 0 1,0-1 0,1 1-1,-1-1 1,1 1-1,0-1 1,0 0-1,1 0 1,-1 0-1,0 0 1,1 0-1,0 0 1,0 0-1,0-1 1,0 0-1,0 1 1,0-1 0,1-1-1,-1 1 1,1 0-1,-1-1 1,7 2-1,0-1-173,1 0 0,-1-1 0,0 0 0,0-1 0,1 0 0,-1-1 0,0 0 0,0 0 0,19-6-1,35-14-382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47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1208,'6'0'143,"1"0"0,-1 1 0,1 0-1,-1 0 1,1 0 0,-1 1 0,0 0 0,0 0-1,0 1 1,0 0 0,0 0 0,8 6 0,-11-6-51,1 1-1,-1 0 1,0 0 0,0 0 0,0 1 0,0-1 0,-1 1 0,0-1-1,0 1 1,0 0 0,0 0 0,-1 0 0,0 0 0,0 0 0,0 0-1,0 7 1,-1-5-139,1 0 0,-1 0 0,2 0 0,-1 0 0,1 0 0,0 0 0,0 0-1,1-1 1,0 1 0,0-1 0,1 0 0,-1 0 0,2 0 0,-1 0 0,0-1 0,1 0 0,0 0-1,0 0 1,1 0 0,-1-1 0,1 0 0,0 0 0,0 0 0,0-1 0,1 0 0,-1 0-1,10 2 1,8 3-61,0-1-1,1-1 1,0-1-1,0-1 1,1-1-1,-1-2 1,1 0-1,-1-2 1,1-1-1,47-9 1,5-8-22,-1-4 1,81-36-1,-113 42 628,-30 11-534,59-19-252,-68 24 244,0-1 1,0 1-1,0 1 0,1-1 1,-1 1-1,0 0 1,0 0-1,1 1 1,11 2-1,-1 4-35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9714,'53'9'96,"14"7"-688,16 12-488,4 5-1033,1-1 1121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2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36 5273,'13'-11'472,"9"0"624,5 4-944,7 2-39,2 4-65,4 4-40,3 1 8,8 2-24,4-1-72,6-2-201,0 0-199,-5 1-824,-8-1 776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4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8746,'38'3'184,"32"7"-256,16 4-232,30 0-952,8 1-809,9-4 1009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1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332 657 7930,'-54'5'320,"-10"-1"152,26 1-328,4-4 24,1-1-24,4-7-48,-1-7-8,6-6-8,3-6-24,17-14-32,7-9-24,30-16-32,13-9 0,29-10-152,16-1-176,21 4-808,16 8-1145,16 20 1313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5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1 440 9338,'89'-52'528,"44"-4"96,20-2-280,43 0-264,8 3-296,13 6-448,11 8-352,-7 4-1601,-9 4 1569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2654 0 2505,'-16'9'-113,"0"-1"1,-1-1 0,1-1 0,-1 0 0,0-1 0,-1-1-1,1 0 1,-24 1 0,-17-1 871,-68-3 0,-127-16 2446,-173 1-473,257 25-2678,1 7 0,1 8 0,2 7-1,-319 108 1,434-122-58,1 3 1,2 1-1,-60 39 0,89-50-226,0 1 0,0 1 0,2 1 0,0 0 0,0 1 0,2 1 0,0 0 0,1 1 0,0 1-1,-12 25 1,18-26-101,0 1-1,-7 32 0,13-49 311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4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2532 79 8074,'-21'-12'206,"-2"1"0,1 1-1,-1 1 1,-1 0 0,0 2 0,0 1 0,0 1 0,-1 1 0,-35 0 0,-27 2-225,-115 13 1,168-8 116,-337 30 595,-404 89 0,665-98-381,-170 62-1,250-76-439,2 3 0,-1 0 0,1 1 0,1 2 0,1 1 0,0 1 1,1 1-1,1 1 0,1 2 0,-37 43 0,51-52-331,1 1 0,0 0 0,0 0 1,-8 28-1,-12 58-1001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99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158 0 9506,'-74'94'192,"26"33"-520,16 14-296,29 16-712,9 5-489,17-3 969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35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64 1 9026,'-18'34'360,"-28"9"296,56 22-744,16 8-72,15 10-184,10 1-104,20-4-296,10-6-168,23-16-441,12-16-663,10-28 1152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1672,'41'-4'592,"2"-2"681,2-2-177,5 0-408,4-4-192,5-2-352,2-1-80,1-2-48,0-3 0,-5-5-8,-3-1 0,-9-10-16,-5 0 0,-6-5-112,-6 1-392,-4 4 344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6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7634,'0'18'152,"16"15"-152,14 4 32,20 3 40,8 1-8,16-7 0,5-3-16,13-7-32,11-3-72,13-5-392,4-5-281,0-8-951,-7-5 904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9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5481,'0'21'592,"17"4"1065,15 4-1513,28 4 40,8 1-40,15-4-96,4-4 8,8-6 0,9-2 8,9-10-24,5 0-64,1-8-336,-7 0-344,-5-3-1353,-8-2 1193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0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2601 1 4569,'-24'2'595,"-1"0"0,1 2 0,0 1 1,-38 12-1,11-2-396,-564 108 986,-42 11-99,192 20-808,366-112-293,2 4 1,-139 88-1,207-115-137,2 0-1,0 2 1,-47 48 0,68-62-24,-1 0 1,1 0-1,1 1 1,-1 0 0,1 1-1,0-1 1,1 1 0,0 0-1,1 0 1,0 0-1,0 0 1,1 1 0,0-1-1,0 1 1,1-1-1,1 1 1,0 19 0,2-18-40,1 0 0,0 0 1,1 0-1,6 12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3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2257 267 5481,'-19'-22'257,"0"0"-1,-2 2 1,0 1 0,-1 0-1,-1 2 1,-1 1 0,0 0-1,-1 2 1,-1 1 0,0 1-1,0 1 1,-2 1-1,-42-9 1,11 6 2,0 3 0,0 3 1,0 2-1,-1 3 0,-94 9 0,55 5-96,2 4 0,-171 50 1,133-20-143,-173 83 1,245-99-20,2 3-1,1 3 0,-67 52 0,107-73-15,2 0 0,0 2 0,0 0 0,2 1 1,0 0-1,1 2 0,1-1 0,1 2 0,1 0 0,1 0 0,0 1 0,-12 42 0,20-50-80,0-1 0,1 1-1,1-1 1,0 1-1,1 0 1,1 0-1,0-1 1,1 1 0,0-1-1,1 1 1,1-1-1,0 0 1,11 25-1,-5-20-272,0 0-1,1-1 0,1-1 0,0 0 0,1 0 0,1-1 0,0-1 0,29 23 0,67 33-872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6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942 0 10042,'-139'2'560,"7"9"561,14 34-1057,7 8 0,9 24-56,1 9 8,14 18-16,11 10 0,29 5 8,18-2-8,34-1-96,19-5-89,38-6-375,21 2-208,27-11-640,11-7-737,19-16 1257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91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522 0 11146,'-127'55'496,"16"26"-39,8 7-9,23 13-152,17 4-80,33 11-24,22 5 16,40 1-40,22-5-96,44-9-336,16-10-248,27-17-672,16-9-449,11-29 889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1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290 0 10146,'-89'69'184,"19"23"-312,11 7-8,20 11 8,10 1 24,26-2 64,12-3 40,36-19-80,18-13-128,26-19-576,12-12-664,13-21 799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44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274 0 6193,'-66'26'736,"7"8"1257,12 21-1913,5 8 0,15 9-152,5 2-72,13-6-112,8-9-48,7-8-24,6-7-88,14-7-120,8-1-321,17-10 449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7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614 0 9986,'-77'8'488,"-2"15"352,7 14-824,3 20-88,3 7-64,5 13-8,0 1 16,12-4 80,6-8 24,19-16-24,11-7-88,20-13-136,14-4-104,19-9-480,12-6-400,18-11 696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9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846 1 10618,'-98'0'440,"-9"16"168,-1 16-600,4 31-40,1 14-32,6 19 32,11 8 8,19 4 0,16-6-104,31-10-552,16-7-408,29-14-1208,12-6 1183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 2833,'1'0'-31,"-1"0"1,1 0-1,0-1 1,-1 1-1,1 0 1,0 0-1,0 0 1,-1 0-1,1 0 1,0 0-1,-1 1 1,1-1-1,0 0 1,0 0-1,-1 0 1,1 1 0,0-1-1,-1 0 1,1 1-1,-1-1 1,1 0-1,0 1 1,-1-1-1,1 1 1,-1-1-1,1 1 1,0 0-1,2 7 1843,-16-8 102,3-1-1648,0 1 0,1 1 0,-1 0 0,1 0 0,-1 1 0,1 0 0,-1 0 0,1 1-1,0 0 1,0 1 0,1 0 0,-10 6 0,-55 18 475,13-19-479,-1-2 0,0-3-1,0-3 1,0-2-1,0-3 1,-80-15 0,83 9-1802,-90-27 0,84 13 519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2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173 1 10018,'-58'44'528,"3"24"288,24 38-696,9 11-8,16 16-320,9-2-168,13-11-272,8-11-224,13-17-224,6-9 24,13-20 7,0-11 57,-2-23-384,-8-13 816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47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359 0 10666,'-86'80'232,"12"46"-272,10 17 0,15 26-240,7 6-120,16 2-104,8-3-16,18-10 96,10-5 80,24-18 32,8-9-16,19-30-152,10-14-289,21-28 449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7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9930,'-37'158'216,"58"22"-216,17 10 0,54 3 0,27 1-56,44-14-232,13-10-32,32-22-72,1-11 56,9-26-64,17-12-392,10-22 496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03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287 1 13219,'-83'29'288,"20"34"-328,11 18 32,12 32 64,8 14-32,18 13-16,12 4-8,27 2-160,18 0-56,32 0-184,16-6-88,24-14-281,14-14-151,26-23-512,11-12-745,9-35 1297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89 0 12051,'-53'39'368,"17"14"-136,39 24-128,19 11 48,33 10-8,13 3 32,18-1 40,9 3-8,18-1-32,15 3-64,21-4-96,13-8-72,22-7-352,2-7-272,9-14-1049,0-4-1159,-11-21 1623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5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15083,'1'22'264,"35"21"-384,16 10 56,32 16 104,11 3-8,15 13-48,5 1-80,10 4-464,14-1-488,20-12-1665,11-9 1521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2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3089 21 4929,'-11'-5'82,"1"2"-1,-1-1 1,0 2-1,0-1 1,0 2-1,-1-1 1,1 2-1,0-1 1,0 1-1,-1 1 1,1 0-1,0 1 1,0 0-1,-17 6 1,-577 160-18,480-131-60,1 6 0,2 5 0,3 5 0,-162 99 0,87-21-84,6 8 0,-310 300 0,405-346 64,-158 207 1,207-237-197,2 2 1,3 3-1,4 0 0,-48 128 0,21 16-221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2819 27 9322,'-15'-6'14,"0"1"-1,0 1 1,0 0-1,-1 1 1,1 1-1,-1 0 1,1 1-1,-1 1 1,0 1-1,1 0 1,-1 1-1,1 0 1,-1 1-1,-19 7 1,-66 27-8,-154 78 1,-85 74 289,-310 227 72,459-275-357,-218 207 1,330-272-24,3 4 0,4 3 1,3 3-1,4 3 0,-56 102 0,99-149-150,1 2-1,2 1 1,2 0 0,2 1-1,2 1 1,2 0 0,3 1-1,1 0 1,2 0-1,3 1 1,4 49 0,19 97-594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1676 1 9714,'-83'0'176,"-3"36"-240,-9 17-8,-12 27 8,-5 9 24,-13 16 24,-7 6 16,-7 24 0,0 10-8,7 11-8,7 6 0,15 8-8,8 2-104,22 12-336,15 1-272,34-5-945,19-4 929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7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217 1 8714,'-73'59'216,"19"37"-160,8 17-24,19 18-48,11 6-40,20 7-264,14 7-384,26 4-1425,17 0 1241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1456,'1'-2'-88,"5"1"112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593 1 3185,'-109'123'440,"5"1"384,5 14-408,10 22-304,7 8-64,27 10-352,12-2-376,31-8 376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3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756 0 5761,'-126'94'272,"5"20"88,1 30-40,6 14 129,17 29 207,11 9 48,33 23-88,14 9-144,41-5-336,21 1-168,38-6-568,16-12-536,33-24 624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109 1 4449,'-49'115'616,"6"14"960,27 20-1392,25 27-296,14 6-528,26 7 400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245 1 5865,'-104'151'656,"30"18"361,31 15-513,19 4-208,47-1-664,21-11-304,35-26-801,8-21-471,20-43 1056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2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1700 0 5529,'-82'24'280,"-17"45"64,-12 20-56,-21 27-96,-9 17-8,-6 25 153,-1 8 127,-2 16 168,5 9 24,7 8-208,10 10-144,23 25-232,16-3-88,36 5-440,22-2-248,49-32-1457,19-12 1225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2254 1 3913,'-114'29'456,"-18"28"328,-3 18-304,-12 34-144,-10 8 128,-13 13 361,-5 5 183,-20 16 136,1 12-80,7 23-296,5 12-183,31 16-345,20-2-128,45 15-360,21 2-185,40 3-679,18 3-680,23-11 1024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1518 0 6345,'-117'39'705,"-4"34"351,2 11-216,-4 23-512,-5 11-136,-5 23 8,0 9 48,2 12 56,5 7-24,10 11-120,11 3-64,30 14-216,17 6-216,34 6-624,15 9-624,25 7 847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 0 4473,'-144'142'960,"12"20"769,9 13-401,27 7-696,20 5-296,30 7-512,21-5-312,39-10-1056,14-12-809,27-36 1225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4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1789 37 7362,'-54'-37'352,"-18"39"176,-13 29-528,-25 43-208,-17 19 0,-38 50 40,-8 12 64,-15 14 80,-7 3-16,23-9-320,15-8-209,37-15-311,30-12-144,41-29-120,18-7 608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7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2351 109 4033,'22'-58'384,"-22"26"248,-13 14-80,-42 31-248,-27 20-176,-44 34-464,-21 10 16,-36 10 72,-10 1 128,-18 3 392,-10 9 56,5 26-40,0 10-104,5 18-160,23 5-32,41 6-184,31-4-432,69-2 392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 1776,'-9'-3'8173,"20"13"-8111,37 26 1214,-38-29-1136,0 0 0,0 0-1,-1 1 1,0 0 0,15 18-1,-9-6-102,0 2-1,-2 0 0,0 0 1,-1 1-1,-2 1 1,10 28-1,-16-37-12,0 0 1,-1 0-1,-1 1 1,-1-1-1,0 1 1,-1-1-1,0 1 1,-1-1-1,-1 1 0,-1-1 1,-6 23-1,-5 6-1,-31 69 1,37-96-507,0 0 0,-2-1 0,0 0 0,-1-1 0,0-1 0,-26 27 0,20-29-1297,4-4 678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0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2750 0 5337,'-109'19'259,"1"5"1,2 5-1,1 4 0,-107 50 0,-390 215-300,464-225 174,-506 292 288,553-306-406,4 5 0,2 3 0,3 3-1,-130 146 1,187-187-151,2 1 0,1 1-1,2 2 1,-30 59 0,45-80-12,0-1 0,1 1 0,1 0 0,-1 0 0,2 0 0,0 1 0,0-1 0,1 0 0,1 1 0,0-1-1,0 1 1,1-1 0,1 1 0,0-1 0,1 0 0,0 0 0,9 20 0,-5-19-26,1-1 0,0-1 0,0 0 0,18 18 0,-26-29 171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3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2360 0 2553,'-201'68'560,"-31"38"368,-12 12-280,-30 20-504,-7 9-128,-12 15-56,-1 4-32,16 0-384,15-2 304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7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 0 16,'-225'193'8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1568 1 1784,'-146'81'312,"3"25"369,-9 14 95,-8 34 192,-1 10-32,-2 25-224,5 11-176,18 1-696,11 2-488,32-7-712,20-15-192,36-28 743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641 1 2393,'-111'129'520,"-2"22"400,1 12-256,4 13-408,13 4-104,37-11-232,18-6-448,37-25 336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6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 0 3289,'-120'109'440,"11"18"384,12 8-248,11 21-296,7 10-88,5 16-160,3 5-208,16-2-1216,7-5 952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1880 0 4089,'-156'31'112,"-8"35"-104,-29 23-88,-11 29 0,-20 13-8,-18 14 64,8 11 24,-5 10-288,15 0 216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6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289 0 4529,'-92'25'0,"-6"33"-1056,-1 15 728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9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1 770 2441,'123'-120'392,"-4"0"440,4 4-480,-2 9-8,-10 21-160,-7 11-80,-18 20-440,-3 6-736,-9 7 648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1116 2905,'115'-81'304,"30"-8"128,13-6-80,28-4-272,18-7-88,11-12-240,20-8-152,27-11-312,9 4-89,30 1 425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6273,'73'3'5225,"0"2"-3870,72 3-1431,-94-7-64,74-3 244,-110 1-849,1-1-1,-1 0 0,1-1 1,-1-1-1,26-10 0,-6-8-792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 0 1048,'-302'94'72,"11"-1"40,48-10-88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1622 4833,'12'-23'128,"2"1"-1,0 1 1,1 0 0,1 1-1,1 0 1,0 1 0,34-26-1,154-101 509,-168 122-563,165-100 505,6 10 1,327-131 0,471-108-101,279-39-4118,-1171 359 3176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687 1235 3793,'-235'64'81,"-118"28"-1469,287-82 693,65-10 663,-1 0 1,1 0-1,-1 0 1,0 0-1,1 0 0,-1 0 1,1-1-1,-1 1 0,1 0 1,-1-1-1,1 1 1,-1-1-1,1 1 0,0-1 1,-1 0-1,1 0 0,0 0 1,-2-1-1,2 1 16,1 0-1,0 1 1,-1-1-1,1 0 1,0 0-1,-1 0 1,1 0-1,0 0 1,0 1-1,0-1 1,0 0-1,0 0 1,0 0-1,0 0 1,0 0-1,0 0 1,0 0-1,1 0 1,-1 1-1,0-1 1,1 0-1,-1-1 1,3-4-12,1 1 1,-1-1 0,1 1-1,0 0 1,0 0-1,7-7 1,19-14 240,1 1 1,1 2 0,1 1-1,38-18 1,153-67 1361,-175 86-1306,401-175 1957,834-243-1,-986 361-2181,687-186-360,-799 215-52,-31 12 140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5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0 946 1312,'204'-71'232,"45"-1"240,9-4-31,35-12-49,13-3-72,12-6-136,11-2-64,-2 13-80,-3 7-32,-26 16-8,-21 9 0,-42 20-16,-32 7-208,-58 19 152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42 920,'138'-23'96,"-25"11"-48,-20 6 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5 4417,'-3'-1'71,"0"0"0,1 0 1,-1 1-1,1-1 0,-1 1 0,0 0 1,0 0-1,1 0 0,-1 0 0,0 0 1,1 0-1,-1 1 0,0-1 0,1 1 0,-5 2 1,-43 19 177,32-12-202,-118 56 15,-274 122-258,185-97 31,-433 193 224,78 32 320,457-240-605,4 6-1,-164 147 1,242-190-269,1 2-1,2 1 1,-59 85-1,87-110 263,1 1 1,-13 35-1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5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1060 598 2377,'116'-54'386,"295"-145"1678,-17-28 615,-376 215-2482,-4 4 87,-1-1 0,0 0 1,-1-1-1,21-21 1,-33 31-260,1-1 1,0 0 0,-1 1 0,1-1-1,-1 0 1,1 0 0,-1 0 0,1 0-1,-1 1 1,0-1 0,1 0 0,-1 0-1,0 0 1,0 0 0,0 0 0,1 0 0,-1 0-1,0 0 1,0 0 0,-1 0 0,1 0-1,0 0 1,0 1 0,0-1 0,0 0-1,-1 0 1,1 0 0,-1 0 0,1 0-1,0 0 1,-1 1 0,1-1 0,-1 0-1,0 0 1,1 1 0,-1-1 0,0 0-1,1 1 1,-1-1 0,0 0 0,0 1 0,1-1-1,-1 1 1,0 0 0,0-1 0,0 1-1,0 0 1,0-1 0,0 1 0,0 0-1,0 0 1,1 0 0,-1 0 0,0 0-1,0 0 1,-2 0 0,-11-1 48,0 0 0,1 2 0,-1-1 0,0 2 0,1 0 0,-27 7 0,-84 33-56,83-26-17,-720 318-58,627-262-372,4 5 1,3 6-1,3 6 1,-207 194-1,234-179-1309,23-8 531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8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2404 0 5545,'-52'1'213,"1"2"0,0 2-1,0 2 1,1 3 0,0 2-1,0 2 1,-59 25 0,-319 169 1141,274-123-1121,5 7 0,4 7 1,-222 196-1,287-220-366,3 3 0,4 4 0,3 3 1,4 3-1,4 2 0,4 4 0,-48 106 0,86-157-25,2 1 0,2 2 0,2-1-1,3 2 1,-10 70 0,18-90 3,2 1 0,1 0 0,1 0 1,1 0-1,1-1 0,2 1 0,1-1 0,1 0 0,1-1 0,21 47 1,-15-44-258,2 0 0,33 44 1,-21-39 19,41 37 1,-69-71 391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610 12 8754,'-78'-10'272,"1"8"48,5 24-352,2 11-40,-3 26-8,2 8 0,13 16 16,5 9 8,20 10 24,11 5 8,19-6-32,9-6-40,24-12-216,14-8-240,27-8-481,11-6-543,19-21 848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632 1 7898,'-128'46'488,"5"21"232,19 38-352,10 12 16,19 18-184,15 7-88,27 3-136,18 1-32,35-10-48,17-8-16,28-17 0,12-2-8,31-8-48,11-6-184,11-9-776,2-6-977,-7-16 1129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52 4353,'-1'-23'-1396,"-8"-5"10772,9 27-9248,-17 34 714,-1-1 0,-30 39-1,26-41-484,2 2-1,-27 54 0,43-76-362,0 0 0,0 0-1,1 1 1,1-1 0,0 1 0,0 0 0,1 0 0,0 0 0,1 0-1,0-1 1,1 1 0,0 0 0,3 14 0,-1-16-67,0-1 1,1 1 0,-1-1 0,2 0-1,-1 0 1,1-1 0,0 1 0,1-1-1,-1 0 1,1-1 0,9 8 0,3 1-274,1 0 0,0-1 1,23 12-1,35 15-242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5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 9874,'-47'74'272,"20"15"-120,37 21-176,23 4-176,53 6-688,24 0-368,42-3-1073,31-6 1169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469 2 9258,'-62'-1'416,"1"4"208,5 34-592,4 16-24,6 30-88,3 10-24,2 19-16,1 8-16,4 29-200,6 19-256,29 23-776,20 17-401,51 13 889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 12019,'2'-4'-152,"11"51"-993,37 30-175,29 45 64,16 10-217,29 19 89,17 4 104,34 13 544,13 5 280,26 10 456,17 8 88,12-6 8,3-1-24,2-2-48,-11-8-192,3-10 120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1 15331,'-4'1'14,"-8"2"-96,1 1 0,0 0 1,0 1-1,0 0 0,-18 11 1,26-13 1,0 0 0,0 0 1,1 0-1,-1 0 1,0 0-1,1 0 1,0 1-1,0-1 1,0 1-1,0-1 1,1 1-1,-1 0 0,1 0 1,0 0-1,0 0 1,0 0-1,1 0 1,-1 0-1,1 0 1,1 8-1,1 23-94,2 0 0,1-1 0,2 1 0,2-1 0,1 0 0,1-1 1,2 0-1,1-1 0,2-1 0,1 0 0,1-1 0,27 34 0,33 30 395,3-3-1,111 96 1,-147-144-252,950 802 2132,-797-704-2134,6-8 0,5-10 0,309 134 0,-389-206-1012,2-5 1,1-6-1,2-6 1,251 30-1,-192-51-310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1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 3 13227,'-43'-3'312,"17"17"40,35 33-736,22 12-80,45 22-128,23 3 48,39 3 191,19-2 169,36-6 304,13-7 64,31 1 25,8 1-17,9 7-96,6 4-24,-8 4-256,2 0-385,-24-9-2047,-17-4 1656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11146,'143'26'488,"53"8"-63,16 1-81,30 1-392,13-5-304,9-6-529,8-3-383,-3-4-1368,-2 1 1519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6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147 1 5961,'-17'2'229,"3"-2"120,0 2 0,0 0-1,0 0 1,0 1 0,-21 9 0,33-12-315,1 0 0,0 1 0,-1 0 0,1-1 0,0 1 1,0 0-1,-1-1 0,1 1 0,0 0 0,0 0 0,0 0 0,0 0 0,0 0 0,0 0 0,1 0 0,-1 1 0,0-1 1,0 0-1,1 0 0,-1 1 0,1-1 0,-1 0 0,1 1 0,-1-1 0,1 0 0,0 1 0,0-1 0,0 0 0,0 1 0,0-1 1,0 1-1,0-1 0,0 1 0,0-1 0,1 0 0,-1 1 0,1-1 0,-1 0 0,1 1 0,-1-1 0,1 0 0,0 0 0,0 0 1,1 2-1,2 3 15,1 0 0,0-1 0,1 0 0,-1 0 0,1 0 0,11 6 0,7 4 21,0-2 0,2-2 0,-1 0 0,40 11 0,115 18 112,-135-32-138,745 112 360,13-37 55,-708-74-404,59 6-7,1159 96-756,-1111-103-16,-53-10 272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12491,'19'10'30,"1"-1"0,-1 0 0,1-1 0,1-1 0,0-2 0,22 5 0,1 0-392,170 38-2241,300 26 0,227-24 590,17-18 2204,717 41-168,-1063-43-1187,-284-26 683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2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4345,'-10'40'576,"73"-2"920,37 5-831,64-4-9,34-10-192,39-14-344,16-6-56,32-10-16,8-1-32,14-5-16,3-24-696,1 22-8,-10 1 319,-13-1 209,-15 21-112,-43-22 128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4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0 125 6401,'125'9'48,"59"-3"-464,25-2-336,16-4 104,5-3 16,4-6 424,-10-4 376,-5-5 200,-7-1-16,-31-5-464,-13-2-1000,-35-6 640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8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292 273 888,'0'0'131,"-1"0"-1,0 0 1,0 0 0,1 0-1,-1 1 1,0-1 0,0 0-1,0 0 1,1 0 0,-1 1-1,0-1 1,0 0 0,1 1-1,-1-1 1,0 0 0,1 1-1,-1-1 1,0 1 0,1 0-1,-1-1 1,1 1-1,-1-1 1,1 1 0,-1 0-1,1-1 1,0 1 0,-1 0-1,1-1 1,0 1 0,-1 0-1,1 0 1,0-1 0,0 1-1,0 0 1,0 0 0,-1 1-1,2-1 20,0 0 0,-1 0 1,1 0-1,-1 0 0,1 1 0,0-1 0,0 0 0,0-1 0,0 1 1,0 0-1,0 0 0,0 0 0,0 0 0,0-1 0,0 1 0,0-1 0,0 1 1,1-1-1,-1 1 0,0-1 0,0 1 0,2-1 0,30 5 284,0-2 0,1-1-1,-1-2 1,0-1 0,58-10-1,-7-1 175,134-37 0,-176 36-509,0-2 0,-1-1 0,-1-2 0,-1-2 0,37-26 0,-66 39-44,-1 0 0,0-1 1,-1 0-1,0-1 0,9-12 0,-16 20-34,0-1 0,1 0-1,-1 0 1,0 0 0,0 0-1,0 0 1,-1 0 0,1 0-1,0 0 1,-1 0 0,1 0-1,-1 0 1,0-1 0,0 1-1,0-4 1,0 5-11,-1 0 0,0-1 0,1 1 1,-1 0-1,0-1 0,0 1 0,0 0 0,0 0 0,0 0 0,0 0 1,0 0-1,-1 0 0,1 0 0,0 0 0,-1 0 0,1 1 1,0-1-1,-1 0 0,1 1 0,-1-1 0,1 1 0,0 0 1,-1-1-1,1 1 0,-1 0 0,-1 0 0,-5-1-6,-1 1 1,1 0-1,0 1 0,0-1 0,-1 1 1,1 1-1,0 0 0,0 0 1,0 1-1,0-1 0,1 2 0,-1-1 1,1 1-1,-8 5 0,-15 11 2,-52 46 0,61-48-1,-9 7 5,-1-2-1,0-1 0,-2-1 0,-1-2 0,-65 28 0,-131 33 72,196-72-56,0 0 0,0-3 0,0 0 1,-1-2-1,-35-2 0,311-45 110,73-25 283,-195 41-93,-112 26-309,-1-1 0,0 1 1,0-1-1,-1 0 0,1-1 1,-1 0-1,1 0 1,-1 0-1,0 0 0,-1-1 1,1 1-1,6-10 0,47-73 56,-43 63-67,-6 1-52,-9 23 45,0 0-1,0-1 0,0 1 1,0 0-1,0 0 0,0-1 1,0 1-1,-1 0 0,1 0 1,0 0-1,0-1 0,0 1 1,0 0-1,0 0 0,-1 0 1,1-1-1,0 1 0,0 0 1,0 0-1,0 0 0,-1 0 1,1 0-1,0 0 0,0-1 1,-1 1-1,1 0 0,0 0 0,0 0 1,0 0-1,-1 0 0,1 0 1,0 0-1,0 0 0,-1 0 1,1 0-1,0 0 0,0 0 1,-1 0-1,1 0 0,0 0 1,0 0-1,0 1 0,-1-1 1,1 0-1,-4 1-6,1 1 0,0-1 0,-1 1 0,1 0 1,0 0-1,0 0 0,0 1 0,0-1 0,-4 6 0,-13 13 7,-2 0 0,0-1 0,-1-2 0,-1 0-1,-29 16 1,-138 64 23,69-38-12,61-29 14,-103 38 0,136-60-47,-1 0 1,0-2-1,-1-1 0,1-2 1,-1 0-1,-34-2 0,63-2 1,-1 1 0,1-1 0,-1 0 0,0 0 0,1 0 0,-1 0-1,1-1 1,-1 1 0,1 0 0,-1-1 0,1 1 0,-1-1 0,1 1-1,-1-1 1,1 0 0,-1 1 0,1-1 0,0 0 0,0 0 0,-3-2 0,4 2-4,0 0 1,0 0 0,1 0 0,-1 0 0,0 0 0,0 0-1,0 0 1,1 1 0,-1-1 0,0 0 0,1 0 0,-1 0 0,1 0-1,-1 0 1,1 1 0,0-1 0,-1 0 0,1 0 0,0 1 0,-1-1-1,1 1 1,0-1 0,1 0 0,7-6-60,0 1-1,0 0 1,0 1-1,16-7 1,33-6 87,2 3 0,84-11 1,-65 12 19,-5 2 13,-28 5 10,0-1 1,58-20-1,-25 6-31,-53 15 62,0 0 0,46-21 0,-71 26-69,0-1-1,0 0 0,-1 1 0,1-1 0,-1 0 1,0 0-1,0 1 0,0-1 0,0 0 0,0 0 0,0 1 1,-1-1-1,1 0 0,-2-3 0,0-3 8,0-15-141,-2-53-2096,-4 80-193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6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1304 1 2617,'-240'15'448,"0"2"592,16 6-816,6 0-224,19-3-608,17-1 408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0 393 1296,'572'57'3023,"-86"-11"-2102,-184 13-455,-21-3 113,30-18-893,2-13 1,430-21-1,-613-14 118,0-6 0,-1-6 0,-1-5 0,-1-6 0,136-54 0,502-239 1318,-751 319-1034,3-1 34,-1 0 1,-1-1 0,0 0-1,0-1 1,19-17-1,-32 25-112,0 1-1,-1 0 0,1-1 1,-1 1-1,0-1 1,1 1-1,-1-1 0,0 0 1,0 1-1,0-1 0,0 0 1,0 0-1,-1 0 1,1 0-1,0 0 0,-1 0 1,1 0-1,-1 0 0,0 0 1,0-2-1,0 3-7,-1-1 1,0 1-1,1 0 0,-1-1 0,0 1 0,0 0 0,0 0 1,0-1-1,0 1 0,0 0 0,0 0 0,0 0 0,0 0 1,0 0-1,-1 0 0,1 1 0,0-1 0,-1 0 0,1 1 1,-2-2-1,-9-1-5,-1-1 0,1 2 0,-1-1 0,1 2-1,-17-1 1,-80 1 367,-166 19 1,-111 38-476,324-46-241,-120 19-1051,-10 2 484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0 816 3745,'266'26'1941,"1"-12"0,321-23 1,1837-236 1613,-1812 126-4807,-458 80-511,275-111 0,-421 147 1696,135-65-1006,-125 58 886,-1-2 0,-1 0 0,0-1 0,0 0 0,17-20 0,-31 32 119,-1-2-1,1 1 1,-1 0-1,0 0 1,0-1 0,0 1-1,0-1 1,0 0 0,-1 1-1,1-1 1,-1 0-1,0 0 1,1 0 0,-1 0-1,-1 0 1,1 0-1,0 0 1,-1 0 0,0-1-1,1 1 1,-1 0 0,0 0-1,-1 0 1,1-1-1,-1 1 1,1 0 0,-1 0-1,-2-5 1,-23-34-680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774 18 944,'-65'1'772,"0"4"-1,0 2 1,1 3 0,-122 36-1,161-37-658,1 1-1,-1 1 1,2 1-1,0 1 1,1 1-1,-30 24 1,39-26-257,0 0 0,1 0-1,1 1 1,0 1 0,1 0 0,0 0-1,2 1 1,-1 0 0,2 1 0,-11 29 0,15-36 121,0 1 1,1 0-1,0-1 1,1 1 0,0 0-1,0 0 1,2 16 0,-1-22 59,1 0 0,0 0 0,0-1 1,0 1-1,0 0 0,0 0 0,1-1 0,-1 1 1,1 0-1,0-1 0,0 0 0,1 1 1,-1-1-1,1 0 0,-1 0 0,1-1 1,0 1-1,0 0 0,0-1 0,1 0 0,6 4 1,2-1 217,0-1 0,0 0 0,1-1 0,-1 0 0,1-1 0,0 0 0,0-1 0,16-1-1,107-11 1546,-38-7-1404,-2-4 0,-1-5-1,-1-3 1,-1-4 0,91-49 0,-122 52-1007,-1-3 0,-2-3 0,-1-2 0,70-63 0,-19 1-622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0 4065,'-52'12'432,"11"1"528,20 8-1112,12 1-288,24 2-208,13-2-48,24 0 208,9-4 128,13-3 168,3-3 56,0-8-417,0-5 393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9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265 132 6553,'-93'-52'200,"3"5"73,8 14-522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1 656,'4'0'3070,"25"-1"-2190,43 3-481,235 62 429,-198-37-800,231 61-987,-218-56 546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5329,'37'2'536,"15"4"416,25 7-287,13 3 79,25 10-200,8 3-136,23 10-176,10 4-72,12 7-72,5-2-16,3 5-184,-1 2-256,0-2-936,-4 4-905,-16-9 1169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7066,'76'13'264,"17"11"-64,33 17-80,13 7 16,13 4 80,3 1 136,7 0 336,-1 2 152,8 6 8,5 6-136,1 19-351,-3 13-193,-6 17-601,-10 4-423,-13 3-2064,-5-3 1711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0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7210,'60'32'626,"-1"4"1,-2 2 0,-2 2 0,58 55-1,-40-34-157,-3-2-248,-3 3 0,-2 2-1,-3 4 1,101 144 0,-132-165-225,-3 2-1,-2 0 1,-2 2-1,-3 1 0,-1 0 1,-3 1-1,-3 2 1,-1-1-1,6 77 1,-15-71-126,-3 0 0,-2 1 1,-4-1-1,-1 0 1,-23 90-1,17-104-197,-2-1 1,-2 0-1,-2-1 0,-2-1 0,-2 0 1,-2-2-1,-44 60 0,48-76-109,-1-1 0,-1-1 0,-33 26 0,13-18-111,-62 33-1,103-64 541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59 2369,'-3'-6'912,"1"-1"0,-1 1 0,-1 0 0,1 0 0,-1 0 1,0 0-1,-9-9 1222,14 19-1827,0-1 0,1 1 0,-1 0 0,1-1 0,0 1 1,0-1-1,0 0 0,4 5 0,4 9 296,0 2-203,30 60 326,4-2 1,67 92-1,-43-86-1127,-38-50-3120,-24-28 2332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9 2633,'0'0'-14,"0"-1"0,0 1 1,0 0-1,0-1 0,0 1 1,0 0-1,0-1 1,0 1-1,0 0 0,0-1 1,-1 1-1,1 0 0,0-1 1,0 1-1,0 0 0,0-1 1,-1 1-1,1 0 1,0 0-1,0-1 0,-1 1 1,1 0-1,0 0 0,-1 0 1,1-1-1,0 1 1,0 0-1,-1 0 0,1 0 1,0 0-1,-1 0 0,1 0 1,0-1-1,-1 1 1,1 0-1,-1 0 0,-18 5 3309,-3 11 476,15-3-4319,7-8 654,1 0 0,-1 0-1,1 0 1,0 0 0,0-1 0,1 1 0,-1-1 0,1 1-1,0-1 1,0 1 0,0-1 0,1 0 0,0 0 0,-1 0-1,1 0 1,5 4 0,1 3 92,2-1 0,-1 0 1,1-1-1,16 11 0,50 25-158,101 42 0,-135-71-298,1-2 0,1-1 1,62 9-1,-35-8 247,-71-14 9,35 6-85,-35-6 92,1 1-1,-1-1 1,0 0 0,1 0-1,-1 0 1,1 0-1,-1 0 1,0 0 0,1 0-1,-1 0 1,1-1 0,-1 1-1,0-1 1,1 1-1,-1-1 1,0 1 0,0-1-1,1 0 1,-1 1 0,2-3-1,-3 2-13,0 0 1,0 0-1,0 0 0,0 0 0,0 0 1,0 0-1,-1-1 0,1 1 0,0 0 1,-1 0-1,1 0 0,0 0 1,-1 0-1,1 0 0,-1 1 0,0-1 1,1 0-1,-1 0 0,0 0 0,0 0 1,1 1-1,-1-1 0,0 0 0,0 1 1,0-1-1,0 1 0,0-1 0,0 1 1,0-1-1,-1 0 0,-35-16-83,34 15 96,-34-11-4,0 2-1,0 1 0,-72-8 0,67 12 16,0-1 0,1-3 0,-42-14 0,59 14 0,4 4 13,1-1 0,0-1 0,1-1 0,0 0 0,1-1 0,0-2 1,-22-17-1,37 28-27,1 0 0,-1-1 0,1 1 0,-1-1 0,1 0 0,0 1 0,0-1 0,0 0 0,0 0 0,0 0 0,0 0 0,0 0 0,0 0 0,1 0 0,-1 0 0,1 0 0,0 0 0,-1 0 0,1 0 0,0 0 0,0 0 0,1 0 0,-1-1 0,0 1 1,1 0-1,-1 0 0,2-2 0,-1 2-4,0 1 0,0 0 1,0 0-1,0 0 1,0 0-1,1 0 1,-1 0-1,1 0 0,-1 0 1,1 0-1,-1 0 1,1 1-1,-1-1 1,1 1-1,-1-1 0,1 1 1,0 0-1,-1-1 1,1 1-1,0 0 0,-1 0 1,1 0-1,0 1 1,-1-1-1,1 0 1,0 0-1,-1 1 0,1-1 1,-1 1-1,1 0 1,-1-1-1,1 1 0,2 2 1,8 4 80,-1 0 1,1 1-1,-1 0 1,19 19-1,19 15 130,0-7 148,2-2 0,0-2 0,60 24 0,-86-45-333,0-1-1,1-1 1,-1-2-1,2 0 0,-1-2 1,1 0-1,-1-2 1,1-1-1,50-5 0,-44 4-12,-27 0-1,1 1 1,-1-1-1,1-1 1,0 1-1,-1-1 1,1 0-1,-1-1 1,7-1-1,-12 2-8,-1 1 1,0 0-1,0 0 1,0 0-1,0 0 0,0 0 1,1 0-1,-1 0 1,0 0-1,0 0 0,0-1 1,0 1-1,0 0 1,0 0-1,0 0 1,0 0-1,1 0 0,-1-1 1,0 1-1,0 0 1,0 0-1,0 0 0,0 0 1,0-1-1,0 1 1,0 0-1,0 0 0,0 0 1,0 0-1,0-1 1,0 1-1,0 0 0,0 0 1,0 0-1,0 0 1,0 0-1,0-1 0,-1 1 1,1 0-1,0 0 1,0 0-1,0 0 0,0 0 1,0-1-1,0 1 1,0 0-1,0 0 0,-1 0 1,1 0-1,0 0 1,0 0-1,0 0 0,-1-1 1,-13-7 11,-15-4-17,-105-29 93,74 25-62,1-3 0,0-2 1,-69-37-1,78 30 22,24 11-50,0 1 0,-2 2 1,0 1-1,-1 1 1,-56-15-1,85 28-4,0 0 0,0 0 0,0 0 0,0 0 0,0 1 0,0-1 0,0 0-1,1 0 1,-1 0 0,0 0 0,1 0 0,-1 0 0,0 0 0,1 0 0,-1-1 0,1 1 0,0 0 0,-1 0 0,1 0 0,0 0-1,-1-1 1,1 1 0,1 1 0,22 29 50,-11-19 44,1-1 1,1 0-1,0-1 1,0 0-1,25 10 1,24 16 268,-30-16-307,0-2 1,1-1 0,0-2-1,2-1 1,64 15 0,-45-18-6,1-1-1,-1-4 1,74 0 0,-129-5-42,0-1 0,0 0 0,0 0 0,0 0 0,0 0 0,0 0 1,-1 0-1,1 0 0,0 0 0,0 0 0,0 0 0,0 0 0,0 0 0,0-1 0,-1 1 0,1 0 0,0-1 0,0 1 0,0 0 1,-1-1-1,1 1 0,0-1 0,0 1 0,-1-1 0,2-1 0,-17-11-20,-38-9-29,5 13 57,0 2 0,-59-2 0,52 6 0,-74-14 0,50-3 10,-152-58-1,-159-39-22,446 122-111,107 58 68,-80-28 32,86 41 8,-94-40 3,100 32-1,-144-58 4,-7-1 6,0-1-1,1-2 1,-1 0-1,2-1 1,-1-2-1,34 1 1,-57-4-5,-1 0 0,0 0 0,1 0 1,-1 0-1,0 0 0,1 0 0,-1 0 0,0-1 1,1 1-1,-1 0 0,0-1 0,1 1 0,-1-1 1,0 0-1,0 1 0,0-1 0,0 0 0,1 0 1,-1 1-1,0-1 0,0 0 0,0 0 0,-1 0 1,1 0-1,0 0 0,0-1 0,-1 1 0,1 0 1,0 0-1,-1 0 0,1-1 0,-1 1 0,1 0 1,-1-1-1,0 1 0,0-3 0,0 2-4,0 0 0,-1 0 0,0 0 0,1-1 0,-1 1 0,0 0 0,0 0 0,0 0 0,0 0 0,0 1 0,-1-1 0,1 0 0,-1 0 0,1 1 0,-1-1 0,0 1 0,1-1 0,-1 1 0,0 0 0,0 0 0,-3-2 0,-60-23 76,60 24-308,-1 1-1,1-1 1,-1 1 0,1 0-1,-1 1 1,1-1-1,-1 1 1,0 0-1,1 1 1,-8 1-1,5 3-553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3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0 10562,'43'36'224,"12"23"-216,-2 17-56,-15 24-16,-13 15 0,-34 13 0,-24 6 8,-36 2 32,-20 1-8,-30-1-80,-14-3-72,-23-12-320,-16-13-216,-28-21-832,-11-8 855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6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0 9658,'38'51'760,"10"-5"1049,3 10-1721,1 23-88,-9 11-40,-32 18-144,-22 14-80,-46 13-41,-23-2-7,-39-4 8,-16-6 0,-27-7-360,-8-4-240,-15-9-1217,-7-13 1185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1069 1 11234,'42'29'320,"-9"29"-143,-11 12-97,-22 48 32,-17-2-40,-31 14-48,-16 10-40,-36 2-144,-17 2-137,-24-11-415,-8-10-400,-19-19-872,-7-9-305,-12-17 1145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1232 1 9434,'8'34'920,"-14"4"1753,-2 31-2801,-8 11 16,-33 22-64,-21 9-48,-27 8-64,-13-2-88,-16-13-25,-3-8 57,-4-13 24,2-6-104,7-12-648,2-5-760,3-14 943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6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586 0 12315,'-9'6'104,"4"22"-560,2 11 7,-5 13 65,-4 6-32,-11 7 160,-8 5 72,-18 5 144,-11 2 40,-20 8-200,-9 1-408,-18 7-1873,-3 4 1545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0 10202,'57'36'64,"1"34"-888,-10 14-80,-32 33-232,-16 11-73,-43 8 537,-19 2 184,-35 4-464,-12 4 720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3.2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1 712,'77'31'8,"-31"-4"120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1 480,'12'0'24,"6"4"40,1 4-64,5 1 128,1 1 136,5 2 248,5 1 104,13 3-7,6 1-129,19 1-224,6 2-96,8 4-120,1 3-8,1 1-16,0 0-24,-6-4-216,-5 0-240,-11-5 248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1112,'44'3'1042,"69"11"0,-62-6-241,18 4 530,133 41 0,61 43-1085,11 4-216,-209-79-64,103 30 154,303 140-1,-392-150-891,-9-4 261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6465,'9'0'83,"-1"0"0,1 1-1,-1 0 1,0 0 0,0 1-1,0 0 1,0 1 0,0 0-1,9 4 1,9 3-67,363 121 197,193 73 1684,-479-161-1816,-1 4 0,-3 5-1,-2 4 1,139 107 0,-209-142-443,-2 1 0,-1 2 0,0 0 0,-2 1 1,-1 2-1,-1 0 0,20 38 0,-6 10-444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336 445 616,'6'-12'98,"-5"11"213,1-1 0,-1 0-1,1 0 1,-1 0 0,0 0 0,0 0 0,0-1-1,0 1 1,0 0 0,0 0 0,-1-1-1,1 1 1,-1 0 0,0-1 0,0 1-1,1-1 1,-2-3 0,1 6-279,0 0 0,0 0-1,0 0 1,0 0 0,-1 0 0,1 0 0,0-1 0,0 1-1,0 0 1,0 0 0,0 0 0,0 0 0,-1 0 0,1 0-1,0 0 1,0 0 0,0 0 0,0 0 0,0 0 0,-1 0-1,1 0 1,0 0 0,0 0 0,0 0 0,0 0-1,0 1 1,0-1 0,-1 0 0,1 0 0,0 0 0,0 0-1,0 0 1,0 0 0,0 0 0,0 0 0,0 0 0,-1 1-1,1-1 1,0 0 0,0 0 0,0 0 0,0 0 0,0 0-1,0 0 1,0 1 0,0-1 0,0 0 0,0 0-1,0 0 1,0 0 0,0 0 0,0 0 0,0 1 0,0-1-1,0 0 1,0 0 0,0 1-9,0-1 0,0 1 0,0-1 0,0 1 0,0-1 0,1 1 0,-1-1 0,0 1 0,0-1 0,0 1-1,1-1 1,-1 1 0,0-1 0,1 0 0,-1 1 0,0-1 0,1 1 0,-1-1 0,0 0 0,1 1 0,-1-1 0,1 0 0,-1 0 0,1 1 0,-1-1 0,1 0 0,0 0 0,9 4 191,1-1 0,0 0 0,-1-1 0,1-1 0,0 1 0,0-2 0,0 1 0,0-2 0,0 1 1,0-2-1,14-2 0,6-3-163,-1-2 0,50-21-1,256-98 737,-305 112-769,1-1 0,-2-1-1,0-2 1,-2-1-1,28-26 1,-15 14-10,-36 29-10,-1 2-5,-1-1 1,0 1 0,1 0 0,-1-1 0,0 0 0,-1 0 0,1 1 0,0-2 0,-1 1 0,0 0 0,0 0 0,0-1 0,0 1 0,0-1-1,-1 0 1,3-7 0,-5 11 2,1 0-1,0-1 1,0 1-1,-1 0 1,1 0-1,0-1 1,-1 1-1,1 0 1,0 0-1,-1 0 1,1-1-1,0 1 0,-1 0 1,1 0-1,-1 0 1,1 0-1,0 0 1,-1 0-1,1 0 1,0 0-1,-1 0 1,1 0-1,-1 0 1,1 0-1,0 0 1,-1 0-1,1 0 1,-1 0-1,1 0 1,0 0-1,-1 1 1,1-1-1,0 0 0,-1 0 1,1 0-1,0 1 1,-1-1-1,1 0 1,0 0-1,0 1 1,-1-1-1,1 0 1,0 1-1,-21 12-61,19-12 51,-139 103-567,104-74 189,0-2 0,-2-2-1,0-1 1,-77 35 0,-228 61 353,289-106-475,-2-2-1,1-2 1,-2-3 0,-75 1-1,120-9 386,-1 0-1,1-1 1,-18-4 0,28 4 133,-1 0-1,1 0 1,-1 0 0,1 0 0,-1-1 0,1 1-1,0-1 1,0 0 0,0 0 0,0 0 0,0 0 0,0 0-1,0-1 1,1 1 0,-1-1 0,1 0 0,-3-3-1,5 5-4,0 0-1,0 1 1,0-1-1,0 0 0,0 1 1,0-1-1,0 1 1,0-1-1,0 0 0,1 1 1,-1-1-1,0 1 1,0-1-1,1 0 0,-1 1 1,0-1-1,1 1 1,-1-1-1,0 1 0,1-1 1,-1 1-1,1-1 1,-1 1-1,1 0 1,-1-1-1,1 1 0,-1 0 1,1-1-1,-1 1 1,1 0-1,-1 0 0,1-1 1,0 1-1,-1 0 1,1 0-1,0 0 0,-1 0 1,1 0-1,-1 0 1,1 0-1,0 0 0,0 0 1,39-5-96,-31 4 95,429-50 1326,-382 43-1086,1-3 0,95-31-1,-33 7 26,-93 28-249,0-2 1,-1 0-1,0-2 0,25-14 0,-42 21-10,0-1 0,-1 0 0,1 0 0,-1 0 0,0-1 0,-1 0 0,1 0 0,-1-1 0,0 0 0,-1 0 0,1 0 0,-1 0 0,-1-1 0,0 0 0,7-16 0,-11 21-7,1 1 0,0 0 1,-1-1-1,1 1 0,-1 0 0,0-1 0,0 1 1,0-1-1,0 1 0,0 0 0,-1-1 1,1 1-1,-1-1 0,1 1 0,-1 0 1,0 0-1,0-1 0,0 1 0,-2-3 1,2 4-7,0 1 0,-1-1 1,1 0-1,0 1 0,-1-1 1,1 0-1,-1 1 0,1 0 1,0-1-1,-1 1 0,1 0 1,-1 0-1,1 0 0,-1 0 1,1 0-1,-1 0 0,1 0 1,-1 0-1,1 0 1,-1 1-1,1-1 0,-1 1 1,1-1-1,0 1 0,-1 0 1,1-1-1,0 1 0,0 0 1,-1 0-1,1 0 0,-1 1 1,-122 87 202,80-55-207,-2-2 0,-62 33 1,-66 35 31,120-66-298,0-3-1,-2-2 0,-78 28 1,105-48-591,5-7 301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1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11194,'17'-2'24,"0"1"-1,-1 1 1,1 1-1,0 0 1,-1 1-1,1 1 0,-1 1 1,1 0-1,-1 1 1,-1 1-1,1 0 1,-1 1-1,18 11 1,19 15 20,-1 2 0,60 54 0,-32-24 168,-6-9-22,194 162 233,-227-180-423,-1 2-1,-2 1 1,-2 2 0,37 59 0,-50-66-155,-2 0 1,-2 1 0,-1 1 0,-2 1 0,-2 0 0,-1 1-1,11 76 1,-20-85-248,0 0 0,-3 0 0,-1 0 0,-1 0 0,-1 0 0,-2 0 0,-1 0 0,-1-1 0,-2 0 0,-1 0 0,-15 28 0,-37 53-858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4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12251,'64'16'304,"20"29"-232,7 15-40,-7 28-48,-8 11-40,-21 23-48,-15 2 0,-24 16 8,-12 5 8,-23 16-88,-16 5-104,-19 2-409,-10-5-231,-16-18-560,-4-11-769,-6-31 1329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8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2115 1 12187,'6'1'16,"1"2"-1,-1-1 1,0 1 0,0 0 0,0 0 0,0 0 0,0 1 0,-1 0 0,1 0 0,-1 1 0,0-1 0,-1 1 0,1 0 0,6 10 0,-6-7-11,0 1 1,-1 0-1,0 0 1,-1 0-1,0 0 1,0 0 0,-1 1-1,-1 0 1,2 13-1,-3 3 4,0 0-1,-2 0 0,-1-1 1,-1 1-1,-1 0 1,-15 45-1,-3-13 20,-2 0-1,-2-1 1,-3-2-1,-61 86 1,-175 186-54,109-156-338,-7-8 0,-7-6 0,-6-8 1,-7-8-1,-319 186 0,302-216-242,17-12 241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1037 0 8450,'22'2'530,"0"1"0,1 1 1,-1 1-1,-1 1 0,1 1 1,28 13-1,-37-14-490,-1 1 0,0 0 0,-1 1 0,1 1 0,-2 0 0,1 0 0,-1 1 0,0 1-1,-1-1 1,-1 1 0,12 19 0,-14-19-30,0 1 0,0 0 0,-1 0 0,0 0 0,-1 1 0,-1 0 0,0 0 0,-1 0 0,0 0 0,-1 0 0,-1 24 0,-2-17 40,0-1 1,-2 1-1,0-1 1,-2 0-1,0-1 1,-1 1-1,-11 21 1,-8 6 62,-3-1-1,-1-1 1,-2-2-1,-2-1 1,-43 40-1,6-13-45,-3-4 0,-3-2 0,-141 85 0,94-77-840,-257 105 1,203-111 172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2491 1 10650,'1'1'45,"0"-1"0,-1 1 0,1 0-1,0 0 1,0-1 0,-1 1 0,1 0 0,-1 0-1,1 0 1,-1 0 0,1 0 0,-1 0 0,0 0-1,1 0 1,-1 0 0,0 0 0,0 0 0,1 0 0,-1 0-1,0 0 1,0 0 0,0 0 0,0 0 0,-1 0-1,1 0 1,0 0 0,0 0 0,-1 0 0,1 0-1,0 0 1,-1 0 0,1 0 0,-1 0 0,0 0-1,1 0 1,-1 0 0,0 0 0,1-1 0,-2 2-1,-35 36-12,36-37-11,-54 43 56,-3-1 0,-76 42 0,-136 60-26,93-60-64,-3-7 0,-323 90-1,217-97-1110,-330 38 0,441-86 453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7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2729 0 8298,'-193'36'-545,"-257"83"0,111-25 427,-41-8-477,-3-17 1,-411 19-1,605-76-94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2977,'155'19'112,"11"2"80,15 5-336,4 10-80,-1 1-40,-6 0 0,-14 0 95,-5-1 65,-20-4 24,-11-2-136,-26-8 152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4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977 116 6921,'-131'-24'811,"-246"-42"1074,273 53-1799,-170 0 1,262 13-48,-1 1 0,1 0 1,0 1-1,-13 3 0,24-5-28,0 0 0,1 1 0,-1-1 0,0 0-1,0 0 1,0 1 0,1-1 0,-1 1 0,0-1 0,1 0 0,-1 1 0,0-1 0,1 1 0,-1 0 0,0-1 0,1 1 0,-1-1 0,1 1 0,-1 0-1,1-1 1,0 1 0,-1 0 0,1 0 0,0-1 0,-1 1 0,1 1 0,0 0 15,1 0 1,0 0-1,0 0 0,0-1 1,0 1-1,0-1 1,0 1-1,0-1 0,0 1 1,1-1-1,-1 1 0,1-1 1,-1 0-1,1 0 1,-1 0-1,1 0 0,2 1 1,55 31 337,2-3 0,116 41 0,-90-38-287,775 284-1126,-279-129-3980,-553-180 4023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778 223 10138,'-216'-66'384,"26"10"112,43 19-688,26 6 24,56 12-72,26 7-24,57 10 200,31 4 40,62 11 128,33 8 104,44 14 16,27 11-40,25 14-136,8 8-80,17 7-1232,-7 6 896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0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1 8866,'-7'57'384,"1"29"-24,4 17-64,11 21-64,10 11-144,23 16-112,16 5-48,32 3-296,15-4-240,30-6-376,16-9-32,21-17 263,12-13 249,22-24 336,-1-12 64,-9-16-128,-7-9-464,-29-25 464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0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58 4465,'0'-2'70,"-1"1"0,1-1 1,-1 0-1,1 1 0,-1 0 0,0-1 0,0 1 0,0-1 1,0 1-1,0 0 0,0 0 0,0 0 0,0-1 1,-2 0-1,2 1 44,1 1 1,-1 0 0,1 0-1,-1 0 1,0-1 0,1 1 0,-1 0-1,1 0 1,-1 0 0,0 0-1,1 0 1,-1 0 0,0 0-1,1 0 1,-1 0 0,1 1-1,-1-1 1,0 0 0,1 0 0,-1 0-1,1 1 1,-1-1 0,1 0-1,-1 1 1,0-1 0,-1 2-9,1 0 1,-1-1 0,1 1 0,0 0-1,-1 0 1,1-1 0,0 1 0,0 0-1,0 0 1,0 0 0,0 1-1,1-1 1,-1 0 0,1 0 0,-1 0-1,1 0 1,0 1 0,0-1 0,0 3-1,1 0-58,0 0 1,0 0-1,0 0 0,0 0 0,1 0 0,0-1 0,0 1 0,0 0 1,1-1-1,-1 0 0,1 1 0,0-1 0,1 0 0,-1 0 0,1-1 1,-1 1-1,1-1 0,0 0 0,7 5 0,8 3 125,0-1 1,0 0-1,29 9 0,-18-7 30,13 8-40,44 29 0,-64-34-151,2-1 1,-1-1 0,2-1 0,-1-1 0,2-1-1,49 11 1,98 2-261,-171-22 214,1-1 0,-1 0 1,0 0-1,1 0 0,-1 0 0,0-1 1,0 1-1,1-1 0,-1 0 0,0 0 0,0 0 1,0 0-1,0 0 0,4-3 0,-6 3 34,-1 1-1,0 0 1,1-1-1,-1 1 0,0 0 1,0-1-1,1 1 1,-1 0-1,0-1 1,0 1-1,1-1 0,-1 1 1,0-1-1,0 1 1,0 0-1,0-1 1,0 1-1,0-1 0,0 1 1,0-1-1,0 1 1,0-1-1,0 1 1,0-1-1,0 1 0,0-1 1,0 1-1,0 0 1,0-1-1,-1 1 1,1-1-1,0 1 0,-1-1 1,0-1-1,-1 0 0,0 0-1,0 1 1,0-1 0,0 0 0,0 1 0,0 0 0,-1-1 0,1 1-1,-4-1 1,-162-65-403,95 41 514,1-4-1,-70-41 0,-89-41 126,169 84-223,30 11 14,31 17-16,0-1 0,0 1 1,0-1-1,0 1 0,0-1 0,0 0 1,0 0-1,0 1 0,0-1 0,0 0 1,0 0-1,0 0 0,0 0 0,1 0 1,-1 0-1,0 0 0,1 0 0,-1-1 1,1 1-1,-1 0 0,1 0 1,0 0-1,-1-2 0,2 2-10,0 1 1,-1 0-1,1-1 0,0 1 1,-1 0-1,1 0 0,0 0 1,0 0-1,-1 0 0,1 0 1,0 0-1,0 0 0,-1 0 1,1 0-1,0 0 0,0 0 0,-1 0 1,1 1-1,0-1 0,-1 0 1,1 0-1,0 1 0,-1-1 1,1 1-1,0-1 0,0 1 1,20 11 1,212 125 603,-202-115-430,0 0 0,40 40-1,-51-44-128,3-1 30,0-1 0,1-2 0,1 0 0,0-1 1,41 14-1,-26-10-59,-11-6-2,1 0-1,0-2 1,0-2-1,1 0 1,0-2 0,0-2-1,1 0 1,59-5-1,-52-10-287,-38 11 254,1 1 0,0-1 0,-1 0-1,1 0 1,-1 1 0,0-1-1,1 0 1,-1 0 0,0 0 0,1-1-1,-1 1 1,0 0 0,0 0 0,0-1-1,0 1 1,0-1 0,0 1-1,-1-1 1,1 1 0,1-3 0,-5 2-147,0 0 1,0 1-1,-1-1 0,1 1 1,0 0-1,0 0 1,-1 0-1,1 0 1,-5 0-1,1-1 25,-51-17-2317,41 14 1541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3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10282,'22'40'320,"26"-2"80,17 11-240,36 15 264,17 7-103,34 16-161,8 10-96,7 14-200,5 3-161,2 0-431,4 0-280,14-2-960,-3-3-713,-15-3 1481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7618,'23'39'448,"39"25"112,24 17-168,41 24-176,19 7-256,33 8-432,11 0-120,7 0-216,8 4-81,2 4-71,2-7-128,18-8 624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9282,'27'58'864,"43"-12"1385,26 13-2065,46 26-56,21 8-160,39 11-376,12 0-96,35-6-113,6-6 49,16-11 128,8-7 80,-2-4-56,-3-3-112,-34-7 24,-14-2-48,-49-9-457,-25-4-767,-49-13 1048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 72 9674,'-1'-2'179,"-1"0"1,1-1-1,0 1 0,-1 0 1,1-1-1,0 1 0,0-1 1,1 1-1,-1-1 0,0 1 1,1-1-1,0 0 0,-1 1 1,1-1-1,0 0 0,0 1 1,1-1-1,-1 0 0,2-4 1,0 5-131,0 0 1,0 1 0,0-1-1,0 1 1,0 0-1,0-1 1,1 1 0,-1 0-1,0 0 1,1 1-1,-1-1 1,1 0 0,-1 1-1,1 0 1,-1-1-1,1 1 1,-1 0 0,1 0-1,-1 1 1,1-1-1,-1 0 1,1 1 0,2 0-1,34 5-78,-1 2 0,72 24 0,77 42-62,-178-70 88,796 410-124,-621-311 100,502 299-2079,-240-125-3855,-308-189 4241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6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12003,'27'18'176,"35"21"-528,15 8 328,31 9-105,18 1-7,17 0 24,3 0 64,1-1 160,-2 3 56,-2 7 9,-1 2-9,3 12-96,1 4-88,0 8-689,0-3-567,-8-7 664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7842,'46'43'656,"20"5"488,31 16-872,16 7-32,16 9-216,15 6-16,14 5 8,9 1 8,18-6 16,-1-6 0,8-12 16,4-6-8,-6-8-256,-5-3-232,-16-5-1152,-12-3 928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3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9018,'96'43'304,"51"13"-96,25 10-80,26 3-56,17 2-16,28-1 8,3-3-16,20-3 8,2-4-24,6 0 0,-1-4 32,-7-1 24,-7 1 8,-34-5-24,-14-4-128,-38-5-984,-24-5-1481,-43-12 1425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11586,'29'0'281,"17"4"-49,45 22-440,25 8 248,40 15-48,17 9-8,36 7 32,18 0 24,28 2 0,18 1-32,13 0-32,6 3-8,0 3-24,2 2-96,-10 1-593,-4-1-983,-22-7 960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0 888,'181'24'80,"26"4"16,16 0-80,11 8-8,-6-1-64,-4 4 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2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3481,'206'8'408,"11"2"320,-4 1-248,11 3-304,1 1-56,-4 1-96,8 2-24,-6-3-216,1 1-296,5-1 288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3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2025 24 544,'-22'-1'240,"-12"-2"232,-9 1-48,-15-1-128,-6-1-64,-17 1-104,-7-2-47,-17 4-65,-12-1-16,-21 2-48,-9 2-41,-19 2-159,-6 1-72,-4-1 0,2 4 24,13-1 168,11 3-128,21 2 200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2336,'224'7'721,"5"-1"503,3-4-232,7-2-192,-14-5-480,-4-1-296,-13 0-1624,-16-2 1072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2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7874,'80'14'520,"27"1"208,6 3-352,11 6-280,5-1-136,14 1-152,2-2-152,9-7-360,5-4-128,7-8-49,7-3 89,20-2-152,4 2 608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2569,'92'-10'144,"11"-2"16,6 1-40,5-1-104,2 1-8,0-1-40,1 0-120,10 0 96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1079 51 896,'-27'-21'528,"-9"5"296,-20 7 89,-11 4-65,-14 11-368,-10 5-160,-7 8-72,-2 6 80,-4 11 112,2 10 64,10 19 40,9 11-47,20 20-129,14 9-104,27 20-816,15 10-657,35 7 657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 0 5265,'-26'30'424,"5"14"656,9 38-1096,9 13-272,18 17-816,10 3-384,24-7 640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 1064,'30'-1'216,"4"-5"208,12-6-496,0-2 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9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1849 1 4113,'-102'42'800,"-23"24"584,-5 14-271,-25 32-577,-15 19-224,-17 39-200,-10 16-32,-2 14-16,14 9-16,34-11-24,25-6-32,52-16-608,26-17-625,48-36 689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12 8098,'-100'-12'592,"-8"26"536,-9 20-832,-18 38-104,-16 25-200,-15 29-320,-7 7-56,-5 2 48,10-3 104,20-6 312,16-3 56,37-6-8,21-6-48,25-13-328,18-1-240,31 0-1008,13 3-753,29-1 1201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1501 11 7154,'-62'-11'400,"-11"14"64,-26 37-264,-13 15-64,-15 33-128,-9 12 8,-11 23 104,-1 5 72,2 7 112,13 3 24,28 11-88,14 6-72,27 0-192,17 1-304,37-12-1232,13-5 1000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 0 6017,'-40'95'488,"6"12"385,16 26-657,8 5 8,20 1-192,15 1-48,20-2-208,8-6-224,14-11-1153,4-8 985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6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1608,'34'3'224,"-1"-3"305,-5 4-674,-6 2 73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0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 0 7890,'-62'42'376,"6"23"376,0 18-832,7 30 80,3 10 0,9 16 32,4 5 0,14 3-8,5-3-104,13-24-288,7-12-128,12-25-440,5-12-249,7-18-647,3-7 952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3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 0 10914,'-40'9'328,"3"15"-112,9 14-592,6 32-224,0 16-168,-5 28 72,-4 12 96,-3 9 304,0 1 184,5-11 96,9-9 0,14-16-104,6-6-184,13-14-801,2-5-791,3-14 1008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435 0 9410,'-83'77'408,"0"38"-48,9 19-120,9 35-64,8 12-216,22 9-368,7 0-176,19-14-448,9-10-128,10-31 39,8-12 25,7-24-536,3-10 1016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 0 6137,'-33'147'160,"-2"28"-112,23 9-80,12 9-352,4-5-408,14-23-720,6-19 744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 0 7458,'-26'98'168,"8"46"-208,5 16-72,1 28-272,1 8-177,5-5-487,6-8-208,9-31-112,11-18 567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1 8330,'-29'108'312,"-6"21"-64,37 16 0,23 23 88,12 13-40,24 15 8,13 4-24,37 4-264,14-1-248,22-7-928,13-15-472,24-33 807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6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 1 13987,'-27'99'360,"45"30"-256,27 15-32,46 19-104,27 10-240,30 7-504,9 1-400,22-8-1777,8-13 1745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0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10738,'87'102'208,"45"32"-320,30 6-272,35 4-1464,6-4 1216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13299,'57'78'200,"51"-3"-704,6 9-240,18 6-681,1 5-263,-8-1 88,-9-4 303,2-11 513,4-11-240,11-18 696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14227,'7'23'344,"45"15"-256,22 12-120,39 16 160,11 8-88,13 7-24,2-1-24,5 3-336,3-3-216,1-2-408,5-1-176,2-9-73,1-4-15,-8-11-336,-10-4-225,-19-14 1001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9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1904 30 856,'0'-1'-8,"1"0"1,-1 0-1,1 0 0,-1 1 1,1-1-1,-1 0 0,1 0 0,-1 1 1,1-1-1,0 0 0,0 1 1,-1-1-1,1 1 0,0-1 0,0 1 1,0-1-1,-1 1 0,1-1 1,0 1-1,1-1 0,1-1-107,-9 1 363,-195-12 3628,-105 18-2793,177-2-648,-955 59 328,1034-55-1276,-80 20-1,114-21-87,16-6 581,1 0 1,-1 0-1,0 0 1,0 0-1,0 0 1,0 0-1,26 12-1774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0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13627,'3'64'512,"22"-8"240,21 17-768,30 19 104,16 12-48,19 7-40,12 1-24,19-5-408,7-5-280,-1-14-608,-4-8-241,-12-21-231,-2-10-168,-13-22 1191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3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7722,'57'79'656,"15"10"160,34 16-320,11 6-112,15 2-336,5-7-64,4-9-176,2-10-128,-3-14-696,-3-6-897,-14-19 1097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6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8410,'46'63'880,"22"-13"1472,18 14-2159,27 10-177,14 3-257,23-6-959,7-7-720,11-24 976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10186,'25'58'232,"32"13"-104,15 19-296,38 20 16,13 9-136,18 1-96,6 0 64,7-9 136,5-6 88,8-2 48,2-3-40,8-5-448,-1-6-552,-9-9 631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7466,'26'65'600,"20"18"216,11 6-8,19 7-280,6 4-192,11 2-184,3 0-48,16-5-168,11-10-152,9-17-296,-1-12-144,-5-15-224,-4-6-144,-12-9-401,-11-2-159,-25-2 832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5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7922,'25'13'832,"18"10"808,13 3-1040,18 10-208,8 1-232,11 3-176,8 3-48,16 0-40,6 1 8,2-1-16,-1 0-128,4-3-440,1-1-392,-2-6-1465,-5-5 1433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 2 8922,'-37'-1'520,"27"8"624,11 9-1288,28 12-32,9 5 16,27 3 80,17-2 8,25-2 72,7 1 48,15-5 48,6 0-16,11 1-104,3-1-224,2-2-896,-3 0-801,-6-6 977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0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3289,'58'15'464,"16"-1"528,30 0-816,10-1-88,13-1-120,10 0-8,9-3 40,6-2 8,2 1-272,6-1-640,-1 0 552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5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1 119 928,'149'-15'240,"0"0"232,-7-2-192,-9 0-64,-21-1-264,-16-1-200,-20 1 128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2050 6 5817,'0'0'-2,"-12"3"1528,16 8-1268,-40-15-553,-5-3 391,-1 3-1,1 1 0,-1 2 1,1 1-1,-1 3 1,-61 11-1,-247 72-257,278-66-56,-480 142-450,15 46-696,394-138 789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2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1925 32 1224,'112'-1'276,"-35"2"442,-1-4-1,80-12 1,-156 15-705,0 0 14,0 0-14,0 0 0,1 0 0,-1 0 1,0 1-1,0-1 0,0 0 0,0 0 1,0 0-1,0 0 0,1 0 1,-1 0-1,0 0 0,0 0 0,0 0 1,0 0-1,1 0 0,-1 0 0,0 0 1,0 0-1,0 0 0,0 0 0,0 0 1,1 0-1,-1 0 0,0 0 1,0 0-1,0 0 0,0 0 0,0 0 1,1 0-1,-1-1 0,0 1 0,0 0 1,0 0-1,0 0 0,0 0 0,0 0 1,0 0-1,1 0 0,-1-1 1,0 1-1,0 0 0,0 0 0,0 0 1,0 0-1,0 0 0,0 0 0,0-1 1,0 1-1,0 0 0,0 0 0,0 0 1,0 0-1,0-1 0,0 1 1,0 0-1,0 0 0,0 0 0,0 0 1,0 0-1,0-1 0,0 1 0,0 0 1,0 0-1,0 0 0,-16-5 408,-23 0-174,-454 18 384,303-1-401,-30-2-14,-863 58 0,1051-65-293,-31 2-931,-109 24 1,129-16 211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7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2350 104 4345,'4'-3'27,"7"-4"253,0-1 0,0-1 0,-1 0 0,0-1 0,16-19 0,-26 29-280,1 0 1,-1-1-1,0 1 1,1-1-1,-1 1 0,0-1 1,0 1-1,0-1 1,1 1-1,-1-1 1,0 1-1,0-1 0,0 1 1,0-1-1,0 1 1,0-1-1,0 1 1,0-1-1,0 1 0,0-1 1,0 1-1,0-1 1,-1 1-1,1-1 0,0 1 1,0-1-1,0 1 1,-1-1-1,1 1 1,0-1-1,-1 1 0,1-1 1,0 1-1,-1 0 1,1-1-1,0 1 1,-1 0-1,1-1 0,-1 1 1,1 0-1,-1 0 1,1-1-1,-1 1 0,1 0 1,-1 0-1,1 0 1,-1 0-1,1 0 1,-1-1-1,-30-3-92,27 3 94,-96-3 527,-151 14 0,121-2 124,-964 105 2138,1055-106-2779,-277 52 209,241-41-108,1 3 0,-78 33 0,140-49-170,-1 0 1,0 1-1,1 1 1,1 0-1,-1 0 0,1 1 1,0 0-1,1 1 0,0 1 1,-15 17-1,22-22 15,0 1 0,1-1 0,-1 1 0,1 0 0,0 0 0,1-1 0,-1 9 0,2-14 42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2269 91 9810,'-22'-13'47,"0"1"-1,-1 1 1,-1 1 0,1 1-1,-2 1 1,1 2-1,-1 0 1,-49-4 0,-9 5-295,-115 8 0,145 0 225,-546 38 430,423-18 91,-235 60-1,350-66-419,-107 45 0,142-50-242,2 0 1,0 2 0,0 1 0,1 1 0,1 0-1,-30 30 1,46-40-60,0 0-1,0 1 0,1 0 1,0 0-1,0 0 1,1 1-1,0 0 0,0 0 1,0 0-1,1 0 1,0 0-1,1 1 0,0-1 1,-1 13-1,3-13 53,1-1 1,1 1-1,-1-1 0,1 1 1,1-1-1,3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1600 24 4193,'-112'-18'560,"-8"12"720,-5 9-1016,-5 18-32,-4 6 32,-10 10 233,1 4 111,2 10 48,4 5-96,17 6-264,12 5-136,30 0-392,17 1-224,31-2-496,14-2-265,25-3-455,13-2 840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6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1307 2 8570,'-111'-2'352,"-14"14"-32,-4 12-56,-1 13-16,-2 9-112,3 12-104,1 4-8,8 8-24,12 1-24,25 2-32,16 4-56,37 4-424,16 7-280,28 11-1193,15 3 1081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882 1 8882,'-151'3'488,"6"12"408,19 22-848,12 9-24,17 19-128,7 6-40,17 14-288,17 1-224,31 0-648,20-2-601,35-7 1057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2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1 864,'34'29'40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5209,'-43'58'432,"10"21"56,4 8-88,5 22-896,2 8-352,4 6-456,5-3-128,13-14 855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9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11034,'-12'60'248,"30"12"-240,21 14-112,29 14-496,8 3-376,13 4-1288,7-3 1223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2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 1 6713,'-60'65'633,"23"3"359,12 11-400,21 11-256,4 7-200,19 5-80,9 0 0,16-5 24,7-5 16,16-11-136,8-7-280,24-11-976,11-12 784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159 1 8626,'-57'41'328,"7"11"88,22 25-400,9 11 0,14 6-56,7 1 0,12-7 0,9-5 8,15-8-48,8 1-176,22-8-360,10-4-336,10-9-1209,3-9 1257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5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3022 18 5265,'0'0'11,"0"0"-1,1 0 0,-1-1 1,0 1-1,1 0 1,-1-1-1,0 1 1,1 0-1,-1-1 1,0 1-1,0 0 0,0-1 1,1 1-1,-1-1 1,0 1-1,0 0 1,0-1-1,0 1 0,0-1 1,0 1-1,0 0 1,0-1-1,0 1 1,0-1-1,0 1 1,0 0-1,0-1 0,0 1 1,0-1-1,0 1 1,0-1-1,-1 1 1,1 0-1,0-1 1,0 1-1,0 0 0,-1-1 1,1 1-1,0 0 1,0-1-1,-1 1 1,1 0-1,0 0 0,-1-1 1,1 1-1,0 0 1,-1 0-1,1-1 1,-1 1-1,1 0 1,0 0-1,-1 0 0,0 0 1,-30 2-400,13 0 270,-660 17 186,183-12 274,-311 42-250,11 55 612,761-98-710,-51 12 29,79-16-89,-1 0 1,1 0 0,0 1 0,0 0 0,0 0 0,0 0-1,0 1 1,0 0 0,-7 7 0,13-11 41,-1 1-1,0-1 1,1 1 0,-1-1 0,1 1 0,0-1-1,-1 1 1,1-1 0,-1 1 0,1 0-1,0-1 1,-1 1 0,1-1 0,0 1-1,0 0 1,-1-1 0,1 1 0,0 0-1,0-1 1,0 1 0,0 0 0,0-1 0,0 1-1,0 0 1,0-1 0,0 1 0,0 0-1,1-1 1,-1 1 0,0 0 0,0-1-1,1 1 1,-1 0 0,1 0 0,21 14-772,22 0 122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321 0 8570,'-61'16'520,"16"8"608,2 21-1160,6 24 0,-4 13 8,5 11 152,4 7 48,14 8 40,10 3-8,23-1-112,15-4-56,20-5-264,13-6-216,12-10-520,1-7-272,-4-17-737,-5-11 1041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1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 1 9154,'-28'73'512,"13"10"112,24 19-400,13 3-40,21 0-176,12 4 0,22 0-8,6-1-88,6-14-232,0-11-72,-8-28-272,-2-12-200,-1-20-1465,0-9 1433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3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 1 11755,'-33'49'296,"24"26"-112,15 17-272,31 21-104,14 2-129,17 3-191,5-6-40,8-12-16,10-6-32,15-12-256,7-9-232,4-21 567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8090,'113'70'264,"23"0"-232,39-6-1080,18-7-793,8-11 889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9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613 1 10066,'-83'15'112,"-9"13"-320,0 21 40,3 10 72,8 26 32,5 9 32,24 18-96,14 3-352,29 1-1072,15-2 951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3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8066,'70'46'384,"13"10"-24,10 15-288,-1 8-224,-9 2-736,-4 2-601,-2-7 793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6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6201,'7'15'576,"7"7"769,20 20-1161,9 7 24,13 13-144,2 6-32,3 5-56,2-1-48,4-7-296,4-7-256,2-13-1001,0-7 905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5601,'39'38'376,"7"0"80,7 1-672,2-2-816,0-8 552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0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10362,'18'37'504,"30"6"577,20 15-1594,34 14-671,12 8-840,9-3 1008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50 0 4697,'-49'73'240,"69"20"184,-31 14-176,21 7 24,11 0-64,7-8-120,2-7-40,1-4-408,0-6-808,6-18 712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9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2956 37 6297,'-63'-13'258,"-2"3"1,1 2-1,-1 3 0,-77 5 0,-258 37-261,211-16 52,-172 15-30,-777 95 50,1106-126-73,-24 2-14,1 2 0,-1 3 0,2 2 0,-63 26 0,109-37-68,1 0-1,0 1 0,0 0 1,0 1-1,1 0 1,-1 0-1,1 0 0,0 0 1,0 1-1,1 0 1,0 1-1,-6 8 0,9-12-15,1 1-1,-1-1 0,1 1 0,0-1 0,0 1 1,0 0-1,1-1 0,-1 1 0,1 0 1,0 0-1,0-1 0,0 1 0,1 0 1,-1 0-1,1-1 0,0 1 0,0-1 0,0 1 1,0 0-1,1-1 0,-1 0 0,1 1 1,0-1-1,0 0 0,0 0 0,0 0 1,6 5-1,4 4-135,0-1 0,1 0 0,1 0 0,0-2 1,1 1-1,-1-2 0,1 0 0,1-1 0,31 10 1,11 0 17,91 15 1,2-12 66,12-6 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6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324 0 7498,'-61'42'160,"12"34"-160,5 10 0,4 8-8,4 0-48,5-11-224,6-3-73,6-10-39,5-8 16,10-15-48,4-8-152,12-16-856,9-8 792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9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 0 5625,'-15'45'568,"7"17"497,13 31-1306,7 14 282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4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6129,'-29'9'2001,"25"0"-2489,7 6-753,1 1-455,5-1 912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6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2039 88 2913,'0'-3'268,"0"-1"1,-1 1 0,0-1-1,1 1 1,-1 0 0,-1-1-1,1 1 1,0 0 0,-1 0-1,0 0 1,1 0 0,-1 0-1,0 0 1,-1 0 0,1 1-1,0-1 1,-1 1-1,-3-3 1,0 2-124,0 0 0,0 0 1,0 0-1,0 1 0,-1 0 0,1 1 0,-1-1 0,-12 0 0,-36-2 122,-1 2 0,1 3 0,-59 7 0,-168 35-143,228-34-99,-505 116 313,469-97-340,1 4 1,2 3-1,1 4 0,-85 54 0,129-66-362,-51 42 0,-10 33-140,102-101 501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0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87 6025,'-12'-10'233,"0"1"-1,0 0 1,-1 1-1,0 0 1,0 1 0,-1 1-1,0 0 1,0 1-1,-1 0 1,1 1-1,-1 1 1,0 0-1,0 1 1,0 1 0,-20 0-1,-19 4 51,0 1 0,0 3 0,-93 25 0,-153 65 660,200-59-736,2 5 0,2 3 0,2 5-1,3 4 1,-130 102 0,167-111-358,1 2 0,3 2 0,-72 95 0,92-103-285,1 2 0,3 0 0,1 2-1,3 1 1,-27 80 0,39-93-383,1 1 0,-3 38 0,1 64-772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3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487 1 9362,'-76'5'552,"2"12"88,9 24-384,1 11-24,8 16-232,7 11-24,9 17-40,7 4-96,14 3-208,8 0-136,17-5-432,9 1-280,22 2 688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1 8298,'-83'60'344,"12"6"120,32 11-960,17 0-512,31 4 528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1733 45 10242,'-21'-32'224,"-10"19"-280,-10 13-16,-30 19-72,-14 12 72,-26 14 136,-9 2 32,-9 5 40,-3-1-24,-7 4-48,-2 2-56,1 9-72,4 6-16,17 13-32,11 5-120,21 14-576,11-3-520,30 0 672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2104 35 9250,'-29'-9'147,"-1"2"0,0 0 0,0 2 0,0 2 0,-1 1 0,1 1 0,-56 5 0,-13 9-242,-100 27 1,133-26 278,65-13-181,-565 142 1527,495-120-1337,1 3-1,2 3 0,0 4 1,2 2-1,-108 77 0,139-84-261,2 1 0,0 2 0,2 1 0,1 2 0,2 1 0,-38 61 0,50-70-282,2 1-1,1 0 0,2 1 0,0 0 0,2 1 0,1 0 1,1 1-1,2-1 0,1 1 0,-1 53 0,15 28-601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861 1 12323,'-86'19'264,"-8"24"-264,1 16-104,-8 26 72,-6 11-8,2 17 40,6 4 24,22-2-8,16 0-64,34-15-288,17-2-265,33-7-983,17-7-1168,26-19 1551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1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2867 71 1536,'-1'-1'65,"1"-1"0,-1 0 0,0 0-1,0 1 1,0-1 0,-1 0-1,1 1 1,0-1 0,0 1 0,-1-1-1,1 1 1,-1 0 0,1 0 0,-1 0-1,0 0 1,0 0 0,1 0 0,-1 0-1,0 0 1,0 1 0,0-1-1,0 1 1,-2-1 0,-57-12 783,50 11-694,-91-11 841,-143-1 1,-109 20 363,331-5-1275,-249 11 338,2 13 1,0 11 0,-522 142 0,605-114-578,159-53 31,1 1 0,0 2 1,1 1-1,-33 24 0,53-35-16,0 1 0,0 0 0,0 0 0,1 1 0,-1-1-1,2 1 1,-1 1 0,0-1 0,1 1 0,1-1 0,-1 1 0,1 0 0,0 1 0,0-1 0,1 0-1,-2 12 1,4-9-32,0 0 0,1 0 0,0 1 0,5 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7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423 0 11835,'-73'49'288,"4"19"-184,9 32-280,3 8-24,5 10-97,6 4-55,12 1-104,9-6-128,19-12-496,12-8-176,19-14-977,10-5 1177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0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9234,'8'51'176,"13"27"-424,7 10-88,10 8-288,5-3-128,5-2-89,1-8 17,0-10-120,1-5-208,2-16 672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2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 1 14891,'-22'30'240,"15"16"-328,21 31-360,15 15-72,21 17-360,17 5-600,47-1 887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5 11338,'-14'-5'224,"24"11"-288,-7 7-224,12 11 16,4 3 112,11 4 296,10 3 136,17 7 48,13 5-47,24 9-257,9 9-169,19 12-407,4 4-136,-5 7-184,-5 5-80,-21 6-721,-6 6 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9674,'51'26'336,"22"22"-128,2 9-16,-4 20-168,-5 12-8,-19 18 0,-3 10 0,-15 13 0,-7 7-32,-21 17-640,-13 10-760,-32 11 792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1247 0 8402,'15'3'20,"0"0"1,0 0 0,0 2-1,-1 0 1,0 1-1,0 0 1,0 1 0,18 12-1,-28-16 2,0 1-1,0-1 0,0 0 1,-1 1-1,1 0 0,-1 0 1,0 0-1,0 1 1,-1-1-1,1 0 0,-1 1 1,0 0-1,0-1 1,-1 1-1,1 0 0,-1 0 1,0 0-1,-1 0 0,1 0 1,-1 0-1,0 1 1,0-1-1,0 0 0,-1 0 1,0 0-1,0 0 1,0 0-1,-4 9 0,-2 3 149,0 0-1,-2-1 0,0 0 0,0 0 1,-2-1-1,0-1 0,-25 27 0,-104 84 239,131-118-408,-303 216-10,-19-26-151,-93 61-3318,304-174 2273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 11 8626,'0'0'28,"0"1"1,1-1-1,-1 0 1,0 1-1,1-1 1,-1 0-1,0 0 1,1 1-1,-1-1 1,1 0-1,-1 0 1,0 0-1,1 0 1,-1 1-1,1-1 1,-1 0-1,0 0 1,1 0-1,-1 0 0,1 0 1,-1 0-1,0 0 1,1 0-1,-1 0 1,1 0-1,-1-1 1,1 1-1,-1 0 1,0 0-1,1 0 1,-1 0-1,0-1 1,1 1-1,-1 0 1,0 0-1,1-1 1,-1 1-1,0 0 1,1 0-1,-1-1 1,0 1-1,0 0 1,1-1-1,-1 1 1,0 0-1,0-1 1,0 1-1,1-1 0,-1 1 1,0 0-1,0-1 1,0 1-1,0-1 1,0 1-1,0-1 1,0 1-1,0 0 1,0-1-1,0 1 1,0-1-1,0 1 1,0 0-1,0-1 1,0 1-1,-1-1 1,1 0-1,32 24 410,13 19 275,-1 2 0,41 54 0,-68-77-551,-2 2 0,0 0 0,-1 1 0,-2 0 0,-1 1 0,0 0 0,8 35 0,-10-16-131,-1 0 0,-3 1 0,-2 0-1,-1 0 1,-3-1 0,-1 1 0,-2 0 0,-11 45 0,-6 2-555,-4 0 1,-64 154 0,49-154-1405,-103 171 0,31-95 399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5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659 1 10386,'20'10'632,"0"17"145,-1 10-257,-6 24-256,-2 10-176,-6 22-80,-3 10-8,-6 14 0,-14 4-88,-27 14-272,-16 9-136,-33 12-249,-16-2-111,-21-9-640,-6-12-785,-12-24 1289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9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377 0 11226,'6'36'456,"-6"1"313,0 13-817,-10 36 64,-10 14-16,-9 26-40,-1 14-24,-3 12-120,-1 5-88,-1 0-273,-2-1-111,0-11-216,-1-9-128,0-19-672,-4-10 943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382 0 10650,'34'21'544,"30"19"-31,-27 13-153,-9 13-200,-7 26-240,-17-2-144,-7 3-41,-25 7 25,-16 4 72,-25 14-72,-15 7-144,-24-1-648,-8-5-600,-1-15 864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150 154 1848,'2'-3'558,"-1"-1"-1,0 1 1,1 0-1,-1 0 0,-1-1 1,1 1-1,0 0 0,-1-1 1,0 1-1,1-1 0,-2-4 1,5-22 1181,-4 29-1655,1-1 0,0 0 0,-1 1 0,1-1 0,-1 0 0,0 1 0,0-1 0,1 0 0,-1 0 0,0 1 0,0-1 0,-1 0 0,0-3 1,1 5-41,0-1 0,0 1 0,-1 0 0,1-1 0,0 1 0,0 0 0,-1 0 0,1-1 0,0 1 0,-1 0 1,1 0-1,-1-1 0,1 1 0,0 0 0,-1 0 0,1 0 0,-1 0 0,1-1 0,0 1 0,-1 0 0,1 0 1,-1 0-1,1 0 0,-1 0 0,1 0 0,0 0 0,-1 0 0,1 0 0,-1 1 0,1-1 0,0 0 0,-1 0 0,0 0 1,-2 2 47,1-1 1,-1 0-1,0 1 1,1 0-1,0 0 1,-1 0-1,1 0 1,0 0-1,0 0 1,0 0-1,0 1 1,0-1-1,0 1 1,-1 4-1,0-1 84,1 0 0,0 1-1,0-1 1,1 1 0,0 0-1,0-1 1,1 1 0,-1 0 0,2 8-1,-1-12-132,0 1 0,1-1-1,-1 1 1,1-1 0,0 1 0,0-1-1,0 1 1,1-1 0,-1 0-1,1 1 1,0-1 0,-1 0-1,1 0 1,1 0 0,-1-1-1,0 1 1,1 0 0,-1-1 0,4 3-1,-5-5-38,-1 1 0,1-1-1,0 0 1,-1 1 0,1-1-1,0 0 1,-1 0 0,1 1 0,0-1-1,-1 0 1,1 0 0,0 0-1,-1 0 1,1 0 0,0 0-1,0 0 1,-1 0 0,1 0-1,0-1 1,-1 1 0,1 0-1,0 0 1,-1-1 0,1 1 0,0 0-1,-1-1 1,1 1 0,-1 0-1,1-1 1,0 0 0,15-24 69,0-29 17,-12 34-66,9-44 251,-13 62-245,1-1 0,-1 0 0,0 1 0,0-1 0,0 0 0,0 0 0,-1 1 0,1-1 0,-1 0 0,0 1-1,1-1 1,-1 1 0,0-1 0,-1 1 0,1-1 0,0 1 0,-1 0 0,-2-4 0,3 5-27,0 1 1,0-1 0,0 1-1,0-1 1,0 1-1,0 0 1,0-1-1,0 1 1,0 0-1,0 0 1,0 0-1,-1 0 1,1 0-1,0 0 1,0 0 0,0 0-1,0 0 1,0 0-1,0 0 1,0 1-1,0-1 1,-1 1-1,1-1 1,0 1-1,0-1 1,1 1 0,-1-1-1,0 1 1,0 0-1,0 0 1,-1 1-1,-30 31-61,24-23 55,2-4-2,1 1 1,-1 1 0,1-1-1,1 1 1,0 0-1,0 0 1,0 0-1,1 1 1,0-1 0,-3 17-1,5-21 6,0 1 0,1-1 1,0 1-1,0-1 0,0 1 0,0 0 0,1-1 0,-1 1 0,1-1 1,0 0-1,1 1 0,-1-1 0,1 0 0,0 1 0,0-1 0,0 0 1,0 0-1,1-1 0,0 1 0,-1 0 0,1-1 0,1 0 0,3 4 1,-6-6 1,1 0 0,-1 1 0,0-1 0,1 0 0,-1 0 0,1 0 0,-1 0 0,1 0 0,0-1 1,-1 1-1,1 0 0,0-1 0,0 1 0,0-1 0,-1 0 0,1 0 0,0 1 0,0-1 1,0 0-1,-1 0 0,1-1 0,0 1 0,0 0 0,0-1 0,-1 1 0,1-1 0,0 1 0,0-1 1,-1 0-1,1 0 0,-1 0 0,1 0 0,-1 0 0,1 0 0,-1 0 0,1 0 0,-1-1 1,0 1-1,0-1 0,0 1 0,0 0 0,0-1 0,0 0 0,0 1 0,0-1 0,0 0 0,0-2 1,5-10 14,-1 0 0,0-1 0,-1 0 0,3-19 0,-6 27-12,1 0 4,-1-1 0,0 1 0,-1-1 0,0 1 1,0-1-1,-1 0 0,1 1 0,-2-1 0,-2-10 0,4 16-11,-1 0-1,0 1 1,0-1-1,0 0 1,0 0 0,0 1-1,0-1 1,0 1-1,-1-1 1,1 1-1,0-1 1,-1 1-1,1 0 1,-1-1-1,0 1 1,1 0-1,-1 0 1,0 0 0,0 1-1,0-1 1,1 0-1,-1 1 1,0-1-1,0 1 1,0 0-1,0-1 1,0 1-1,0 0 1,0 0-1,0 0 1,0 0 0,0 1-1,0-1 1,0 1-1,0-1 1,0 1-1,1-1 1,-1 1-1,0 0 1,0 0-1,-2 2 1,-1-1-11,0 1 0,-1-1 1,1 1-1,1 1 0,-1-1 0,0 1 1,1 0-1,0 0 0,-1 0 0,2 1 1,-1-1-1,0 1 0,1 0 0,0 0 0,0 0 1,1 0-1,-4 11 0,5-13 10,0 1 0,0-1 1,1 1-1,0-1 0,0 1 0,0-1 0,0 1 0,0-1 0,1 1 0,-1-1 0,1 1 1,0-1-1,0 0 0,0 1 0,1-1 0,-1 0 0,1 0 0,0 0 0,-1 0 0,1 0 1,1 0-1,-1-1 0,0 1 0,1-1 0,-1 1 0,1-1 0,0 0 0,0 0 1,0 0-1,0 0 0,5 2 0,-6-3 3,1 0-1,-1 1 1,1-1-1,-1 0 1,1 0 0,-1-1-1,1 1 1,0 0 0,-1-1-1,1 0 1,0 1 0,0-1-1,-1 0 1,1 0 0,0-1-1,0 1 1,-1-1 0,1 1-1,-1-1 1,1 0-1,0 0 1,-1 0 0,1 0-1,-1 0 1,0-1 0,1 1-1,-1-1 1,0 1 0,0-1-1,0 0 1,0 0 0,0 0-1,0 0 1,-1 0-1,1-1 1,-1 1 0,1 0-1,0-4 1,1 0 8,0 0 0,-1 0 0,0 0-1,0-1 1,-1 1 0,1 0 0,-1-1 0,-1 1 0,1-1 0,-1 0-1,0 1 1,-1-1 0,0 1 0,0-1 0,-3-9 0,4 14-9,-1 0 1,0 1 0,1-1-1,-1 0 1,0 1-1,0-1 1,0 0 0,0 1-1,-1 0 1,1-1 0,0 1-1,-1 0 1,1-1 0,-1 1-1,1 0 1,-1 0 0,1 0-1,-1 0 1,0 0 0,1 1-1,-1-1 1,-3 0-1,1 0-15,0 1-1,0 0 0,0 0 0,-1 0 0,1 0 1,0 1-1,0-1 0,0 1 0,0 0 0,-4 2 0,-5 2-32,1 1-1,0 0 0,1 0 0,-1 1 0,-16 14 0,25-18 47,0-1 0,0 1 0,0 0 0,0 0 0,1 0 0,-1 1 0,1-1 0,0 0 0,0 1 0,0 0 0,0-1 0,1 1 0,-1 0 0,1 0 0,0 0 0,1 0 0,-1 0 0,0 0 0,1 0 0,0 0 0,0 0 0,0 0 0,1 0 0,-1 1 0,2 4 0,0-5 1,0 0 1,0 0-1,0 0 0,0 0 1,0 0-1,1 0 1,0 0-1,0-1 1,0 0-1,0 1 1,0-1-1,1 0 1,0-1-1,-1 1 1,1-1-1,0 1 1,0-1-1,0 0 1,0-1-1,1 1 1,-1-1-1,0 1 1,5-1-1,-5 0 5,-1 0 0,1-1 0,-1 0-1,1 0 1,0 0 0,-1 0 0,1-1 0,-1 1 0,1-1-1,-1 0 1,0 0 0,1 0 0,-1 0 0,0-1 0,0 1-1,0-1 1,1 0 0,-2 0 0,1 0 0,0 0 0,0 0-1,-1-1 1,1 1 0,-1-1 0,0 0 0,0 0 0,0 0-1,0 0 1,0 0 0,-1 0 0,2-4 0,0 1 4,-1 1 1,-1-1 0,1 0-1,-1 0 1,0 1-1,0-1 1,-1 0-1,1 0 1,-1 0-1,-1 0 1,1 0 0,-1 0-1,0 1 1,0-1-1,-1 0 1,0 1-1,0-1 1,-3-5 0,3 7-13,0 0 0,0 0 0,-1 1 0,1 0 1,-1-1-1,0 1 0,0 0 0,0 0 1,0 0-1,-1 1 0,1-1 0,-1 1 0,-7-4 1,9 6-26,0-1 1,0 1 0,0 0-1,0 0 1,0 0 0,0 0-1,0 0 1,0 0 0,0 1-1,0-1 1,0 1 0,0-1-1,0 1 1,1 0 0,-1 0-1,0 0 1,0 0-1,0 0 1,1 0 0,-1 0-1,1 0 1,-1 1 0,1-1-1,-1 1 1,1-1 0,0 1-1,0-1 1,0 1 0,0 0-1,0 0 1,0-1 0,-1 4-1,0-1 1,1 0-1,-1 0 0,1 0 0,0 0 0,0 0 0,0 1 1,1-1-1,0 0 0,-1 0 0,1 1 0,1-1 1,-1 0-1,1 1 0,-1-1 0,1 0 0,0 0 0,1 0 1,-1 0-1,1 0 0,0 0 0,0 0 0,0-1 1,0 1-1,4 4 0,-4-6-38,0 1 1,-1-1-1,1 0 1,0 0-1,0 0 1,1-1-1,-1 1 1,0 0-1,1-1 1,-1 0-1,1 1 1,-1-1-1,1 0 1,-1 0-1,1 0 1,0-1-1,-1 1 1,1-1-1,0 1 1,0-1-1,0 0 1,-1 0-1,1 0 1,0-1-1,0 1 1,-1-1-1,1 1 1,0-1-1,0 0 1,-1 0-1,1 0 1,-1 0-1,1-1 1,-1 1-1,0-1 1,1 1-1,2-4 1,9-7-1530,0-2 547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4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1529 5 9530,'-125'-5'92,"0"6"0,0 4 0,-138 26 0,189-18-100,-121 21 29,-210 65 1,387-93-27,0 0 0,1 1-1,0 1 1,0 1 0,1 0 0,-21 17 0,30-21-2,1 1 0,0 0 0,0 0 0,0 1 0,1-1-1,0 1 1,0 0 0,1 1 0,-1-1 0,2 1 0,-1 0 0,1 0 0,0 0 0,1 0 0,0 0 0,-1 10 0,2-5 14,0 0 1,1 0-1,1 1 0,0-1 1,1 0-1,0 0 0,1 0 1,8 23-1,-2-14 26,1-1 0,0 0 0,2-1 0,20 27 0,7 2-97,3-1 1,82 71 0,-1-15-2141,209 136-1,-151-129 885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518 0 9794,'14'24'640,"3"3"592,2 13-959,-6 24-89,-7 11-120,-18 22-160,-8 8-48,-20 12-80,-9 7-41,-21 2-151,-11 3-208,-16-1-760,-7-4-649,-10-2 1089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8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1647 0 9938,'-15'39'728,"-11"15"152,-22 30-415,-17 12-25,-34 25-480,-15 5-96,-29 9-128,-14 0-16,-18 3-89,-10 1-175,-18-4-728,-3-7-1513,-5-21 1625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2249 0 8866,'-73'23'568,"-11"12"488,-6 16-848,-17 23-128,-9 7 32,-26 14 184,-9 7 136,-20 14 145,-14 10-25,-2 6-168,-3-2-136,-5-8-440,9-3-432,4-7-1569,-8-2 1297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5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1 190 7330,'76'34'520,"39"-12"344,14-5-416,21-13-280,10-7-112,6-16-168,2-5-40,1-4-48,3-6-88,-5-9-528,4-6-577,14-18 745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7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 0 10402,'-42'77'96,"26"-6"64,57-5-2216,26-12-777,35-24 1473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2.9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3266 7 2633,'-10'-2'281,"0"0"0,-1 1 0,1 0 0,0 1 0,-1 0 0,1 1 0,-20 3 0,-68 25 296,50-12-495,-352 107 919,-546 191 2187,495-122-3908,-448 264 1,720-351 196,36-12 326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2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3769 50 2465,'35'-32'-256,"-35"32"237,1 0-1,-1-1 0,0 1 0,0 0 0,0-1 0,1 1 0,-1 0 1,0-1-1,0 1 0,0-1 0,0 1 0,1 0 0,-1-1 0,0 1 1,0-1-1,0 1 0,0-1 0,0 1 0,0 0 0,0-1 1,0 1-1,-1-1 0,1 1 0,0 0 0,0-1 0,0 1 0,0-1 1,0 1-1,-1 0 0,1-1 0,0 1 0,-1-1 0,-24-4-624,-46 8 1185,-131 22 0,-67 31 2709,114-16-1902,-211 86-1,-138 90-539,474-203-742,-887 459 1202,686-329-1580,-379 311 0,524-380-1008,-139 157 0,112-92 258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6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1704 1 4873,'-150'52'744,"-13"25"616,-7 12-327,-5 19-521,-1 10-208,-4 17-488,7 9-312,19 0-624,7-6-241,30-24-247,19-13 744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9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2690 1 2617,'-31'5'-10,"0"1"0,0 1 0,1 2 1,0 1-1,-34 17 0,11-6-18,-277 110-2,-249 94 475,71-4 1217,409-167-1209,1 4-1,-166 133 0,172-111-652,2 4-1,5 4 1,-76 100-1,48-37-200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2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330 0 2961,'-74'73'640,"-1"-1"512,16-1-520,7-4-224,15-6-448,10-2-584,22-10 384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1956 336 7754,'-193'-80'649,"-340"-92"0,419 146-491,-1 4 0,-1 5 0,0 5 0,-182 5 0,241 10 142,1 1 0,-60 14 0,101-15-225,0 0 1,0 2-1,1-1 1,-1 2-1,1 0 0,1 1 1,-1 0-1,1 1 1,0 0-1,1 1 1,0 1-1,-19 18 1,26-21-64,-1 0 1,2 1-1,-1 0 1,1 0-1,0 0 1,1 0-1,-1 0 1,2 1-1,-1 0 1,1-1-1,1 1 1,-1 0-1,2 0 1,-1 0-1,1 0 1,0 0-1,1 0 1,0 0-1,1 0 1,0-1-1,0 1 1,1 0-1,0-1 1,5 12-1,6 8 11,1-1 0,1 0 0,1-1 0,1 0 0,41 42 0,5-4-31,3-3 0,2-3 0,3-3-1,93 53 1,330 161-858,-200-126-1703,5-12 0,610 175 0,-681-250 1715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6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1793 0 5841,'-102'51'296,"-17"29"136,-7 12 73,-16 14-33,-5 12-40,-8 11-168,-3 8-64,4 3-104,6-4-40,12-5-24,8-1-16,27 9-16,17 2-16,35 0-768,13-3-929,29-5 969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9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1347 0 5985,'-50'38'792,"-5"6"545,-16 27-705,-12 14-56,-15 30-376,-8 16-72,-11 17-40,-1 3 16,-5 8-16,0 1 0,19-6-32,10-3-56,28-11-344,9-7-352,14 0-1417,5-5 1217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2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1139 0 6649,'-69'46'441,"-6"33"191,-8 14 48,-15 18-88,-7 8-88,-5 13-168,5 9-96,11 14-136,7 4-32,11 5-112,7 1-120,5-5-448,6-3-392,12-14 512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6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1027 1 1816,'-69'77'280,"-9"16"233,-5 17-57,-9 37 112,-6 19 112,-13 30 152,-6 16 16,1 4-216,11 0-231,31-5-554,17-15-607,31-35 448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1636 0 3601,'-34'8'72,"-11"29"-72,-13 15 16,-26 35 288,-20 17 216,-23 22 408,-8 12 184,-19 23 25,-1 13-145,7 15-360,9 12-208,26 11-304,12 0-184,14 11-808,4 6-784,15-16 871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421 1 7810,'-114'111'568,"18"38"192,11 10-152,24 9-456,15 1-128,30 1-360,13 2-256,21 4-1056,9-1 927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5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0 11658,'-9'145'129,"50"39"-914,26 13-711,38 12 816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8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8682,'5'80'408,"41"23"176,25 16-432,31 5-80,12 4-240,15-8-808,6-3-857,18-6 977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1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0 10650,'-58'135'592,"42"19"113,37 37-473,17 8-200,38 13-681,19 4-303,29-12-1392,10-13 1328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5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1 14635,'-22'90'392,"3"41"-304,41 23 48,24 30-128,13 13-144,17 19-256,16-2-152,16-11-336,6-9-224,11-28-681,4-12-575,20-25 1295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1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826 76 12859,'-322'-65'512,"280"60"-478,0 1 0,-1 3 1,1 1-1,-1 2 0,-71 12 0,99-10-53,0-1-1,0 2 1,0 0-1,1 1 1,-22 12-1,31-15 4,0 0 0,1 0-1,-1 1 1,1 0-1,-1-1 1,1 2 0,0-1-1,0 0 1,1 1-1,-1 0 1,1-1 0,0 1-1,1 1 1,-1-1-1,1 0 1,0 1 0,-2 8-1,3-5 4,0-1 0,1 1 0,1-1-1,-1 1 1,2-1 0,-1 1 0,1-1 0,0 0-1,0 0 1,1 0 0,1 0 0,-1 0 0,1-1 0,0 1-1,1-1 1,6 8 0,8 10 6,1-2-1,1-1 1,29 25 0,10 2 9,3-2 0,1-3 0,91 47 1,225 90-38,-269-131 18,564 252-166,476 223-2400,-866-389 551,-14-16 667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8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14875,'6'92'352,"81"22"-352,-21 24 24,35 34-216,20 15-288,24 16-672,8-2-496,9-14-1457,5-13 1705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8.1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44 1 13667,'-42'69'352,"41"44"-312,17 20 64,47 32 40,31 10-88,61 18-336,27 4-656,61 1 568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9.8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50 12 2353,'-49'-12'160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88 5 3689,'-3'-1'255,"0"0"0,0 1 0,0-1 0,0 0 0,0 1 0,0 0 0,0 0 0,0 0 0,0 0 0,0 0 0,0 0 0,0 1 0,0 0 0,0-1 0,0 1 0,0 0 0,1 0 0,-1 1 0,-5 2 0,6-2-135,0 1 1,-1 0-1,1-1 0,0 1 1,0 0-1,1 0 0,-1 0 1,1 0-1,-1 0 1,1 1-1,0-1 0,0 0 1,1 1-1,-1-1 1,1 0-1,-1 1 0,1 5 1,0 6 30,1 0-1,1 1 1,0-1 0,1 0 0,0 0 0,1-1 0,1 1 0,1-1 0,11 24-1,4-1 58,2-1 0,34 44 0,0-11-28,3-2 0,85 72 0,151 103-57,390 232-29,30-40-392,-622-378 159,203 118-564,7-2 257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4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8786,'65'20'986,"0"3"1,-1 3-1,97 53 0,167 126 852,-100-58-1436,1115 614-581,-514-369-480,-262-164-2552,-290-130 1859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9154,'10'14'50,"1"0"0,1-1 0,0 0 0,1-1 1,0-1-1,28 20 0,97 49 137,-119-70-136,192 94 284,5-9-1,4-10 0,265 65 0,706 104-156,502 25-2614,-1372-237 1832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8002,'1'2'5,"-1"0"1,1-1 0,-1 1-1,1-1 1,0 1-1,0 0 1,-1-1 0,1 0-1,0 1 1,1-1-1,-1 1 1,0-1 0,0 0-1,0 0 1,1 0-1,-1 0 1,1 0 0,-1 0-1,1 0 1,-1 0 0,1 0-1,-1-1 1,1 1-1,0-1 1,-1 1 0,1-1-1,0 0 1,0 1-1,-1-1 1,4 0 0,8 3-26,399 87-360,12-28 855,-321-49-432,828 101 1178,80 11-871,-798-96-382,1075 138-2566,-1016-138 1644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5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12171,'82'28'-149,"0"-4"0,121 20 0,172 6 99,-310-43 26,1623 110-4,-1051-85 24,-306-13-69,1176 50-1703,-1279-67 114,-34-9 532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9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3321,'37'33'208,"29"1"80,51 1-144,21-2 0,40-5 24,9-6 160,26 0 424,14-1 168,12-1 217,19 0-129,18-8-368,14-4-192,20-10-544,7-4-208,17-10-600,-3-5-385,12-7-655,-7-2 960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3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1 455 6689,'132'26'70,"268"15"-1,136-38-591,-444-4 568,630-25 1104,1284-213 1,-1754 191-1408,278-90 1,-326 65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461 58 14683,'-23'-6'52,"-154"-38"-10,159 41-124,1 1 0,-1 1 0,0 0 0,0 1 0,1 1 0,-1 1 0,0 0 0,-19 6 0,33-7 47,0 0-1,0 0 1,-1 0 0,1 1-1,0 0 1,1 0 0,-1 0 0,0 0-1,0 0 1,1 1 0,0 0-1,-1 0 1,1 0 0,0 0-1,0 0 1,1 0 0,-1 1 0,1 0-1,-1-1 1,1 1 0,0 0-1,1 0 1,-1 0 0,1 0-1,-1 0 1,1 0 0,1 1-1,-1-1 1,0 5 0,2 0 21,0-1 1,0 0 0,1 0-1,0 1 1,0-1-1,1-1 1,0 1 0,0 0-1,1-1 1,0 1-1,1-1 1,-1 0 0,1 0-1,11 11 1,14 11 30,0 0-1,3-2 1,0-1 0,48 28 0,161 78 7,-237-129-24,349 165-153,582 191 1,416 0-21,-523-223 19,-621-118-308,1-8 0,210-19 0,-391 7 387,6 1-31,-1-2-1,0-1 1,0-2 0,41-12-1,-72 17 100,1 0 0,-1 0-1,1 0 1,-1 0 0,0 0 0,1 0-1,-1-1 1,0 1 0,0-1 0,0 1-1,0-1 1,0 0 0,0 0-1,0 0 1,-1 0 0,2-2 0,-2 2-3,-1 1 1,1-1 0,-1 1-1,0-1 1,1 1 0,-1-1-1,0 1 1,0-1 0,0 1 0,0-1-1,-1 1 1,1-1 0,0 1-1,-1-1 1,1 1 0,-1-1-1,1 1 1,-1-1 0,0 1-1,1 0 1,-2-2 0,-5-5-48,0-1 1,-1 1-1,0 1 1,0-1-1,-1 1 1,0 1 0,-15-10-1,-36-17-271,-1 2-1,-100-37 1,-145-30-132,287 92 451,-1383-330 641,-24 107 111,1378 222-720,-375-45 300,298 42-178,-170 8-1,275 3-134,6-1 8,0 0 1,-1 1-1,1 1 0,0 0 1,0 1-1,0 1 0,0 0 1,0 1-1,-14 7 1,26-12-12,1 1 1,0 0-1,-1 0 1,1 0-1,0 0 1,0 0-1,0 0 1,-1 0-1,1 0 1,0 0-1,0 0 1,1 0 0,-1 1-1,0-1 1,0 0-1,1 1 1,-1-1-1,0 1 1,1-1-1,0 1 1,-1-1-1,1 1 1,0-1-1,0 2 1,0 0 3,1-1 0,-1 1 0,1-1 0,0 1 0,0-1 0,0 1 0,0-1 0,0 0 0,1 1 0,-1-1 0,1 0 0,-1 0 0,3 2 0,8 8 38,0-2 1,1 1 0,28 16 0,28 13 27,1-4 0,2-2 0,83 26 0,249 59 62,647 108 37,18-61-151,1246 65-2703,-2184-224 2600,685 27-464,-680-33 309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6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1 253 6673,'80'35'40,"54"-8"-216,18-6-104,29-12-72,14-9-8,7-17 80,5-6 64,13-10 288,-8-6 64,1-5-24,5-5-40,-13-16-464,2-9 288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9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80 10218,'-36'58'-528,"45"6"-1064,24-3 255,30-12 313,19-9 576,30-17 712,13-9 192,20-16 184,9-10-95,10-11-177,2-5-32,4-2-80,8 0-32,4-5-120,10-4-240,17-13-824,-2-7-553,-2-20 721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0 254 4945,'195'10'432,"37"-6"424,11 1-31,14-5-169,10-2-96,0-11-216,2-6-56,-11-12-64,0-8-64,-16-11-784,-15-4-808,-12-11 791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86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7442,'104'8'328,"35"-7"96,25 5-312,34 6-72,28-3-40,40 1-224,18-1-280,36-5-905,18 1-607,22-2 1032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3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3961,'182'1'272,"28"-2"128,5-1-192,23 1-80,6-1-72,8 1-24,12-2-8,0 0-16,6 0-24,-8 3-248,-7-2-200,-4 2 248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84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1 609 5777,'90'-7'520,"12"-5"313,7 0-201,14 0-216,12 1-184,8-9-184,6 0-32,8-10 0,1-7 0,5-6 0,1-6 8,-1-6-8,-3-6-8,-6-11-464,0-8-608,-3-8 607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22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290 506 4513,'-43'16'79,"-89"38"346,120-48-485,-1 1-1,1 0 1,0 1 0,1 1-1,0-1 1,0 2 0,-16 18-1,27-27 59,-1-1 1,1 0-1,-1 1 0,1-1 0,-1 1 0,1-1 0,0 1 0,-1-1 1,1 1-1,0-1 0,0 1 0,-1-1 0,1 1 0,0 0 0,0-1 1,0 1-1,0-1 0,-1 1 0,1 0 0,0-1 0,0 1 0,0-1 1,0 1-1,1-1 0,-1 1 0,0 0 0,0-1 0,0 1 0,0-1 1,1 1-1,-1-1 0,1 2 0,19 5 349,37-8 555,-53 0-845,882-146 1316,-802 130-1299,824-179 436,-8-48-2091,-653 166 875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148 368 5457,'-19'11'-12,"1"1"1,0 0-1,1 2 0,-29 27 1,43-38 6,0 0 1,0 1-1,1-1 1,-1 1-1,1 0 0,0 0 1,0-1-1,0 2 1,0-1-1,1 0 1,-1 0-1,1 0 1,-1 8-1,3-9 17,-1 0 0,0 0 1,1 0-1,0-1 0,0 1 0,0 0 0,0 0 1,0 0-1,0-1 0,1 1 0,-1 0 1,1-1-1,0 0 0,0 1 0,0-1 0,0 0 1,0 0-1,0 0 0,0 0 0,1 0 0,-1-1 1,6 3-1,2 2 135,0-1-1,1-1 1,0 0 0,0 0 0,1-1 0,-1 0-1,1-1 1,-1-1 0,23 1 0,14-2 472,51-8-1,-66 5-386,276-34 1006,372-93 0,-569 102-1229,178-70 1,-219 67-418,-2-2-1,-2-3 1,96-68 0,-32 1-213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8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157 1 7258,'-49'60'632,"11"-15"1000,4 11-1704,13 5-168,6 1-104,15-2-336,12-1-80,22-4-41,12-6-23,30-11 184,11-10 32,20-14-304,7-10-192,3-11 599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1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0 998 3545,'86'-21'504,"10"-14"368,7-7-224,24-15-328,8-7-112,15-15-120,8-8-16,11-16-56,6-8-80,8-13-520,4-10-824,-10-6 800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0.4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296 1 12779,'-31'1'-11,"2"0"-165,-1 1-1,1 1 1,0 1-1,0 1 1,-40 14-1,65-17 101,0-1-1,0 1 0,0 0 1,0 0-1,1 1 1,-1-1-1,0 1 0,1 0 1,-4 4-1,6-6 41,0 0 0,0 0 0,0 1 0,0-1 1,1 0-1,-1 1 0,0-1 0,1 0 0,-1 1 0,1-1 0,0 1 0,-1-1 0,1 1 0,0-1 0,0 1 0,0-1 0,0 1 0,0-1 0,0 1 0,1 1 1,1 2-12,1 0 1,0-1-1,0 1 1,0-1-1,0 1 1,1-1-1,0 0 1,0 0-1,0-1 1,0 1-1,0-1 1,1 0-1,-1 0 1,1 0-1,7 3 1,29 14 168,0-2 1,2-1 0,79 19 0,143 16 319,-262-52-439,842 111 354,7-37-578,-658-59 153,2817 166 1343,-2196-168-1268,-11-48-2736,-725 29 1867,139-31 0,-212 36 849,0-1 1,0 0 0,0 0 0,-1-1 0,1 0 0,6-4 0,-11 6 16,-1 1 0,1-1 0,-1 1 0,1-1 1,-1 1-1,1-1 0,-1 1 0,1-1 0,-1 0 0,1 1 1,-1-1-1,1 0 0,-1 1 0,0-1 0,0 0 0,1 1 0,-1-1 1,0 0-1,0 0 0,0 1 0,0-1 0,0 0 0,0 0 1,0 1-1,0-1 0,0 0 0,0 0 0,0 1 0,0-1 1,-1 0-1,1 0 0,0 1 0,0-1 0,-1 0 0,1 1 1,-1-1-1,1 0 0,-1 1 0,1-1 0,-1 1 0,1-1 1,-1 1-1,1-1 0,-1 1 0,1-1 0,-1 1 0,0-1 0,1 1 1,-1 0-1,0-1 0,0 1 0,1 0 0,-1 0 0,-1-1 1,-12-6 16,-1 1 1,0 0-1,0 1 1,-30-6 0,-90-11-261,-861-56-2608,766 67 2744,-1113-36 2382,9 109 103,1272-55-2304,1 2 0,-68 19 1,125-27-93,0 0 0,0 1 0,1-1 0,-1 1 0,1 0 0,-1 0 0,1 0 1,-6 5-1,9-6 12,0-1 0,-1 1 0,1-1 0,-1 1 0,1 0 0,0-1 0,-1 1 0,1 0 0,0-1 0,0 1 0,0 0 0,0-1 0,0 1 0,-1 0 0,1 0 0,0-1 0,1 1 0,-1 0 0,0 0 0,0-1 0,0 1 0,0 0 0,0-1 0,1 1 0,-1 0 0,0-1 0,1 1 0,-1 0 0,0-1 0,1 1 0,-1-1 0,1 1 0,-1-1 0,1 1 0,-1-1 0,1 1 0,0-1 0,-1 1 0,1-1 0,-1 0 0,1 1 0,0-1 0,-1 0 0,1 1 0,0-1 0,-1 0 0,1 0 0,1 0 0,29 11 95,-1-1 1,2-2-1,-1-1 0,1-2 1,35 2-1,450 32 760,18-29-805,-391-8-71,1466-10 504,-4-36-4085,-1533 42 3128,271-8-960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7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1 961 6881,'157'-32'641,"24"-20"367,19-9-424,31-25-280,8-16-256,26-26-456,5-19-352,10-24-1465,1-10 1281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0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0 436 5177,'92'25'576,"30"-16"520,17-4-79,23-14-73,11-9-168,14-13-336,3-6-152,10-14-248,3-5-144,-3-15-848,6-14-1585,6-32 1481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3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1 404 3033,'102'-75'496,"-3"-18"560,-1-11-1352,-4-28 232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7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70 1 6993,'36'16'673,"-5"15"639,3 14-792,3 24-56,-4 17-232,-13 24-192,-8 12-40,-22 23-48,-17 14-80,-29 20-680,-18 9-848,-32 0 927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1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585 0 10666,'27'18'544,"38"18"457,-22 19-913,3 34-16,-3 13-136,-9 18-208,-7 7-73,-24 7-47,-14 5 56,-32 2 144,-17-3 72,-37-5-112,-20-1-200,-42 9-632,-16 9-1073,-35 0 1241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5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1707 0 12907,'9'48'400,"-1"38"-176,-7 23-216,-17 28-320,-15 11-216,-35 15-352,-20 0-137,-38-1-23,-20-8 104,-32-22 424,-20-14 296,-17-18 328,-11-7-32,-5-10-1761,10-7 1209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8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2616 1 12515,'-17'38'440,"-18"23"136,-14 19-608,-25 25 8,-14 9-192,-30 8-96,-14 1 16,-25 4 48,-12 1 192,-17-6 224,-11-4 8,-22 2-104,-8 2-264,-15 2-592,-4-2-345,13-12-1279,7-4 1392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2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1484 1 9746,'-3'19'320,"-4"22"-72,-8 16-48,-19 24 0,-9 8-72,-19 6-32,-8 3 88,-20-3 128,-11 6 25,-16 13-33,-12 6-112,-31 6-344,-17 3-297,-47 7-1015,-28 7 848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6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1198 0 8170,'45'43'464,"-22"15"264,-3 9-336,-14 14-192,-12 5-248,-31 2-456,-15-1-112,-46-2-432,-16 1 63,-44-5 169,-21-2-16,-21-11 136,-15-10-528,-18-9 696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9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1 312 3841,'157'-4'200,"16"-10"288,17-8-1160,4-6-264,15-13-73,-3-10 97,2-21 520,7-7 264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2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1911 383 7562,'-158'-1'425,"-623"2"1615,3 47-1399,729-44-641,32-3-42,0 0-1,0 2 1,0 0-1,0 0 0,-29 12 1,45-15 30,0 0 0,0 0 1,1 1-1,-1-1 0,0 0 1,1 0-1,-1 1 0,1-1 0,-1 1 1,0-1-1,1 0 0,-1 1 0,1-1 1,-1 1-1,1-1 0,-1 1 1,1-1-1,0 1 0,-1 0 0,1-1 1,-1 1-1,1 1 0,10 6-128,34 4-38,55 3 114,131 3 0,112-16 288,-196-2-211,3291-101 913,-3393 99-928,890-71-83,-900 69 89,-12 2 0,-1-1 0,0-1 1,0 0-1,27-10 0,-43 7-43,-14 0-47,-4 2 4,0 1 1,-1 0-1,1 1 1,-1 0-1,0 1 1,1 1-1,-1 0 1,-19 2-1,-25-3-215,-838-3-3952,566 10 3409,-332-1 573,-1125 25 1478,1616-23-1461,-567 46-1124,665-38 860,73-14 507,0 0 0,0 0 0,1 0 0,-1 0 0,0 0 0,0 1 0,0-1 0,0 0-1,0 0 1,1 0 0,-1 1 0,0-1 0,0 0 0,0 0 0,0 0 0,0 1 0,0-1 0,0 0-1,0 0 1,0 0 0,0 1 0,0-1 0,0 0 0,0 0 0,0 1 0,0-1 0,0 0 0,0 0-1,0 0 1,0 1 0,0-1 0,0 0 0,-1 0 0,1 0 0,0 1 0,0-1 0,0 0 0,0 0-1,-1 0 1,21 3 40,-1 0-1,1-2 0,-1-1 0,1 0 0,21-4 0,21-1 189,790-61 1652,-535 37-1811,-306 28-63,1789-144-1379,5 50-8,-716 67 2468,-975 23-937,-77-1-27,-33 2-68,-22 0-22,-234-5-257,-1888 76 448,528 24 1099,6 41-713,1533-120-1329,81-8-95,46-4 169,660-50 55,-431 24 566,113-6-389,34-2 215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34 2 2232,'-18'-2'129,"5"2"-1,10 6 88,3 0 104,16 2 272,5-1 96,16 1-112,5-3-152,10 1-320,6 0-88,11-1-24,10 1 0,5 1-96,4 2-112,-5 0-376,-3 3-344,-9 0 504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65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 2 2280,'-12'-1'48,"13"1"113,8 3 31,16 3-8,11-2-16,13 1-184,6 1-72,3-2-8,-2 0 40,2 2 56,1 2 24,5 2-8,3 1-64,1 3 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9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2601,'13'5'168,"12"4"32,7-1-32,8 3-128,1 1-16,4-2 0,1-1-8,1 1-48,2 1-96,1-4-320,1 2-121,-4-3-55,-1 0 88,-7-3 304,-7 0 24,-9 0 168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2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0 2545,'-15'2'64,"9"5"-24,5 4-16,4 2 200,4 2 104,9-3 296,4 0 136,8-2-16,6-1-64,9 0-272,4 0-144,10 3-200,3-1-64,9 4-152,0 2-128,2 2-424,-2 0-360,-12 0 584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0 5945,'-8'3'344,"21"5"376,11 5-671,19 11 23,8 1-64,19 5-64,9 1-9,7-2 106,3 2 127,6 1 176,2-4 32,15 4-112,6 2-160,1 9-528,-5 6-457,-21 2 465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8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12 8890,'-1'0'21,"1"0"0,-1 0 0,1-1 0,-1 1-1,1 0 1,0 0 0,-1 0 0,1-1 0,-1 1 0,1 0 0,0 0 0,-1-1 0,1 1 0,0 0-1,-1-1 1,1 1 0,0 0 0,-1-1 0,1 1 0,0-1 0,0 1 0,0 0 0,-1-1 0,1 1-1,0-1 1,0 1 0,0-1 0,0 1 0,0-1 0,0 1 0,0-1 0,0 0 0,17 4 288,28 14-205,29 19 81,-1 4-1,-1 2 1,-3 4 0,-2 2-1,102 96 1,-124-95-525,-2 2 0,-2 1 0,-3 3 0,-2 0 0,50 106 0,-77-141-129,-1-1 1,0 2-1,-2-1 0,0 1 1,3 29-1,-10 16-411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18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8810,'22'3'134,"0"1"1,0 1-1,-1 0 1,0 2-1,0 1 0,0 0 1,-1 2-1,0 0 1,-1 1-1,33 26 1,13 14-55,86 90 0,-145-135-77,44 45 33,-2 2 0,-2 2 0,-2 2 0,54 96 0,-77-115-103,-3 0 1,-1 0-1,-2 2 1,-1 0-1,-3 0 0,-1 1 1,-2 1-1,-2 0 1,2 44-1,-8-70-109,0 0-1,0-1 1,-2 1-1,0 0 1,-1-1-1,0 1 1,-1-1 0,-1 0-1,0 0 1,-1-1-1,-1 1 1,-15 23-1,-20 12-357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5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635 1 8786,'36'28'200,"8"22"-168,-2 8 24,-8 15 8,-6 7 24,-15 10 24,-8 13 8,-13 15 0,-10 7-32,-16 16-40,-9 2-80,-22 4-200,-13 0-56,-19-17-232,-11-10-144,-17-16-657,-2-10-743,-7-19 1144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8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1825 0 10018,'-19'52'312,"-23"40"-144,-8 21-104,-24 26-144,-18 11-248,-36 19-304,-21 3-96,-35 4 40,-19-1 176,-12-9 280,-3-3 104,-9-13-809,3-5 689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2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1678 1 8106,'-66'35'544,"-9"2"520,-3 11-960,-17 10-160,-12 5-40,-17 4 32,-8-2 40,-6-1 208,-1-5 72,-4 2-8,1 3-40,0 10-736,-5 4-872,-3 14 800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4567 148 5281,'-268'-38'424,"-42"-2"568,-58 10-808,-20 5 217,-27 13 39,-8 9-48,1 10-96,2 5-152,33 6-144,27 4-48,68 2-128,47 6-152,87 1-969,48-2 825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6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3 422 6913,'-2'20'104,"24"6"-528,19 0-504,30-5-184,15-6 0,21-9 504,13-3 448,28-3 680,10-3 304,25-3 336,19-5-96,17-9-304,28-10-207,12-22-273,0-19-208,16-21-384,-8-15-481,16-39-223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9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647 0 11170,'-83'89'176,"6"19"-256,0 12-88,15-1 48,5-2-32,20-7-8,10-6 24,13-12 88,3-6-32,7-9-176,-1-5-88,-4 1-120,-7 2 8,-16 11-88,-14 12-240,-43 22 472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4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5569,'54'24'192,"23"10"-32,19 16-544,9 6-264,14 5-368,7-2 72,9-1 319,3 0 265,-12 6 216,-14 3 128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8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10570,'6'-3'21,"0"0"0,0 1 0,0 0 0,1 0 0,-1 0 0,1 1 0,-1 0 0,1 1 0,-1-1 0,1 1 0,-1 0 0,1 1-1,0 0 1,-1 0 0,1 0 0,-1 1 0,0-1 0,0 2 0,1-1 0,-1 1 0,7 4 0,14 8-37,-1 2-1,-1 1 1,31 28 0,-21-18 47,-29-23-35,101 80 441,97 100 1,-173-152-272,0 2 0,-3 1 0,-1 1 0,-1 1 0,-2 1 0,36 84-1,-42-72-268,-2 0-1,-2 1 1,-3 0-1,-1 1 1,-4 0-1,1 101 0,-9-100-632,-1 1 0,-4-1 0,-1 0 0,-3-1 0,-2 0 0,-34 86 0,-20-10-637,67-129 1371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1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1796 0 13211,'39'26'256,"8"33"-360,1 19 72,-17 25 32,-10 8 0,-20 13-8,-13 10-8,-34 17-32,-18 11-32,-48 14-136,-25 9-32,-42 2-48,-26 3-64,-30 1-257,-16-10-135,-1-22-408,2-14-832,11-34 1247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47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2057 1 4785,'52'3'176,"-18"9"-40,-10 4-288,-30 14-24,-21 7 56,-35 16 264,-20 11 256,-30 14 232,-14 7 64,-29 11-135,-12 3-121,-24 11-296,-11 3-144,-4-3-88,-5-5-48,4-19-248,2-8-353,-2-11 417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2369 1 8138,'-105'18'360,"0"4"136,-1 10-392,3 10-64,-4 2-16,-13 10 0,-5-1 8,-10-1 16,-4 0-16,-5-3-16,-5 0-16,-7-2 0,-1 1 0,0 2-8,1 2-8,12 4-416,6 5-944,15 4 839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1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161 1 256,'-161'32'8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2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0 2761,'-239'36'752,"-10"4"688,-6 0-288,-5 1-936,-6-1-800,0-2 280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2399 1 5577,'-102'31'288,"-23"16"120,-2 14-56,-8 13 129,-6 8-9,-10 10-24,-9 10-16,-11 25-152,-7 14-88,-7 21-128,4 13-24,-4 22-56,10 6-16,25 21-224,14 6-304,39-5 328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5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0 872,'246'11'200,"52"2"176,20-1-184,25 1-472,14-1 192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6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496 0 9042,'-64'40'216,"9"42"-184,2 18 24,-2 31-16,-2 11-16,3 23-24,3 10-8,7 19-408,7 9-648,11 7 624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1 8466,'-7'34'368,"15"15"-80,30 28-16,16 15 40,35 19-384,17 3-456,21-1-1512,2-8 1231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 1 7562,'-31'31'464,"22"10"536,9 11-792,16 13 184,9 8 16,18 9 16,6 2-48,24 1-152,10-1-64,13-4-208,5-1-168,3-5-488,4-6-440,14-15 616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6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0 10626,'-8'83'280,"14"21"-104,39 27-792,11 5-256,21 6-1096,6 4-609,15-3 1409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1.7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0 5193,'-30'33'520,"1"7"969,6 22-1489,3 11 0,-7 18 8,2 7 88,1 0 224,6 1 80,18-7 56,14 0-40,29 2-168,14-2-80,25-3-128,8-6-104,19-15-536,9-7-496,23-18 608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0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 1 7546,'-10'24'512,"27"4"432,15 4-720,20 4 8,10 3-144,22-5-96,14 0-56,18-9-152,2-3-64,8-8-104,3-4-24,8-9-144,2-1-225,0-10-871,-2-3 912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3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 7882,'-5'21'336,"23"7"-8,16 3-208,30-1-120,11-4-224,20-8-136,5-8-8,14-8 136,10-7 120,4-6 144,2-4 32,-1-3-32,0 0-320,-1 2 192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7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1 4025,'-162'37'416,"-14"9"216,-11 6-368,-10 6-312,2 1-32,9 5 40,12-2 56,35 8-1096,20 7 800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0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969 1 9050,'-108'26'504,"-6"19"120,-5 11-256,-3 20 24,1 8 0,16 10 145,13 7-25,23 14-200,15 4-216,18 4-672,11 3-465,22-5-1639,6 5 1496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4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388 0 9730,'-91'51'504,"16"21"120,5 11-96,14 30-248,8 10-39,19 16-161,11 7-264,19-1-849,18 0-719,30-10 856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2.6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51 8010,'97'9'616,"7"1"712,29 5-1152,36-1-216,16-1-120,30-10-144,8-3 0,29-8 96,4-5 104,20-2 120,10 2-40,18-2-344,13 3-288,11-1-729,5 1-359,-1-1 928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7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172 0 13083,'-73'76'376,"19"20"-256,15 20-432,33 35-1120,15 18-1265,32 16 1433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918 1 10338,'-120'62'264,"20"32"-200,-6 14-64,12 15-216,5 7-160,-1 16-112,1 11-24,9 9 152,9 1-8,23 2-112,17-6-425,31-7 489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614 0 6401,'-65'39'1049,"1"7"1479,-9 27-2056,-1 16-24,-1 34-312,-1 11-96,11 19-472,8 3-344,19 1-1104,11 2 992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530 1 10778,'-92'25'400,"12"16"-48,6 11-71,7 19 63,2 9-72,12 14-32,5 7-64,17 8-432,12 4-440,19 7-1489,13 3 1233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31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1 11907,'-75'40'672,"9"18"120,11 10-248,15 24-112,10 9-288,14 16-288,8 4-112,14 5-152,14 2-96,17 4-96,10-5-120,18-13-401,10-11-343,21-25 808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6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655 1 11042,'-61'22'640,"0"18"481,3 15-897,-1 23-56,0 10-72,-10 13 0,0 7 56,0 12 168,6 6 40,18 19-48,14-4-184,21 3-472,10-12-296,18-3-656,8-6-353,22-11-951,9-8 1343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9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 0 12475,'-62'39'856,"11"13"856,19 13-1368,27 21-152,11 9-80,25 19-96,12 7-32,26 17-128,14 5-72,19 0-264,6-2-128,9-12-152,3-4-64,20-10-305,2-2-455,6-3 920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6.3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1 10554,'-52'90'608,"29"22"-23,-10 12-89,6 14-248,4 7-200,3 20-72,4-1-88,15 4-400,6-1-257,22-8-703,10-3-864,30-24 1367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1426 0 7218,'-82'14'136,"-11"14"-224,-8 8-96,-13 10-137,-9 2 25,-14 9 80,-2 1 80,1-1 136,5 3 32,2-5-16,8-7-136,12 0 88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2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1 261 3273,'59'-1'440,"-1"-10"616,4 1-1000,-1-3-784,0-1-176,-5-4 23,-4-2 137,-5-1 904,1-1 328,-2-1 97,-2 0-33,1-4-464,1-1-424,3-2 144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3467 596 680,'27'-8'47,"-5"2"92,-1 0 0,1-2 1,-1 0-1,0-1 0,-1-2 0,21-13 1,-39 23-93,0-1 0,0 1 0,0-1 0,0 1 0,-1-1 0,1 0 1,0 0-1,-1 0 0,1 0 0,-1 0 0,0 0 0,1-1 0,-1 1 0,0 0 1,1-4-1,-2 5-13,0-1 0,0 1 0,0-1 0,0 0 1,-1 1-1,1 0 0,0-1 0,0 1 0,-1-1 1,1 1-1,-1-1 0,0 1 0,1 0 0,-1-1 1,0 1-1,0 0 0,0 0 0,0-1 0,-2-1 1,-4-3 68,-1 1 1,0-1 0,0 1 0,-1 1 0,1-1 0,-1 1-1,-18-5 1,-41-10-43,-1 2-1,-1 4 1,-76-6-1,-229 0-131,-399 29-118,-1 40 714,611-38-166,118-9-252,-493 41 1101,13 27-1046,486-61-710,40-10 535,1 1 1,-1-1-1,0 0 0,0 0 0,0 0 1,0 0-1,1 0 0,-1 0 0,0 0 0,0 0 1,0 0-1,0 1 0,1-1 0,-1 0 0,0 0 1,0 0-1,0 0 0,0 0 0,0 1 0,0-1 1,0 0-1,1 0 0,-1 0 0,0 0 1,0 1-1,0-1 0,0 0 0,0 0 0,0 0 1,0 1-1,0-1 0,0 0 0,0 0 0,0 0 1,0 0-1,0 1 0,0-1 0,0 0 0,0 0 1,0 0-1,-1 1 0,1-1 0,0 0 1,0 0-1,0 0 0,0 0 0,0 0 0,0 1 1,0-1-1,-1 0 0,1 0 0,0 0 0,0 0 1,0 0-1,-1 1 0,24 1-469,-1 0 0,45-2-1,-38-1 288,1400-67-1485,-1020 43 2470,-245 16-465,581-42 966,-9-51-202,-714 98-1060,19-3 97,1-2 1,-1-1 0,-1-2 0,0-2 0,51-26 0,-87 38-72,-1 0 0,1 0 1,0-1-1,-1 1 0,0-1 0,1 0 0,-1 0 1,-1 0-1,6-8 0,-7 10-31,0 0 0,-1-1 1,1 1-1,-1 0 0,1-1 0,-1 1 0,0 0 0,1-1 1,-1 1-1,0-1 0,0 1 0,0 0 0,0-1 1,0 1-1,0-1 0,-1 1 0,1 0 0,0-1 1,-1 1-1,1 0 0,-2-2 0,-1-2-1,-1 1-1,1 0 1,-1 0-1,0 1 1,0-1-1,-1 1 1,1 0-1,-1 0 1,0 0-1,0 1 1,0-1-1,0 1 1,0 1-1,-9-3 1,-33-9-181,-1 3 1,-86-8 0,-107 7-132,181 9 259,-816-8 244,431 8 604,392 1-709,-3-1-311,0 3 0,-88 12 0,110-4-891,33-8 1021,0-1 0,0 0 0,0 0 0,1 0 0,-1 1 0,0-1 0,0 0 1,1 1-1,-1-1 0,0 0 0,0 1 0,1-1 0,-1 1 0,0 0 0,1-1 0,-1 1 0,1-1 0,-1 1 0,1 0 0,-1-1 0,1 1 0,-1 0 0,1 0 0,0-1 0,-1 1 0,1 0 0,0 0 0,0 0 0,-1 1 0,19 15-1085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5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801 1 4289,'-110'16'280,"2"6"200,0 5-336,4 4-136,0 2-8,7 1-312,5 3-544,15 0 512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8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61 3265,'64'-13'320,"-2"2"368,2 3-728,-7-3-696,-2 2-352,-7 0 503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14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804 0 2625,'-96'43'480,"-5"8"440,-5 7-168,2 11-16,3 8-16,14 17-128,9 7-143,24 17-818,6 16-759,20 8 640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861 1 5609,'-46'13'584,"-3"14"801,-12 22-1049,-4 13 72,-15 24-24,-6 7 16,1 17-152,1 7-80,11 11-152,7 7-248,5 17-784,6 5-553,6 9 753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8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266 1 12531,'-74'88'544,"5"18"232,21 43-944,7 20-144,17 33-728,15 14-441,31 14 785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54 1 8490,'-27'93'304,"0"21"-96,27 17-56,18 38-16,9 16-96,22 26-56,16 11-8,42 6 16,22 7-312,44 6 240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6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10610,'67'111'208,"68"30"-584,-23 10-552,37 8 576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0 14667,'-14'60'488,"8"8"-168,20 25-16,34 27-496,20 8-384,49 4-1880,30-3 1463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12203,'31'52'408,"-6"48"-168,12 23-32,18 31-168,7 12-56,31 12-136,25 3-144,55-10-1033,33 1 857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7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9378,'30'42'720,"37"10"248,40 11-400,14 6-119,32 0-113,19 2 72,25 2 96,21-2-16,43 3-168,17 2-224,41 6-616,16 2-456,6 6-2273,0 1 1953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31 1608,'-5'-3'516,"1"-1"-1,-1 1 1,0 0-1,0 0 0,0 1 1,0-1-1,-1 1 1,1 0-1,-1 1 0,1-1 1,-1 1-1,1 0 1,-1 1-1,0-1 0,0 1 1,1 0-1,-1 1 1,0-1-1,0 1 1,-5 2-1,6-1-346,0 0 0,0 0 0,0 1 0,0 0 0,1 0 0,0 0 0,-1 1 1,1-1-1,0 1 0,1 0 0,-1 0 0,1 0 0,-1 1 0,1-1 0,0 1 0,1 0 0,-1 0 0,1 0 0,0 0 0,1 0 0,-3 8 0,0 2 18,1 1 0,1 1 0,0-1-1,1 0 1,1 0 0,2 26 0,-1-36-133,0 0 0,0 0 0,1-1 0,-1 1 0,1 0 1,1-1-1,-1 0 0,1 1 0,5 7 0,-6-11-43,0 1 0,0-1 0,1 0-1,-1 1 1,1-1 0,-1 0 0,1 0 0,0-1-1,0 1 1,0-1 0,0 1 0,0-1-1,0 0 1,0 0 0,1 0 0,-1-1 0,0 1-1,4 0 1,-2-2-2,-1 0 0,1 0-1,0 0 1,-1 0-1,1-1 1,-1 1 0,0-1-1,1 0 1,-1-1 0,0 1-1,0-1 1,0 0 0,-1 0-1,1 0 1,-1 0 0,1 0-1,-1-1 1,0 0 0,-1 0-1,1 0 1,-1 0-1,3-5 1,6-9 29,-2 0 1,0-1-1,11-34 0,-19 48-30,0 1 1,0-1-1,-1 0 0,1 0 0,-1 0 0,0 0 0,-1 0 0,1 1 1,-1-1-1,0 0 0,0 0 0,0 0 0,-1 1 0,0-1 0,0 1 0,0-1 1,0 1-1,-1 0 0,1 0 0,-1 0 0,0 0 0,0 0 0,-1 1 1,1-1-1,-1 1 0,0 0 0,0 0 0,0 0 0,0 1 0,0-1 0,-1 1 1,1 0-1,-1 0 0,1 1 0,-1-1 0,0 1 0,0 0 0,1 0 1,-1 1-1,0 0 0,0-1 0,0 2 0,0-1 0,0 0 0,1 1 0,-1 0 1,0 0-1,0 0 0,-5 3 0,0 2-18,1-1 0,-1 1 0,1 1 0,0 0 1,1 0-1,0 1 0,0-1 0,1 2 0,0-1 0,0 1 0,1 0 0,-10 20 0,12-22 9,1 0-1,0 0 1,0 0-1,1 0 1,0 1-1,0-1 1,0 1-1,1-1 1,1 1-1,-1 0 1,1-1-1,0 1 1,1 0-1,0-1 1,0 1-1,1 0 1,0-1-1,0 0 1,5 11-1,-5-14 5,0 0-1,0 0 1,1 0-1,-1-1 1,1 1-1,0-1 0,0 0 1,1 0-1,-1 0 1,0 0-1,1 0 1,0-1-1,0 1 1,0-1-1,0 0 0,0-1 1,0 1-1,0-1 1,0 1-1,1-1 1,-1-1-1,0 1 1,1 0-1,-1-1 0,9 0 1,-8-1 4,1 0 1,-1 0-1,0 0 1,1-1-1,-1 0 1,0 0-1,0 0 1,0 0 0,0-1-1,0 0 1,-1 0-1,1 0 1,-1 0-1,0-1 1,0 0-1,0 0 1,0 0-1,-1 0 1,0-1-1,4-6 1,2-4 11,-2 0 1,0 0 0,0-1-1,-2 0 1,0-1-1,0 1 1,2-24 0,-7 35-14,1 0 0,-1 1 0,0-1-1,0 0 1,0 0 0,-1 0 0,1 0 0,-1 0 0,-1 0 0,1 1 0,-1-1 0,1 0 0,-1 1 0,-1-1 0,1 1 0,-1 0-1,1 0 1,-1 0 0,0 0 0,-1 0 0,1 1 0,-1-1 0,1 1 0,-1 0 0,0 0 0,0 0 0,0 1 0,-1 0 0,-7-4-1,6 4-9,0 1 0,0-1-1,-1 1 1,1 1 0,-1-1-1,1 1 1,0 0-1,-1 0 1,1 1 0,-1 0-1,1 0 1,0 0 0,-1 1-1,1 0 1,0 0 0,0 1-1,1 0 1,-1 0-1,0 0 1,1 0 0,0 1-1,-8 6 1,7-4-3,-1-1 0,1 1 0,0 0-1,0 1 1,1 0 0,0 0 0,0 0 0,0 0 0,1 1 0,0-1 0,1 1 0,0 0 0,0 0-1,0 1 1,1-1 0,-1 12 0,3-10 4,1 0 0,0 0 0,1 0-1,0 0 1,0 0 0,1-1 0,0 1 0,1-1-1,0 0 1,1 0 0,0 0 0,0 0 0,1-1-1,12 14 1,-15-18 5,0 0-1,0-1 1,0 1-1,1-1 1,-1 0-1,1 0 1,0-1-1,0 1 1,0-1-1,1 0 1,-1 0-1,0 0 1,1 0-1,-1-1 1,1 0-1,0 0 1,-1 0-1,1 0 1,0-1-1,0 0 1,-1 0-1,1 0 1,0 0-1,0-1 1,-1 0-1,1 0 0,-1 0 1,1-1-1,-1 1 1,1-1-1,-1 0 1,8-5-1,-6 3 9,0-1-1,0 0 0,-1 0 1,0 0-1,0 0 0,0-1 1,-1 0-1,0 0 0,0 0 0,0-1 1,-1 1-1,0-1 0,0 0 1,-1 0-1,1 0 0,-2 0 0,1 0 1,-1 0-1,0-1 0,0-7 1,-1 10-5,0 1 0,-1-1 0,1 1 0,-1-1 1,0 1-1,0 0 0,0-1 0,-1 1 0,1 0 1,-1 0-1,0 0 0,0 0 0,-1 1 0,1-1 1,-1 0-1,0 1 0,0 0 0,0-1 0,0 1 1,-1 1-1,1-1 0,-1 0 0,1 1 0,-1 0 1,0-1-1,0 2 0,0-1 0,0 0 0,-1 1 1,1 0-1,0 0 0,-1 0 0,-7 0 1,4 0-33,0 0 1,-1 1-1,1 0 1,0 1 0,0 0-1,0 0 1,-14 4-1,-27 18-2961,33-12 2005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1110 238 7954,'-165'-57'144,"1"10"-136,10 10-168,7 6 144,13 6-24,14 1 8,24 13-136,19 6-224,40 13-745,22 15-135,56 17-392,32 10 703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2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8346,'13'27'448,"17"10"232,7 3-40,18 6-120,6 3 72,16 5 17,12 7 23,21 9-48,13 5-104,29 7-248,16 1-192,22 1-624,10 0-400,10-1-1073,-4-5-735,5-8 1551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5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7210,'71'24'1096,"19"2"1472,37 14-2080,12 5-63,21 10-321,9 1-104,16 5-329,12-2-215,12-7-752,8-6-776,17-15 1175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8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6793,'59'16'393,"24"0"463,36 10-856,14-1 48,32 5 192,10-1 64,20 2 40,19-1-40,5-2-552,5 0-464,7-4-1409,-8-2 1193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4.2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11066,'83'14'649,"22"3"343,46 13-768,21 6-96,33 5-288,20 2-160,16-1-585,8-1-455,19-7 728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59.3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3283 1275 6321,'5'-5'389,"0"0"0,-1-1 0,0 1 0,0-1 0,0 0 0,0-1 0,-1 1 0,0-1 0,-1 1 0,1-1 0,-1 0-1,0 0 1,-1 0 0,0 0 0,1-13 0,-3 9 86,0-1-1,-1 1 1,0 0 0,-1-1-1,0 1 1,-1 0-1,0 1 1,-1-1 0,-7-12-1,-8-13 345,0 1 0,-3 0 0,-51-59 0,59 78-710,-1 0 0,-1 2 0,0 0 0,-1 1 0,0 0 0,-1 2 0,0 0-1,-1 1 1,-22-7 0,15 7-49,0 3-1,-1 0 0,0 1 1,0 2-1,0 1 0,-1 1 1,0 2-1,1 0 1,-1 2-1,-51 11 0,48-5 77,-1 1-1,1 2 0,1 1 1,0 2-1,1 0 1,0 3-1,2 0 0,-46 36 1,48-32-39,1 2 0,1 0 0,1 1 0,1 2 0,1 0 0,1 1 0,2 1 0,0 1 0,2 1 0,2 0 1,0 1-1,2 0 0,2 1 0,1 1 0,1-1 0,1 1 0,3 1 0,0-1 0,2 58 0,5-61-95,0 1 0,2-1 0,2-1 0,0 1 0,2-1 0,1-1 0,2 1 0,1-2 0,0 0 0,2 0 0,2-1 0,18 23 0,-9-19-28,1 0-1,1-2 1,1-2-1,2 0 1,1-2-1,0-1 1,2-2 0,62 29-1,-48-28 2,2-3 1,0-2-1,0-2 0,2-2 0,-1-3 1,2-1-1,-1-3 0,1-3 1,59-3-1,-74-2 27,0-2 0,0-1 1,0-2-1,-1-2 0,0-2 1,0-1-1,-1-1 0,-1-2 1,0-2-1,-1-1 0,-1-2 1,-1-1-1,36-31 0,-54 40 19,-1 0 0,0-2 0,-1 1 0,0-2-1,-1 0 1,0 0 0,13-27 0,-19 30-4,0 1-1,-1-2 1,-1 1 0,0 0 0,0-1 0,-1 1-1,-1-1 1,0 0 0,-1 0 0,0 1 0,-3-23-1,-4 3-6,-2-1-1,-1 2 1,-1-1-1,-1 1 1,-2 1-1,-2 0 1,-29-43-1,8 19-8,-2 1-1,-3 2 0,-2 3 0,-2 1 0,-2 2 0,-1 2 1,-3 3-1,-1 2 0,-2 2 0,-2 2 0,0 3 0,-3 3 0,0 2 1,-65-18-1,49 22 35,0 3 1,-2 3 0,0 3-1,0 4 1,-1 3-1,1 4 1,-1 3-1,0 4 1,1 3 0,0 4-1,-106 29 1,134-26-11,1 2 1,0 2 0,2 2-1,0 2 1,1 3-1,2 1 1,-63 50 0,85-58-22,1 0-1,1 1 1,1 0 0,1 2 0,0 0 0,2 2 0,1-1 0,0 2-1,2 0 1,1 1 0,1 0 0,2 0 0,0 1 0,2 1 0,-7 42 0,11-40-25,2 1 0,1-1 0,1 1 0,1-1 1,2 1-1,2-1 0,0 0 0,18 49 0,-9-40-13,2-1 1,2-1-1,2 0 0,0-2 0,51 62 1,-30-50-3,1-2 1,3-2 0,1-2 0,3-2 0,0-2-1,3-2 1,1-3 0,86 39 0,-83-49 17,1-2-1,0-2 1,1-3 0,1-3-1,0-2 1,1-3 0,0-2 0,0-3-1,89-9 1,-97 1 20,0-2-1,-1-2 0,0-3 0,0-1 1,-2-3-1,0-3 0,-1-1 1,-1-2-1,-1-3 0,-1-2 1,42-33-1,-66 44-7,0-1-1,-2 0 1,0-2 0,-2 0-1,0-1 1,-1-1 0,-1-1-1,-1 0 1,-1-1 0,-1-1-1,-1 0 1,-2 0 0,0-1-1,-2 0 1,7-34 0,-10 15-18,-2 0 0,-2 0-1,-1 0 1,-3 0 0,-2 0 0,-1 0 0,-3 1 0,-1 0 0,-30-76 0,15 57 1,-3 1 0,-2 2 1,-4 1-1,-1 1 0,-82-99 0,89 125 27,-1 0 0,-1 2 1,-2 1-1,-1 2 0,-1 1 0,-1 2 0,-2 1 0,0 1 0,-1 3 0,-1 1 0,-1 2 0,0 1 0,-1 3 1,-53-10-1,51 16 14,0 3 1,0 2 0,0 1 0,0 2-1,0 3 1,1 1 0,-1 1 0,1 3-1,1 2 1,0 1 0,1 2 0,0 2 0,1 2-1,-37 24 1,48-25 4,0 1 0,2 2 1,0 0-1,2 2 0,0 1 0,2 0 1,1 2-1,-21 32 0,28-34-12,0 0 0,2 0-1,1 1 1,1 1 0,2 0 0,0 0 0,1 1 0,2-1-1,1 1 1,-1 47 0,6-33-14,2 0 1,2 0-1,1-1 0,3 1 1,1-2-1,2 1 0,1-1 1,2-1-1,2-1 0,2 0 1,1-1-1,41 54 0,-24-40-11,3-3-1,2-1 0,1-2 1,3-1-1,2-3 0,1-2 1,93 54-1,-91-65 4,1-3 0,1-2 1,1-2-1,0-3 0,2-2 0,0-2 0,0-3 0,1-3 0,1-1 1,-1-4-1,0-2 0,106-13 0,-118 6 6,-1-3 1,0-1-1,-1-2 1,0-2-1,-1-2 0,-1-1 1,50-31-1,-60 29-3,-1-1-1,-1-1 1,-2-2-1,0-1 1,-1-1-1,-1-1 1,-2-1-1,-1-1 1,30-53-1,-36 51 4,-1-1 0,-2-1 0,-1 0-1,-1-1 1,-2 0 0,-2-1 0,-1 0-1,-2 0 1,-1 0 0,-2-1 0,-1 1 0,-2 0-1,-1-1 1,-2 1 0,-1 1 0,-2-1-1,-2 1 1,-18-46 0,12 41 8,-2 1 1,-1 0 0,-2 2-1,-2 0 1,-1 1-1,-1 2 1,-2 1-1,-1 0 1,-2 2-1,-1 2 1,-1 1-1,-1 1 1,-2 1 0,0 3-1,-43-21 1,30 22-17,-2 3 1,1 2-1,-2 3 1,0 1-1,0 3 1,-1 2-1,0 2 1,-1 3-1,1 2 1,-85 10-1,61 1 26,-1 3 0,2 3 0,1 4-1,0 3 1,2 3 0,-106 55 0,130-55 29,1 1 0,1 3 0,2 1 0,1 2 0,2 2 0,-42 48 0,58-55-15,0 2 1,3 1-1,0 0 1,2 2-1,1 0 0,2 1 1,2 1-1,1 1 0,-13 53 1,17-40-12,2 0 0,2 1-1,2 0 1,3 0 0,2 0 0,2 0 0,12 66 0,-3-59-16,3 0-1,1-1 1,4 0-1,2-2 1,2-1 0,34 57-1,-28-63-16,1-1-1,3-1 1,2-2-1,1-1 1,2-2-1,66 52 1,-68-65-9,1-1 0,2-1 0,1-3 0,1-1 0,0-2 1,2-2-1,0-2 0,53 12 0,-41-17 13,0-2-1,1-3 1,0-2-1,0-3 1,0-2-1,0-2 1,0-4-1,79-18 1,-90 14 29,-1-2 0,0-2 1,-1-2-1,0-2 0,-2-2 0,0-2 0,-2-1 1,0-2-1,-2-2 0,51-49 0,-65 52-8,-2-1-1,0-2 0,-2 0 1,-2-1-1,0-1 0,-2-1 0,-1 0 1,-1-1-1,-2-1 0,-2 0 1,0 0-1,-3-1 0,0 0 0,-3 0 1,2-49-1,-6 21-22,-3 1 0,-2-1 1,-3 1-1,-2 0 0,-4 1 1,-1 1-1,-43-103 0,32 103-5,-3 0 0,-2 2-1,-3 2 1,-2 0 0,-2 3-1,-3 1 1,-2 2 0,-2 2 0,-2 2-1,-105-77 1,112 95 1,-2 1-1,0 2 0,-2 1 1,-1 3-1,0 2 1,-1 1-1,-1 3 1,-1 2-1,0 2 0,0 2 1,-1 2-1,0 2 1,0 2-1,0 3 1,-55 7-1,67-2 32,1 1 0,0 2 0,0 1 0,1 2 1,0 1-1,1 2 0,1 2 0,1 1 0,-54 38 0,64-39 11,2 1-1,0 0 1,1 1 0,1 2 0,1-1-1,0 2 1,2 0 0,1 1-1,0 1 1,2 0 0,1 0-1,0 2 1,2-1 0,-6 31-1,9-25-11,1 0 0,1 1-1,2-1 1,2 1-1,0 0 1,2-1-1,2 1 1,1-1 0,10 37-1,-2-28-2,1-1-1,1 0 0,3-1 1,1-1-1,1-1 1,37 49-1,-17-35-10,2-2 0,2-2 0,2-2 0,1-2 0,3-2 0,1-2-1,2-3 1,1-1 0,68 29 0,-69-40-1,0-2 0,2-3 0,0-3 0,1-1 0,0-3-1,1-3 1,0-2 0,0-2 0,0-3 0,1-3 0,-1-2 0,103-21 0,-118 16 11,0-3 0,-1-1 0,-1-2 0,0-2 0,-2-1 0,0-2 0,0-2 0,-2-1 0,-1-2 0,-1-2 0,-2-1 0,0-1 0,-2-2 0,-1 0 0,-2-3 0,-1 0 0,37-65 0,-41 55-39,-2-1-1,-3-1 0,-1 0 1,-2-1-1,-2-1 0,-3 0 1,-1 0-1,-3-1 1,-2-94-1,-6 68-47,-5 0 0,-2 0 0,-4 0 0,-3 2 0,-46-125 0,42 142 43,-4 2 0,-1 0 1,-3 2-1,-2 1 1,-2 1-1,-59-67 1,63 86 21,0 2 1,-2 1-1,-1 1 1,-2 2-1,0 1 1,-1 1 0,-2 3-1,0 0 1,-1 3-1,-46-15 1,27 16-9,0 3 0,-1 3-1,0 2 1,-1 2 0,1 3 0,-1 3 0,0 2 0,1 3 0,-1 2 0,2 3-1,-65 20 1,49-9 32,0 4 0,2 3 0,1 3-1,1 4 1,2 2 0,2 3 0,1 3-1,-62 55 1,89-65 32,1 1-1,2 2 1,2 2-1,1 1 1,2 1-1,2 1 1,2 2-1,-40 90 1,50-93-11,2 0 0,2 1-1,1 0 1,2 1 0,2 0 0,2 0 0,1 1 0,3-1 0,1 1 0,12 75 0,1-57-16,3-1 1,2-1 0,2 0 0,4-1-1,1-2 1,3-1 0,3-1 0,2-1 0,2-2-1,2-2 1,2-1 0,3-2 0,71 60-1,-67-70-40,1-2 0,1-2 0,2-3 0,1-1 0,2-3-1,0-2 1,1-3 0,1-2 0,1-3 0,0-2 0,1-3 0,1-2-1,-1-2 1,1-4 0,61-4 0,-63-1 39,0-4-1,-1-1 0,0-3 1,-1-2-1,0-3 1,-1-2-1,-1-3 1,-1-2-1,-1-2 1,-1-2-1,-1-2 1,-2-3-1,-1-2 1,-1-1-1,64-67 1,-78 65 7,-2 0 1,-1-2-1,-2-1 1,-2-1-1,-2-2 1,-2 0-1,-1-1 1,-3-1-1,-1 0 0,-2-1 1,-3-1-1,-1 0 1,-3 0-1,2-76 1,-8 63-15,-3-1 0,-2 1 0,-3 0 0,-2 1 0,-3 0 0,-3 1 0,-2 0 0,-3 1 0,-2 1-1,-2 2 1,-37-59 0,37 76-28,-2 1-1,-1 0 0,-1 3 0,-3 0 1,0 2-1,-2 1 0,-1 2 0,-1 1 1,-2 2-1,0 2 0,-1 1 0,-2 2 1,0 2-1,-1 2 0,0 1 1,-2 2-1,1 3 0,-80-10 0,50 14-6,-2 3 0,1 4 0,0 2-1,1 4 1,-1 3 0,-125 34 0,107-16 37,1 4 1,1 3 0,2 5-1,-145 88 1,185-97 28,1 3-1,2 1 1,2 3 0,1 1 0,-68 82 0,85-87 3,0 1 1,3 1-1,0 1 1,3 1-1,1 1 1,2 0-1,1 2 1,-13 64-1,19-61-29,3 2-1,2-1 0,2 0 0,1 1 0,3 0 1,2-1-1,1 0 0,3 0 0,2 0 1,1-1-1,3-1 0,1 0 0,2 0 1,2-2-1,2 0 0,1-2 0,3 0 0,1-2 1,1 0-1,2-2 0,2-2 0,1 0 1,1-2-1,2-2 0,1-1 0,40 24 0,-24-24 7,1-2 0,2-3 0,0-2 0,2-2 0,0-3 0,0-2 0,2-3 0,-1-2 0,118 1 0,-106-11 16,0-3-1,0-2 1,0-4 0,-1-3-1,0-3 1,-2-3-1,0-3 1,69-32-1,-100 37 12,-1-2 0,0-1 0,-2-1 0,0-3 0,-2 0 0,0-2 0,51-57 0,-65 62-13,-1 0 1,-1-1-1,-1-1 0,-1 0 0,-1 0 0,-1-2 1,-1 1-1,-1-1 0,-1-1 0,-2 1 0,0-1 1,3-49-1,-8 27-38,-2-1 0,-2 1 0,-3-1-1,-1 1 1,-3 1 0,-1-1 0,-3 2 0,-2 0 0,-1 0 0,-46-80 0,35 77-20,-2 2 1,-3 0-1,-1 3 0,-2 1 0,-2 1 0,-2 2 1,-2 2-1,-1 2 0,-56-35 0,55 44-4,-2 2-1,0 2 0,-2 2 1,0 2-1,-2 3 1,-88-19-1,76 25 0,0 3-1,-1 2 1,0 3 0,0 2 0,-82 12 0,82-2 32,0 1 0,1 4 0,1 2 0,1 3 1,0 3-1,2 2 0,0 2 0,2 4 0,2 1 1,0 3-1,3 2 0,-67 62 0,90-72 34,2 1 0,1 1 1,1 1-1,1 1 0,2 1 0,2 1 0,0 0 0,3 2 0,0 0 0,3 1 1,1 0-1,1 1 0,2 0 0,2 1 0,1 0 0,0 54 0,6-45-16,3-1-1,2 0 0,1-1 0,3 1 0,2-2 0,1 1 1,3-1-1,1-1 0,42 77 0,-30-72-17,3-1-1,2-2 1,2 0-1,1-3 0,3-1 1,1-2-1,74 56 1,-61-57-18,2-2 0,1-3 0,1-2 0,2-3 0,1-2 0,1-3 0,2-3 0,-1-2 0,2-3 0,0-3 0,1-3 0,0-2 0,0-4 0,118-8 0,-135-1 49,0-3 1,0-2 0,-1-1-1,0-3 1,-1-2 0,-1-2-1,-1-2 1,0-1 0,-2-3-1,-1-1 1,63-53 0,-75 54-11,-1-1 0,-1-2 0,-2-1 0,0-1 0,-2-1 0,-2 0 0,0-2 0,-3-1 0,0 0 1,-3-1-1,0-1 0,-3-1 0,-1 0 0,-1 0 0,5-48 0,-10 26-18,-3 0-1,-3 1 1,-1-1 0,-4 1-1,-2-1 1,-3 2 0,-2-1-1,-2 2 1,-3 0 0,-3 1 0,-2 1-1,-52-91 1,48 101-10,-2 1-1,-1 1 1,-3 2 0,-1 1 0,-2 2 0,-1 1-1,-2 2 1,-2 2 0,0 1 0,-2 2 0,-2 3-1,0 1 1,-1 2 0,-89-30 0,86 39-31,-1 3 0,0 2-1,-1 2 1,1 2 0,-1 2 0,0 3 0,0 1 0,0 3 0,0 3 0,1 1 0,0 3 0,-79 27-1,76-18 32,1 2-1,0 3 1,2 2-1,1 2 1,1 3-1,2 1 1,1 2-1,2 2 1,1 2-1,2 2 1,-37 50-1,52-58 32,2 1 0,2 1 0,1 1 0,1 1 1,2 1-1,2 0 0,2 1 0,1 0 0,2 1 0,-7 52 0,13-42-9,1-1 0,3 1 0,1 0 1,3-1-1,2 1 0,2-1 0,28 91 0,-15-80-23,3 0 0,2-2 0,2-1 0,3-1 1,3-1-1,1-2 0,4-2 0,1-1 0,2-2 0,3-2 0,1-2 0,2-2 0,91 60 0,-86-70 4,2-2 0,1-2 1,0-4-1,2-1 0,1-3 0,1-3 0,0-2 0,1-3 1,0-3-1,1-2 0,0-4 0,0-1 0,0-4 0,0-2 1,-1-3-1,1-2 0,-2-4 0,1-1 0,-2-4 1,0-2-1,-1-2 0,71-40 0,-77 33 21,-2-1-1,-1-3 1,-2-2-1,-1-2 1,-2-2-1,57-64 1,-69 65 1,-2-2 1,-2-1 0,-2-1 0,-1-1 0,-3-1 0,-1-1 0,-2-1 0,13-50-1,-18 40-4,-2-1 0,-3 0 0,-2 0-1,-2-1 1,-3 0 0,-3 0 0,-2 0 0,-3 1-1,-21-93 1,16 104-20,-2 0 0,-3 2 0,-1-1 0,-2 2 0,-3 1 0,-1 0 0,-1 2-1,-3 0 1,-1 2 0,-2 2 0,-1 0 0,-45-39 0,35 43-22,-1 2 1,-2 1-1,0 3 1,-2 1-1,-1 2 0,0 3 1,-2 1-1,0 3 0,-1 2 1,0 2-1,-55-6 0,9 8-12,0 4 1,0 3-1,-1 6 0,1 3 0,-100 20 0,112-12 56,1 4-1,0 4 1,2 3-1,1 4 1,1 3-1,-117 67 0,156-74 8,1 2-1,1 2 1,2 0-1,1 3 0,-49 57 1,61-60-13,2 0 1,1 1-1,1 1 0,2 1 1,1 1-1,2 0 1,1 1-1,-9 37 0,12-30-12,2 1-1,2 0 0,1 0 0,3 0 0,1 1 1,2-1-1,2 1 0,10 48 0,-2-41-9,2 0-1,3-1 1,1-1 0,2 0-1,3-2 1,34 56-1,-18-45-8,1-1 0,4-2-1,1-3 1,3-1-1,2-2 1,2-3-1,1-1 1,3-3-1,1-3 1,96 49-1,-83-54 7,2-3 0,1-3 0,1-3 0,1-4 0,0-2 0,2-4-1,0-4 1,0-2 0,140-5 0,-155-7 30,-1-3-1,1-2 1,-2-3 0,0-2 0,0-3-1,-2-2 1,0-3 0,-2-2-1,0-3 1,-2-2 0,-1-3 0,87-68-1,-109 73-15,-1 0 0,-1-2-1,-2-1 1,-1-1 0,-1-1-1,-2-1 1,-1-1 0,-2-1-1,-1 0 1,-2-2 0,-2 0-1,-1-1 1,-2 0 0,-1 0-1,-2-1 1,-2-1 0,2-49-1,-8 22-10,-3 0 1,-3 0-1,-2 0 0,-4 0 0,-2 2 0,-29-81 0,13 62 6,-4 1 0,-4 1 0,-3 3 0,-63-93 0,64 115-22,-3 1-1,-2 1 1,-3 3-1,-2 2 1,-1 3-1,-3 1 1,-2 3-1,-2 3 1,-1 2-1,-2 2 1,-104-43 0,80 48-28,-2 4 0,-1 3 1,0 4-1,-2 4 0,0 4 1,0 4-1,-1 4 0,0 4 1,1 3-1,-123 22 1,123-9 57,0 3 0,2 5 0,1 3 0,1 4 0,1 4 1,2 4-1,2 3 0,2 4 0,1 3 0,-89 75 0,120-84 19,3 2-1,1 2 0,2 2 1,3 1-1,1 2 0,-38 67 1,55-78-7,1 1-1,1 0 1,3 1 0,1 1 0,2 1-1,2-1 1,2 2 0,1-1 0,-1 74-1,9-72-6,2 1 0,2-1 0,1 1 0,3-2 0,2 1 0,1-1 0,21 46 0,-9-37 17,1 0 0,3-2 0,2-2 0,3 0 0,40 46-1,-15-31 21,3-2 0,2-3 0,2-3 0,3-2-1,2-4 1,2-3 0,123 59 0,-79-54-53,2-4 0,1-5 0,3-6 0,1-5 0,1-6-1,139 11 1,-172-29 10,-1-4-1,1-3 0,0-5 1,-1-3-1,0-5 1,-1-3-1,-1-5 0,0-3 1,107-45-1,-138 44 6,-1-3 0,-2-3 0,-1-1 0,-1-3 0,-2-2 0,77-75 0,-95 79-28,-1-3 0,-2 0 0,-1-2 0,-2 0 0,-2-2 0,-1-1 0,-3-1 0,-1-1 0,22-74 1,-26 53-7,-2-1 1,-3 0 0,-3-1 0,-2 1-1,-4-1 1,-3 0 0,-2 0 0,-18-90 0,6 77 32,-4 1-1,-3 1 1,-3 1 0,-4 2 0,-2 1 0,-69-112 0,64 129-8,-2 2 1,-3 1-1,-1 3 1,-3 1 0,-2 3-1,-2 1 1,-2 3-1,-1 2 1,-3 2-1,-1 3 1,-121-55-1,93 58-21,0 3 0,-2 4 0,-1 4 0,0 4 0,-2 3 0,0 5 0,0 3 0,0 5-1,0 3 1,-1 4 0,-138 28 0,174-21 27,-1 2-1,2 3 1,0 2-1,1 3 1,2 1-1,0 3 1,2 3-1,1 1 1,1 2-1,-44 42 1,57-43 24,2 1-1,1 2 1,1 1 0,2 2 0,2 0 0,2 2 0,1 0 0,2 2 0,2 0 0,2 2 0,1 0 0,-16 84 0,22-71 7,3 0 1,3 1 0,2 0 0,3-1 0,2 1 0,22 113 0,-9-103-16,3 0 1,3-1 0,3-2 0,2 0 0,50 83 0,-31-75-25,3-1 0,3-2 0,3-3 1,3-2-1,2-3 0,3-2 0,3-4 1,2-2-1,3-3 0,77 42 0,-63-48-25,1-2-1,3-5 1,1-4-1,1-3 1,1-5-1,135 21 1,-165-38 39,1-3 0,0-3 0,0-2 0,0-4 0,-1-2 0,1-2 0,-1-4 0,0-2 0,-1-3 0,104-42 0,-108 32 26,-2-2 0,-1-3 0,-2-2 1,-1-3-1,-1-1 0,83-84 0,-97 83-35,-1-2 0,-3-2 0,-2-1 0,-1-1 0,-2-1 0,-2-2 0,-3 0 0,26-78 0,-30 63-19,-2-1 1,-4-1-1,-2 0 0,-3-1 0,-3 1 0,-2-1 0,-4 0 0,-2 0 0,-3 0 1,-21-86-1,14 96 34,-2 1 1,-3 1-1,-2 0 0,-2 2 1,-2 0-1,-2 2 1,-3 1-1,-2 1 1,-1 2-1,-3 1 1,-1 2-1,-56-49 1,37 47-24,-2 2 0,-2 2 0,-2 3 0,-1 3 0,-2 3 0,-1 3 0,-1 2 0,-119-28 0,82 31-44,-2 5-1,0 4 1,0 6-1,-1 3 0,-131 12 1,143 3-1,0 3 1,-131 37-1,156-30 35,1 3 1,2 4-1,-123 66 0,149-68 26,1 1 0,1 3 0,1 1 1,1 1-1,2 2 0,-50 62 0,61-63 17,2 0 0,1 1 0,2 2 1,1 0-1,2 1 0,1 0 0,2 1 0,-16 77 1,21-61-16,2 1 0,3 0 1,2 0-1,2 0 0,3 0 1,2-1-1,2 1 1,3-1-1,2-1 0,2 0 1,3-1-1,37 77 0,-23-66-17,2-1-1,3-2 1,2-1-1,3-2 1,3-2 0,1-2-1,3-3 1,2-1-1,78 57 1,-51-54-10,3-4 1,1-2-1,2-5 1,2-3 0,1-4-1,2-4 1,0-4-1,2-3 1,167 16 0,-200-34 17,1-3 1,-1-2 0,1-2-1,-1-4 1,0-1 0,-1-4-1,0-2 1,-1-2 0,0-2-1,-1-4 1,-2-1 0,0-3 0,-2-2-1,-1-2 1,-1-3 0,-2-1-1,-1-3 1,-2-1 0,-1-3-1,-3-1 1,42-56 0,-45 48-27,-3-1 1,-2-2-1,-3-2 1,-1 0-1,37-116 1,-51 124 16,-2 0 0,-3-1 0,-1 0 0,-3-1 1,-1 0-1,-3 0 0,-2 1 0,-8-55 0,0 55 24,-2 0 0,-2 1-1,-2 1 1,-2 0-1,-2 1 1,-2 1-1,-2 1 1,-2 0-1,-1 2 1,-2 1-1,-2 2 1,-2 1-1,-1 1 1,-2 1 0,-1 3-1,-2 0 1,-1 3-1,-1 1 1,-87-44-1,60 43-39,0 2 0,-2 4 0,-1 3 0,0 3 0,-1 2-1,-1 4 1,-82-2 0,32 10-18,-1 6 0,1 4 0,-171 34 0,198-23 37,2 5-1,1 3 1,0 5 0,3 3 0,1 4 0,1 5-1,-81 53 1,119-63 10,1 3 0,2 2 0,1 1 0,3 3 0,-43 52 0,56-56 3,2 1 0,1 1 0,2 1 0,2 1 0,2 1 0,1 1 0,-12 49 0,20-51-12,2 0 0,2 1 1,2 0-1,2 0 0,2 1 0,1-1 1,3 1-1,1-1 0,3 0 0,1-1 1,2 1-1,2-2 0,1 1 0,3-2 1,1 0-1,2-1 0,1-1 0,3 0 1,0-2-1,47 54 0,-24-40 27,2-2 0,2-3 1,2-1-1,2-3 0,1-2 0,2-3 0,2-2 0,1-3 0,112 42 1,-101-48 19,2-4 0,1-2 0,0-3 0,1-4 1,1-3-1,0-4 0,0-2 0,113-12 0,-138 2-5,0-2 1,0-2-1,-1-2 0,-1-3 0,0-2 0,-2-2 1,0-1-1,-1-3 0,-1-2 0,-2-2 0,80-66 0,-91 64-37,-1 0-1,-1-2 0,-2-2 0,-1 0 0,-2-2 0,-2-1 0,-1-1 0,-1 0 1,-3-2-1,-1 0 0,-2-1 0,-2-1 0,-1 0 0,8-64 0,-15 58-27,-2 1-1,-3-1 1,-1 1-1,-2-1 0,-3 1 1,-1 0-1,-3 1 1,-2-1-1,-1 2 0,-3 0 1,-24-50-1,20 56 18,-1 0 0,-2 2 0,-1 0 0,-2 2 0,-2 0 0,-1 2 0,-2 2 0,0 0 0,-3 3 0,0 0 0,-1 2 0,-53-28 0,44 31 11,-2 2 0,-1 3 0,0 1 0,-1 2 0,-1 3 1,-71-10-1,55 15-9,-1 4 0,0 2 0,0 3 0,-97 15 0,74-1-22,1 5 1,1 3 0,1 4-1,1 4 1,1 4 0,3 3 0,-110 70-1,140-75 31,1 3 0,2 1 1,2 2-1,1 3 0,2 1 0,3 2 0,1 2 0,3 1 0,1 2 0,-28 59 0,45-75 21,2 1-1,2 0 0,1 1 0,1 1 0,3 0 0,1 0 1,2 1-1,1-1 0,2 1 0,2 1 0,2-1 0,1 0 1,2 0-1,2-1 0,1 1 0,22 64 0,-15-66 4,1 0 0,2-2 0,2 0 0,1-1 0,2-1 1,1-1-1,1-1 0,46 45 0,-36-44 4,3-2 1,0-1-1,2-2 1,1-1-1,1-3 1,74 32 0,-59-34-13,0-2 1,2-2-1,0-4 1,1-1-1,0-4 1,0-2-1,1-2 1,0-3-1,0-3 1,-1-2 0,116-24-1,-102 9-16,-2-2-1,0-4 1,-2-2-1,-1-4 1,-1-2-1,-2-3 1,-1-3-1,84-69 1,-107 74-9,-1-3 1,-1-1-1,-3-2 1,-1-1 0,-2-2-1,-1-1 1,-3-2-1,-2-1 1,-2-1-1,-2-1 1,-2-1-1,20-72 1,-30 76-25,-1 0-1,-3 0 1,-1 0 0,-3-1 0,-1 0-1,-3 0 1,-1 1 0,-12-61-1,10 85 9,-1 0-1,-2 0 0,0 0 0,-1 0 0,0 1 1,-2 1-1,-1-1 0,-1 2 0,0 0 1,-1 0-1,-1 1 0,-1 1 0,-1 0 0,0 1 1,-1 0-1,-1 2 0,0 0 0,-37-21 1,24 21-16,0 0 1,-1 3 0,0 0 0,-1 2 0,0 2 0,0 0 0,-52-2-1,19 7-32,0 3 0,-126 17 0,129-8 72,0 3 1,1 2-1,1 3 0,0 3 0,2 2 0,0 3 1,-76 46-1,107-55 29,1 2 0,1 0 0,0 2 0,2 1 0,0 1 0,2 1 0,1 0 0,0 2 0,2 1 0,1 0 0,1 1 0,2 1 0,1 1 0,1 0 0,1 0 0,-9 41 0,14-40-7,2 1 0,2 0 0,1 0-1,1 0 1,1 0 0,2 0 0,2-1 0,1 1 0,1 0 0,1-1 0,2-1 0,1 1 0,2-1-1,23 43 1,-17-40-3,2-1 0,2-1 0,1-1-1,1-1 1,1-2 0,1 0 0,2-1-1,0-2 1,2-1 0,1-1 0,0-2-1,41 20 1,-22-17 6,1-3 0,1-2 0,1-2 0,0-2 0,1-3-1,0-2 1,1-3 0,0-2 0,0-2 0,0-3 0,0-2 0,-1-2 0,1-3 0,-1-2 0,-1-3 0,0-2 0,-1-2-1,0-2 1,-2-3 0,0-2 0,61-40 0,-82 45-31,-1-1 1,-1-1-1,-1-2 0,-1-1 0,-1 0 1,-1-2-1,23-33 0,-30 35-23,-1-1 0,-2 0 0,0-1 0,-2 0 0,-1-1 0,-1-1 0,-1 1 0,8-56 0,-12 40-29,-1 0 0,-3-1 0,-1 1-1,-3-1 1,-1 1 0,-2 0 0,-2 1 0,-2 0-1,-26-66 1,22 70 32,-3 2 1,0 0-1,-3 1 0,0 1 0,-3 1 1,0 1-1,-2 1 0,-2 1 0,0 2 1,-52-39-1,41 40 13,-1 3 0,-1 1 0,-1 2 0,-1 2 0,-1 2 0,0 2 0,-1 2 0,-1 2 0,0 1 0,-80-5 0,52 12-13,-1 2 0,0 4 0,0 3 1,1 3-1,0 4 0,-72 22 0,92-20 36,0 3 1,2 3-1,0 1 0,2 3 1,0 2-1,-75 55 1,97-61 16,2 1 0,0 2 0,2 0 0,1 2 0,0 0 0,2 2 0,2 0 0,0 2 0,2 0 0,1 0 0,2 2 0,-12 35 0,17-35-8,1 1 0,1 0 0,2 0 0,2 0 0,1 0 1,1 1-1,2-1 0,2 1 0,0-1 0,3 0 0,0 0 0,2-1 0,2 1 0,1-2 0,1 0 1,25 45-1,-9-27 1,2-2 1,2 0-1,2-3 1,2 0 0,2-3-1,2-1 1,1-2-1,3-1 1,52 34 0,-28-28-3,1-2 0,1-3 0,3-4 0,0-3 1,2-3-1,2-3 0,0-3 0,1-4 0,1-4 1,106 7-1,-126-19-7,-1-3 1,1-2-1,-1-3 1,0-2-1,-1-3 0,76-24 1,-87 19 3,-1-2 1,-1-2-1,-1-1 0,-1-3 1,-1-2-1,-1-1 1,-1-2-1,45-44 0,-59 48-29,-2-1-1,-1-2 0,-1 0 0,-2-1 0,0-1 1,-2-1-1,-1 0 0,-2-1 0,-1-1 0,-2 0 0,-1-1 1,-1 0-1,-2-1 0,-2 1 0,2-58 0,-6 25-38,-3 0 0,-4 0 0,-2 1 0,-3 0 0,-3 0 0,-3 1 0,-32-81 0,23 80 12,-3 2 1,-3 0-1,-2 3 1,-45-59-1,46 75 16,-2 2 0,-1 2 0,-3 1 0,-1 2 0,-79-57 0,64 60 0,-2 2 0,-1 3 0,-2 3 1,0 2-1,-2 2 0,0 4 0,-2 2 1,0 3-1,-119-11 0,87 19 2,0 4 0,0 5 0,-1 3 0,2 5-1,-1 4 1,-99 29 0,116-21 25,1 3 0,1 4 1,2 3-1,1 3 0,1 3 0,3 3 0,-71 56 0,100-65 18,3 2 0,0 1 0,2 2 0,2 2-1,-32 48 1,45-55 5,1 1-1,1 1 1,2 1-1,2 0 1,1 1-1,2 1 1,-10 54-1,16-56-14,3 0 0,0 0 0,2 0-1,2 0 1,2 0 0,1 0 0,1-1 0,2 1 0,2-1-1,1-1 1,2 1 0,30 62 0,-17-52 11,1-1 0,3-1 0,1-2 1,2-1-1,2-1 0,1-2 0,2-1 1,68 49-1,-33-35 25,3-4 0,2-2 0,2-5 1,1-2-1,2-5 0,1-2 0,1-5 0,2-3 0,152 18 0,-169-34-36,1-3 0,0-4 0,0-2 0,-1-3 0,1-4 0,-2-2-1,0-4 1,0-2 0,-2-4 0,0-2 0,-2-3 0,-1-3 0,-1-2 0,98-70-1,-125 78-22,-1-3 0,-1 0 0,-1-2 0,-1-2-1,-2 0 1,-1-2 0,-2-2 0,-1 0-1,-2-1 1,-1-1 0,29-73 0,-36 63-48,-1-1 1,-3 0-1,-2-1 1,-3 0 0,-1-1-1,-3 1 1,-1-1-1,-3 0 1,-14-86-1,5 78 1,-3 0 0,-2 1 0,-2 1 0,-3 0 0,-2 1 0,-3 2 0,-59-93 0,58 110 44,-1 0-1,-2 2 0,-1 1 0,-1 2 0,-2 1 0,-1 1 0,-2 2 0,0 2 0,-74-38 0,56 38-14,0 3 0,-1 2-1,-2 3 1,1 2 0,-2 2 0,-116-8-1,70 16-34,0 6-1,0 3 0,1 6 1,-191 41-1,207-29 57,1 4 0,2 4-1,1 4 1,1 3 0,-145 90 0,186-99 45,1 2 0,2 1 1,1 3-1,2 1 0,-61 75 1,77-84-1,2 1-1,2 1 1,0 0 0,2 1 0,1 0-1,1 2 1,1-1 0,2 1 0,1 0 0,-4 40-1,10-32-3,1 0 0,2 0 0,2 0 0,1 0 0,2 0 0,2-1-1,1 0 1,2-1 0,2 0 0,1 0 0,2-2 0,35 58 0,-10-27 5,4-2 1,3-1-1,2-3 1,3-2-1,82 70 1,-61-66-33,3-3 1,3-3 0,2-4 0,3-4 0,1-3-1,2-5 1,133 43 0,-140-59-25,1-3-1,0-4 1,1-3 0,1-4 0,0-4-1,1-4 1,-1-3 0,154-22 0,-185 13 40,-1-2 1,-1-3 0,0-1-1,-1-3 1,-1-2 0,-1-2 0,82-54-1,-105 59-24,0 0-1,-1-1 0,-1-2 1,-1-1-1,0 0 0,-2-1 1,-1-2-1,-1 0 0,-1 0 1,-1-2-1,-1 0 1,-2-1-1,-1 0 0,16-55 1,-20 44-17,-3 0 0,-1 0 1,-1 0-1,-3 0 1,-1 0-1,-2 0 0,-1 0 1,-2 0-1,-2 0 1,-2 1-1,-1 1 1,-2 0-1,-27-56 0,16 46 56,-2 1 0,-2 2-1,-1 0 1,-3 2-1,-1 2 1,-2 0-1,-2 3 1,-1 1-1,-74-53 1,57 55-17,-1 2 0,-2 2 0,0 3 0,-2 3 0,-1 2 0,-1 3 0,0 3-1,-2 2 1,-115-9 0,83 17-41,1 4 0,-1 5 0,1 3-1,0 5 1,-185 46 0,229-43 21,1 3 0,0 2 0,2 1 0,0 3 0,-56 37 1,74-40 16,1 2 1,1 1 0,1 1 0,1 1-1,1 1 1,1 2 0,1 0 0,-26 46 0,31-45-5,3 1 1,0 0 0,2 1 0,1 0 0,2 1-1,0 1 1,3-1 0,1 1 0,1 1 0,2-1-1,1 1 1,1-1 0,2 1 0,2-1-1,1 1 1,2-1 0,0 0 0,21 56 0,-10-48-1,2-1 0,1-1 1,2 0-1,2-2 0,1-1 1,45 49-1,-30-43-4,2-1 0,2-2 0,2-3 0,76 48 0,-57-46-14,1-4 1,2-2 0,1-3 0,2-3 0,0-4 0,2-2 0,0-4-1,88 8 1,-87-18 22,1-4 0,-1-3 0,0-3-1,0-3 1,0-4 0,-1-3 0,-1-3-1,0-3 1,130-56 0,-154 53 1,0-3 0,-1-1 0,-2-3 0,-1-1-1,-2-3 1,44-43 0,-56 46-22,-2-1 1,-1-2-1,-2 0 0,-1-2 0,-2 0 0,-2-2 0,-1 0 0,20-57 0,-25 50-11,-2 0 1,-2-1-1,-2 0 0,-2-1 0,-2 1 0,-2-1 0,-2 0 0,-2 0 0,-2 0 0,-3 1 0,-15-62 0,11 69 15,-1 0-1,-2 1 1,-2 1-1,-1 0 1,-2 1-1,-1 1 1,-2 1-1,-2 0 1,-1 2-1,-1 1 1,-2 2-1,0 0 1,-48-36-1,32 36-19,0 2-1,-1 1 0,-2 3 0,-1 2 0,0 2 0,-1 2 1,-1 2-1,-1 2 0,0 3 0,-74-6 0,32 10-28,-1 4-1,0 4 0,1 5 1,-181 35-1,175-20 55,1 5 1,2 3 0,1 5-1,1 4 1,-107 63 0,142-67 26,1 3 0,2 2 1,2 2-1,2 3 1,2 2-1,2 3 1,2 1-1,-63 91 1,88-110-17,2 2 1,0 0 0,3 0 0,1 2-1,1 0 1,-17 71 0,27-86-14,1-1-1,1 1 1,1 0 0,0 0 0,2 1 0,0-1-1,1 0 1,2-1 0,0 1 0,1-1 0,1 1 0,0-1-1,2-1 1,12 24 0,-5-19 5,1 0-1,2-1 1,0-1-1,1 0 1,1-2-1,1 0 1,0-1-1,2-2 1,0 0-1,33 18 1,-5-8 17,2-1 1,0-3-1,2-3 0,59 15 0,-44-18 6,-1-4 0,2-3 0,-1-2 0,1-4 0,0-3 0,0-3 0,96-15 0,-92 4-22,0-3 1,-1-3 0,-1-4-1,-1-2 1,-1-4 0,110-62-1,-143 68-9,-1-1 0,-1-2-1,-1-1 1,-2-2-1,40-43 1,-55 50 4,0 0 0,-1-2 0,-1 0 1,-1 0-1,-1-2 0,-2 0 1,0 0-1,-2-1 0,8-33 0,-11 26-4,-1-1-1,-2 1 0,-1-1 0,-2 0 0,-2 0 1,-1 0-1,-1 0 0,-2 1 0,-2 0 0,0 0 0,-3 0 1,-1 1-1,-28-60 0,19 55-23,-1 1 0,-2 0 1,-2 2-1,-1 0 0,-1 2 0,-2 1 1,-2 2-1,0 1 0,-2 1 0,-1 1 0,-38-21 1,25 21-6,-2 2 1,0 2 0,-2 2 0,0 3 0,-62-14-1,41 16-41,-2 4 0,0 3 0,-97 1 0,55 11-5,0 6-1,0 4 1,1 6 0,-196 58-1,226-49 127,-93 42 0,134-49 5,1 2 1,1 1-1,-68 54 1,89-61-31,1 1 0,1 0 0,1 2 0,1 0 0,0 1 0,2 1 0,0 0 0,-11 25 0,17-26-15,0 0 0,2 0 1,0 1-1,2 0 0,0 0 0,2 0 0,0 1 0,2-1 1,0 1-1,4 37 0,3-16-10,2 1 0,3-1 0,1-1 0,2 0-1,1-1 1,38 71 0,-20-54 0,3-1-1,1-2 1,87 97-1,-80-108 12,2-1 1,2-3-1,2-1 0,1-3 0,2-2 0,1-3 0,94 41 0,-81-45-2,2-4 0,0-3 0,2-3 0,0-3 0,1-3 0,97 4 0,-98-14-8,0-2 1,0-4 0,-1-3 0,1-3 0,-1-3-1,-1-3 1,-1-3 0,0-4 0,-2-2 0,0-2-1,-2-4 1,-1-3 0,-2-2 0,-2-3 0,60-50-1,-84 57-8,-1-1 0,-2-2-1,-1-1 1,-2-1 0,-2-2-1,-1-1 1,-2-1 0,-2 0-1,-2-2 1,-2-1 0,-1 0-1,-3-1 1,15-78 0,-23 88 0,-1 0 0,-3 1 1,0-1-1,-2 0 1,-2 0-1,-1 0 0,-2 0 1,-1 0-1,-1 1 1,-3 1-1,0-1 0,-2 1 1,-2 1-1,-1 0 1,-1 1-1,-2 1 0,0 0 1,-3 2-1,-23-27 1,16 27-16,-2 1 1,-1 1 0,0 1-1,-2 2 1,-1 2-1,-1 0 1,-1 3 0,0 1-1,-1 1 1,-1 3 0,0 1-1,-56-11 1,16 10-33,0 3 0,0 3 0,-1 4 0,0 3 0,-110 14 0,119-5 45,1 2-1,-1 4 0,2 2 0,1 4 1,0 2-1,-112 58 0,145-63 35,2 2 0,1 1 0,0 1 0,2 2-1,1 0 1,0 3 0,2 0 0,1 1 0,2 2-1,1 0 1,1 1 0,1 2 0,2 0-1,-19 47 1,24-41-18,1 0-1,2 1 0,1 0 0,3 0 1,1 1-1,2 0 0,2 0 0,1 0 1,2 0-1,2 0 0,2 0 1,2-1-1,1 0 0,2-1 0,2 0 1,2 0-1,1-1 0,2-1 0,1-1 1,2-1-1,2-1 0,1 0 1,1-2-1,2-1 0,1-1 0,45 37 1,-32-36 8,1-1 0,2-3 0,0-1 0,2-3 0,1-1 0,0-3 0,1-1 0,2-3 0,-1-2 0,1-2 0,1-2 0,0-2 0,0-3 0,1-2 0,75-7 0,-57-2-4,0-3 0,-1-3 0,0-4 0,-2-2 0,0-3 0,-1-3 0,-2-3 0,0-3 0,-2-2 0,104-76 0,-132 83-11,-2-1-1,-1-1 1,-1-2-1,-2-1 1,-1-1 0,-1-1-1,-2-2 1,-1 0-1,-2-1 1,-2-2-1,-1 0 1,13-40 0,-21 46-2,-1-1 0,-2 0 1,-1 0-1,-2 0 0,-1-1 1,-1 0-1,-2 1 0,-2-1 1,-1 0-1,-1 1 0,-2 0 1,-1 0-1,-2 0 0,-1 1 1,-21-44-1,14 42-18,-2 1 0,-1 0 0,-2 2 0,0 0 0,-3 2 0,0 1 0,-2 0 0,-1 2 0,-1 2 0,-1 0 0,-1 2 0,-1 1 0,-1 2 0,-1 1 0,0 2 0,-1 1 0,-1 2 0,-50-13 0,15 11-12,0 4-1,0 2 1,-1 3 0,0 4-1,0 3 1,0 3 0,1 3 0,0 3-1,0 3 1,1 3 0,0 3-1,2 4 1,-128 60 0,155-61 59,1 1 0,2 2 1,0 2-1,2 1 0,0 2 0,3 2 0,0 0 1,-41 56-1,54-61-2,1 2 0,2 0 0,0 2 0,2 0 1,2 0-1,0 1 0,2 1 0,2 0 0,1 0 0,1 1 0,-3 68 1,9-66-22,2 1 0,2-1 0,2 1 0,1-1 0,1 0 0,3-1 0,0 0 0,26 56 0,-15-50 0,1-1 0,2-1 0,1-1 0,2-1 0,2-2 0,49 48 0,-36-44 13,3-2 1,1-1-1,1-3 1,2-2 0,1-2-1,1-2 1,2-3-1,0-2 1,1-2-1,2-3 1,84 16-1,-80-24 10,0-3-1,0-3 0,1-2 0,-1-2 0,0-4 0,0-2 0,0-3 1,-1-2-1,-1-3 0,112-44 0,-129 41-21,-1-2-1,-1-2 1,-1-2-1,-1-1 1,-2-2 0,52-50-1,-61 50-14,-1-1-1,-1-2 1,-2 0-1,-1-1 1,-1-2-1,-2 0 1,-1 0-1,17-53 1,-22 46-20,-1-1 0,-3-1 0,-1 0 0,-2 0 1,-2 0-1,-2-1 0,-1 1 0,-3-1 0,-1 1 1,-2 0-1,-21-74 0,14 72 17,-2 1 0,-2 1-1,-1 0 1,-3 1 0,-1 2 0,-2 0 0,-1 1-1,-2 2 1,-2 1 0,-63-61 0,63 72 2,0 2 1,-2 0-1,0 2 1,-1 2-1,-1 1 1,-1 1-1,-53-17 1,38 19-25,-1 2 1,0 2-1,-1 2 0,-100-1 1,69 11-7,0 4 0,0 4 0,1 3 1,0 4-1,1 3 0,-128 51 0,145-44 52,1 2 1,1 3-1,2 3 0,2 2 0,1 3 1,2 2-1,-57 57 0,78-66 15,1 2 0,1 1 0,3 2 0,1 1 0,1 1 0,3 1 0,1 1 0,2 1 0,2 1 0,2 0 0,-12 55 0,22-72-20,2 1 0,1-1 0,2 1 0,0-1 0,2 1 0,1 0 0,1-1 0,1 1 0,2-1 0,0 0 0,13 30 0,-6-25-3,2 0 0,1-1 0,1-1 0,2-1 0,1 0 0,1-1-1,1-2 1,40 37 0,-22-28 5,1-2 0,2-2 0,2-1 0,0-3 0,2-1-1,1-3 1,0-2 0,2-2 0,0-2 0,1-2 0,1-3 0,0-2 0,71 5-1,-61-11 21,0-2-1,0-4 0,-1-2 0,1-3 0,-1-2 0,0-3 1,-1-3-1,-1-2 0,0-3 0,-1-3 0,67-36 0,-71 29 1,-1-3-1,-2-1 1,-1-3-1,-2-3 1,75-77-1,-95 85-24,-1-2 0,-2 0-1,-1-2 1,-2 0 0,-2-1-1,-1-2 1,-1 0 0,-3 0 0,13-51-1,-19 52-9,-1 0-1,-2-1 0,-2 0 1,-2 0-1,-1-1 0,-2 1 1,-2 0-1,-2 0 0,-1 1 1,-2-1-1,-1 1 0,-19-47 1,18 61-1,-1 1 0,0 0 1,-2 0-1,-1 1 0,-1 1 1,0 0-1,-2 1 1,0 1-1,-2 0 0,0 2 1,0 0-1,-2 1 1,0 1-1,-1 1 0,0 1 1,-1 1-1,0 0 1,-1 2-1,-39-11 0,21 11-23,-1 2 0,1 2-1,-1 2 1,0 1-1,-80 6 1,58 4-1,1 2 0,1 3-1,-82 27 1,76-15 47,2 3 0,0 2-1,2 4 1,1 3 0,2 2 0,1 3 0,2 2-1,3 3 1,-98 103 0,119-109 11,3 1 1,1 1-1,2 2 1,2 1-1,2 1 1,-23 60-1,34-67-24,1-1 0,3 2 0,1 0 0,2 0 1,1 0-1,3 1 0,1 0 0,5 66 0,-1-80-6,2 0 1,0-1-1,2 1 1,1-1-1,1 0 1,1-1-1,2 0 0,0 0 1,1-1-1,2-1 1,0 0-1,2 0 0,0-2 1,1 0-1,28 25 1,-18-25 22,1-1 0,1-1 0,0-2 0,2-1 0,0-1 0,0-2 0,1-1 0,1-1-1,0-2 1,57 8 0,-31-9 8,0-3 0,0-2 0,1-3 0,-1-3-1,81-14 1,-77 6-20,0-4-1,-1-2 1,0-2 0,-2-3-1,-1-3 1,-1-3 0,97-61 0,-123 67-12,-1-1 1,0-2-1,-2-1 1,-1-1 0,-2-1-1,0-2 1,-2 0 0,-1-2-1,-2 0 1,-1-2 0,-1 0-1,-2-1 1,-2-1-1,13-43 1,-16 31-14,-1-2 0,-2 0 0,-3 0 0,-2 0 0,-2 0 0,-2-1-1,-3 1 1,-2-1 0,-1 1 0,-3 1 0,-21-64 0,20 79 5,-3 1 0,0 1-1,-3 0 1,0 1 0,-2 0-1,-1 2 1,-1 0 0,-2 1 0,-1 1-1,-1 1 1,-1 2 0,-1 0-1,-2 2 1,0 0 0,-1 2 0,-61-31-1,45 32-25,-1 1-1,-1 3 0,-1 2 0,0 2 1,0 2-1,-1 2 0,0 2 0,0 3 0,-91 6 1,88 1 15,1 2 0,-1 2 1,2 3-1,-1 2 0,2 2 0,0 2 1,1 2-1,1 2 0,-55 36 1,74-39 48,1 1 0,0 1 0,2 1 0,1 1 0,1 1 1,0 2-1,2 0 0,2 1 0,-26 44 0,32-45-6,2-1 0,0 1 1,2 1-1,0 0 0,2 0 0,2 1 0,0 0 0,1 0 1,2 0-1,1 0 0,5 49 0,0-46-13,1-1-1,1 1 1,2-2-1,1 1 1,1-1-1,2 0 1,1-1-1,25 41 1,-16-36 9,1-2 0,2-1 0,1 0 0,1-2 1,1-1-1,37 27 0,-9-15 10,1-3 1,2-2-1,1-3 0,1-3 1,2-2-1,1-3 0,107 24 1,-112-34-22,1-3 0,1-3 1,-1-2-1,1-3 0,0-3 1,0-2-1,-1-3 0,81-18 1,-95 13 4,-1-2 1,-1-2 0,0-2-1,-1-2 1,-1-2 0,-1-2-1,-1-1 1,-1-2-1,-1-2 1,-1-1 0,46-49-1,-65 59-14,-2-1 0,1 0-1,-2-1 1,-1-1-1,-1 0 1,-1-1 0,0 0-1,-2-1 1,-1 0-1,-1-1 1,-1 0 0,-1 0-1,-1-1 1,-1 1-1,-1-1 1,-2 0 0,-1 0-1,0 0 1,-2 0-1,-7-31 1,1 16-18,-2 0 0,-2 1 0,-2 0 0,-1 1 0,-2 0 0,-2 2 0,-1 0 0,-2 1 0,-2 1 0,-1 1 0,-1 1 0,-60-57 0,50 59-2,0 2 0,-2 1 0,-1 2 0,-2 2 0,0 2 1,-1 1-1,-1 2 0,-1 2 0,0 2 0,-1 2 0,-76-11 1,30 13-22,-1 4 1,0 4 0,1 4-1,-127 18 1,112-2 53,0 4-1,2 4 1,-148 57 0,193-58 30,1 1 1,1 4 0,2 1 0,1 3 0,1 3-1,2 2 1,-85 82 0,112-96-30,2 2-1,0 0 1,2 2 0,1 0 0,1 1 0,2 1 0,1 1-1,1 0 1,2 1 0,1 0 0,1 1 0,2 0-1,1 0 1,2 1 0,1 0 0,1 37 0,4-38-7,1 0 1,2 0-1,1 0 1,1-1-1,2 1 1,2-2-1,1 1 1,1-2-1,30 56 1,-21-52 18,2-1 0,0-1 0,3-1 0,0-1 0,2-2 0,1 0 0,50 35-1,-27-28 13,2-2 1,1-3-1,2-2 0,1-2 0,0-3 0,2-3 0,1-2 0,0-3 0,1-3 0,89 7 0,-80-15-21,-1-4 1,1-2-1,-1-3 1,0-4 0,0-2-1,-1-4 1,72-25-1,-98 26-12,0-3-1,-1-1 0,-1-2 0,-1-2 1,-1-1-1,-1-2 0,-1-2 1,-1-2-1,-2-1 0,-1-1 1,58-71-1,-72 72-10,-1 0 1,-1-2-1,-2 0 1,-1 0-1,-1-1 1,-2-1-1,-1 0 1,-2 0-1,-2-1 1,-1 0-1,-1-1 1,-2 1-1,-4-50 1,-1 28-27,-4 0 1,-2 0 0,-2 1 0,-3 0 0,-2 1 0,-3 0 0,-38-77 0,37 93 9,-1 2 0,-2 0 1,-2 2-1,-1 0 0,-1 2 1,-2 1-1,-1 2 0,-2 0 1,-1 2-1,-1 2 0,-1 1 1,-75-40-1,59 43-9,-1 3 1,0 2-1,-2 2 0,0 2 1,0 3-1,-1 2 1,0 3-1,0 2 0,-61 4 1,30 5 2,0 3-1,1 5 1,1 2 0,0 5 0,-94 36 0,127-37 61,0 2 0,2 2-1,0 2 1,2 2 0,1 3-1,-71 61 1,94-72 0,1 2-1,2 0 1,0 1-1,1 1 1,2 1-1,0 1 1,2 0-1,1 1 0,1 0 1,1 1-1,1 1 1,2-1-1,-11 55 1,16-50-18,2 0 0,1 1 0,1-1 0,2 0 0,1 0 0,2 0 0,17 63 0,-9-55 7,3 0 0,1-1 1,2-1-1,1 0 0,42 57 0,-26-48 12,3-2 1,1-1-1,3-2 0,1-2 0,2-3 0,2-1 0,1-2 0,1-2 1,59 27-1,-51-34-19,1-3 0,0-2 0,2-3 0,0-2 0,1-3 1,1-3-1,95 3 0,-86-11-29,0-4 1,0-3 0,-1-3-1,0-3 1,0-4-1,91-30 1,-118 29 15,0-1 0,-1-3 0,-2-1 0,0-3 0,-1-1 0,45-36 0,-61 40-7,0-1-1,-1 0 0,-2-2 1,0-1-1,-1 0 1,-2-1-1,-1-2 0,0 1 1,-3-2-1,14-33 0,-14 19-35,-2-2-1,-2 1 1,-2-1-1,-1 0 1,-3-1-1,-2 1 1,-1-1-1,-9-64 0,0 49 7,-2 0 0,-3 1-1,-3 0 1,-3 1-1,-44-98 1,43 117 30,-1 0 1,-2 2-1,-2 0 0,-1 2 1,-1 1-1,-3 1 0,0 1 1,-2 2-1,-2 1 0,-1 2 1,0 1-1,-74-40 1,57 43-25,0 2 1,-1 3 0,-1 2-1,-1 3 1,0 2 0,-1 2 0,0 3-1,-87 0 1,62 8-2,0 4 0,1 3 0,0 4 0,0 4 0,-109 35 0,134-33 34,1 3 0,1 3 0,1 1 0,-63 42 0,85-46 27,0 1 1,2 2 0,0 0-1,2 2 1,1 1 0,1 1-1,-38 59 1,42-54-2,2 1 1,2 1-1,0 1 0,3 0 1,1 0-1,2 2 0,1-1 0,2 1 1,1 1-1,3-1 0,1 1 0,1-1 1,3 1-1,1-1 0,1 1 1,3-1-1,1 0 0,1-1 0,2 0 1,2 0-1,18 35 0,-8-30-2,1-2-1,3 0 0,1-1 0,1-2 1,2-1-1,2-2 0,43 36 0,-31-34-3,2-1 0,1-3-1,2-2 1,1-2 0,82 32 0,-68-37-4,1-2 1,1-3 0,1-3 0,0-3 0,1-3 0,0-3 0,0-3 0,1-3 0,-1-3 0,115-20 0,-105 7-3,-1-4 1,-2-2 0,0-5-1,-1-2 1,-2-4 0,-1-2 0,-2-4-1,-2-3 1,-1-3 0,110-97-1,-148 113-33,0-2 0,-2 0-1,-1-2 1,-2-1 0,-1-1-1,-2 0 1,-1-2-1,-2 0 1,-2-2 0,-1 0-1,-2 0 1,-2-1 0,-1-1-1,-2 0 1,-2 0 0,-2 0-1,-2-1 1,-1 1 0,-3-1-1,-1 0 1,-2 1-1,-1 0 1,-3 0 0,-1 1-1,-2 0 1,-2 1 0,-1 0-1,-2 1 1,-43-69 0,36 72 5,-2 1 1,-1 1 0,-2 2-1,0 1 1,-3 1 0,0 1-1,-1 2 1,-55-32 0,41 32-18,-1 3 1,0 1-1,-2 3 1,0 2-1,-1 2 1,-61-9 0,23 12-20,0 4-1,-1 4 1,1 3 0,-1 5 0,1 4 0,1 3 0,-161 43 0,149-27 48,2 4-1,2 4 1,1 5-1,-94 54 1,148-69 40,1 1 1,1 2-1,2 2 0,-50 51 1,66-58 6,0 2 0,1 0 0,2 2 0,0 0 0,2 1 0,1 0 0,-16 46 0,20-43-14,2 0 0,2 1 0,1 0 0,1 0 1,1 0-1,3 1 0,0 0 0,5 43 0,2-36-12,1 0-1,2 0 1,1-1-1,3-1 1,1 0 0,23 45-1,-11-34-6,2-2 0,3-1 0,1-2-1,2 0 1,2-3 0,2-1 0,2-2 0,1-1-1,2-2 1,59 36 0,-36-32 17,2-4-1,1-2 1,1-3-1,2-4 1,1-2-1,0-4 1,2-3-1,0-3 1,115 5-1,-118-16-10,0-3 0,0-3 0,-1-4 0,0-2-1,0-4 1,-1-3 0,-1-3 0,0-3-1,-2-2 1,83-44 0,-109 46-22,-1-2 0,-1-2-1,-1-2 1,-1-1 0,51-53-1,-70 63 8,-1-1-1,-1 0 1,-1-1-1,-1 0 0,-1-2 1,-1 1-1,0-2 1,-2 1-1,-1-2 1,-1 1-1,9-45 0,-13 34 1,-2 0-1,-1 0 1,-2-1-1,-2 1 1,-1 0 0,-1 0-1,-2 1 1,-1 0-1,-2 0 1,-16-36-1,8 27-18,-2 1 1,-2 2-1,-2 0 0,-1 1 0,-2 2 1,-1 0-1,-44-42 0,46 55-8,-2 0 0,0 2-1,-1 1 1,-2 1 0,0 2 0,0 1-1,-2 1 1,0 2 0,-37-10 0,25 12-17,-1 1 0,0 3 0,-1 1 0,0 3 0,0 2 0,-69 5 0,55 3 40,1 2 0,0 4 1,1 2-1,0 2 1,1 3-1,1 2 0,1 3 1,2 3-1,0 1 1,2 3-1,-58 45 1,74-47 39,1 2 0,1 1 0,2 1-1,2 2 1,1 1 0,1 1 0,-31 57 0,43-64-27,2 2 0,1-1 1,1 2-1,1 0 0,2 0 0,2 0 0,1 1 0,1 0 0,2 1 0,2 54 0,4-51-10,1 1 0,2-1 1,2-1-1,1 1 0,2-1 0,2-1 1,1 0-1,2-1 0,1-1 0,26 40 1,-16-35 6,2-2 0,1-1 0,2-1 0,1-1 0,2-2 0,1-2 0,73 48 0,-63-50 11,1-2 1,2-2-1,0-2 0,2-3 1,0-1-1,1-3 0,0-2 0,1-2 1,1-3-1,0-2 0,0-3 1,0-1-1,0-3 0,0-3 0,74-14 1,-65 3 2,-1-3 1,-1-3 0,0-2-1,-2-3 1,-1-3-1,-1-2 1,-2-2-1,-1-3 1,51-45 0,-70 52-29,-2-1 0,-1-2 0,-1-1 1,-2-2-1,-2-1 0,-1-1 0,-2-1 1,-1-1-1,-2-1 0,-2-1 0,-2-1 1,-2-1-1,18-75 0,-26 75 15,-2-1-1,-1 1 0,-3-1 1,-2 1-1,-1-1 1,-2 1-1,-2-1 0,-2 1 1,-23-69-1,21 84-8,-1 0-1,-1 1 0,-1 0 0,-2 1 1,-1 1-1,0 0 0,-2 1 1,-1 1-1,-1 1 0,0 0 1,-2 2-1,-1 1 0,0 0 1,-1 2-1,-29-16 0,25 18-38,-1 2-1,-1 1 1,0 1-1,0 1 0,-1 2 1,0 1-1,-63-5 1,54 11-10,-1 1 0,0 2 1,1 2-1,-1 1 1,-65 19-1,40-3 43,2 3-1,1 3 1,0 2 0,3 3 0,0 3-1,2 2 1,-65 56 0,76-53 54,1 2-1,2 3 1,1 1 0,3 2 0,-50 79 0,65-87-21,2 1 1,2 1-1,2 0 1,2 2-1,2 0 1,1 1-1,-14 90 0,25-111-26,2 0 0,0 0 0,1 1 0,2-1 0,0 0 0,2 0 0,1 0 0,0 0 0,2-1 0,1 0 0,1 0 0,0-1 0,2 0 0,0-1 0,29 39-1,-22-38 3,0-1 0,2-1-1,1 0 1,0-2 0,1 0-1,1-1 1,1-2 0,0 0-1,1-2 1,1 0 0,0-2-1,0-1 1,38 9-1,-11-7 9,0-3 0,0-2 0,1-3 0,0-1-1,-1-3 1,1-3 0,0-2 0,-1-2 0,0-2-1,0-3 1,-1-2 0,58-24 0,-56 16-8,-1-2-1,-2-3 1,0-1 0,-2-3 0,-1-2 0,-2-2 0,-1-2 0,-2-2 0,-1-2-1,-3-1 1,40-55 0,-54 58-18,-1-1 0,-2 0 1,-2-2-1,-2-1 0,-2 0 0,-1-1 0,-3-1 0,-1 0 1,-3 0-1,-1-1 0,-3 0 0,-1-1 0,-3 1 0,-1 0 1,-3 0-1,-12-64 0,7 69-8,-1 1 0,-2 1 0,-2 0 0,-2 0 0,-1 1 0,-2 1 0,-1 1 0,-29-38 0,28 47-10,-1 1 1,-2 0-1,0 2 0,-1 1 1,-2 1-1,0 1 0,-1 2 0,-1 0 1,-1 2-1,-47-19 0,19 15-37,0 3-1,-2 2 0,0 3 1,-1 3-1,0 2 0,-1 3 0,-121 5 1,71 9 1,0 5 0,0 5 1,-159 48-1,192-43 88,1 5 0,2 2 1,1 4-1,-101 63 0,134-71 25,1 2 0,2 2 1,0 1-1,3 3 1,1 0-1,1 2 0,2 2 1,-41 65-1,61-83-29,0 1-1,2 0 1,0 1 0,2 0-1,0 1 1,2-1 0,1 1-1,0 1 1,2-1 0,1 1 0,1-1-1,1 1 1,1-1 0,1 1-1,7 28 1,0-17-9,1 1 0,2-2 0,2 0 0,1 0 0,2-1 1,1-1-1,2-1 0,0-1 0,31 34 0,-14-21 23,3-2 0,1-2 0,2-1 0,1-3 0,3-1 0,0-3 0,2-2 0,1-1 0,88 34 0,-91-45 4,0-2 0,1-3 0,0-2-1,1-1 1,0-3 0,1-2 0,-1-2 0,1-3 0,0-1-1,-1-3 1,76-15 0,-61 3-2,0-3-1,-1-3 1,-1-3-1,-1-2 1,78-49-1,-73 34-24,-1-3-1,-2-3 1,-3-2-1,70-75 1,-95 86-13,-1-2-1,-2-2 1,-2-1 0,-1-1 0,-3-1 0,-2-2 0,-2 0-1,-2-2 1,-2 0 0,-3-1 0,14-73 0,-22 75 3,-2 0 1,-2-1-1,-2 1 1,-2-1-1,-2 1 1,-3-1-1,-2 2 0,-1-1 1,-3 1-1,-2 0 1,-2 2-1,-31-63 1,27 70-22,-2 0 1,-2 1-1,-2 1 1,-1 2-1,-1 0 1,-2 2-1,-2 2 1,-1 0 0,-1 3-1,-1 0 1,-1 2-1,-2 2 1,-1 2-1,0 1 1,-2 2-1,-75-25 1,47 26-35,-1 3 0,-1 3 0,0 3 0,0 3 1,0 4-1,-87 7 0,57 4 2,1 5 0,1 4 1,-177 56-1,215-53 65,2 3 1,0 2 0,2 2-1,1 4 1,1 1-1,-93 76 1,121-84 21,0 1-1,2 1 1,1 1 0,1 1 0,-29 50-1,38-55-9,2 1 0,1 1 0,1 0 0,1 0 0,1 1 0,1 0 0,2 0-1,-3 32 1,7-24-17,1 1 0,1-1 0,2 0 0,2 1 0,1-1 0,2-1 0,1 0 0,2 0 0,19 41 0,-4-20-11,2-1 0,3-1 0,3-2 0,59 73 0,-52-77 20,3-2-1,1-2 1,2-2 0,1-2 0,3-2 0,90 50 0,-75-54 29,1-2 1,2-3-1,1-4 0,0-2 1,98 16-1,-89-25-1,1-4-1,0-3 0,0-4 0,0-3 1,0-4-1,-1-3 0,1-4 0,-2-3 1,0-4-1,-1-3 0,115-49 1,-149 51-29,-1-1 0,-1-3 0,-1-1 0,-1-1 0,-1-3 0,-2-1 0,44-47 0,-57 52-3,-2-2 0,-1 0 0,0-1 0,-3-1 0,0-1 0,-2-1 0,-1 0 0,-1-1 0,-2 0 0,13-66 0,-15 43-7,-4-1 0,-1 0 0,-3 0 0,-3-1 0,-2 1 1,-2 1-1,-21-85 0,12 80-26,-4 1 0,-2 1 1,-2 0-1,-3 2 0,-3 1 0,-57-85 0,60 105-5,-1 1-1,-1 1 0,-2 1 0,-2 2 1,0 1-1,-2 2 0,-1 1 0,-2 1 1,0 3-1,-1 0 0,-1 3 0,-1 1 1,-64-19-1,35 20-3,0 2-1,-1 4 1,-1 3 0,0 3 0,0 3-1,0 3 1,0 3 0,1 3 0,-1 3-1,2 3 1,-1 4 0,2 2 0,1 3 0,-70 34-1,92-33 56,0 2 1,2 1-1,1 3 0,1 1 0,1 2 0,2 2 0,1 2 1,2 1-1,2 1 0,1 2 0,-30 51 0,40-55-1,3 1 0,0 0 0,3 2 0,1 0 0,2 1 0,1 0 0,3 0 0,1 2 0,2-1 0,2 0 0,1 1 0,3 0 0,1 0 0,7 42 0,-1-42-22,2 1 0,2-1 0,2-1 0,2 0 0,1-1 0,2 0 0,2-2 0,2 0 1,1-2-1,1 0 0,49 53 0,-39-54 2,1-2 0,1-1 0,2-2-1,1-1 1,1-2 0,2-2 0,0-2 0,2-2 0,0-1 0,60 17 0,-33-18 12,1-3-1,0-4 1,1-2 0,1-4 0,-1-3 0,0-3-1,1-3 1,-1-3 0,99-22 0,-102 12-1,0-3 0,-1-3-1,-2-2 1,0-4 0,-2-2 0,-1-4 0,-2-2 0,-1-3 0,87-72-1,-115 82 7,-2-2-1,-1-1 1,-1-1-1,-2-2 1,-1-1-1,-2 0 1,-2-2-1,-1-1 1,26-70-1,-36 77-5,-1 0 0,-2-1-1,-2 0 1,0 0-1,-2-1 1,-2 1 0,-1-1-1,-2 0 1,-1 1-1,-2-1 1,-1 1 0,-1 0-1,-13-37 1,8 38-12,-1 0 1,-2 1-1,-1 0 0,-2 1 1,-1 1-1,-1 1 1,-1 1-1,-33-36 0,24 35-24,-1 1 0,-2 1 0,0 1 0,-2 2-1,0 2 1,-54-26 0,27 22-21,0 2-1,-2 3 1,0 3 0,-1 3-1,0 2 1,-1 4 0,-1 2-1,-111 4 1,89 7 18,1 4 1,0 4-1,1 4 1,1 3-1,-163 63 1,186-57 53,2 2 1,1 3 0,1 3-1,2 2 1,2 2 0,1 3-1,2 2 1,-68 75 0,91-84-24,2 2 0,0 2 1,3 0-1,1 1 0,2 1 1,2 1-1,2 1 0,1 0 0,3 1 1,1 1-1,2 0 0,2 0 1,2 1-1,2 0 0,2-1 1,1 1-1,3 0 0,2 0 1,2-1-1,1 0 0,3 0 0,24 64 1,-25-83 1,2 1 1,1-2-1,1 0 1,0 0-1,2-1 1,1-1-1,1-1 1,1 0-1,0-2 1,2 0-1,0-1 1,1-1-1,0-1 1,37 19-1,-12-12 10,1-2 0,1-2 0,1-2-1,1-2 1,0-3 0,1-2-1,0-2 1,0-3 0,0-1-1,1-3 1,88-10 0,-93 3-16,-1-2 0,0-2 0,0-1 0,-1-3 0,-1-2-1,0-2 1,-1-2 0,-1-2 0,-1-1 0,-1-3 0,-2-1 0,72-63 0,-90 68 10,-1 0 0,-1-2 0,0 0 0,-2-1 0,-1 0 0,-1-2 0,-1 0 0,-2 0 0,15-46 0,-18 38-3,0-1 0,-3 0 0,0-1-1,-3 1 1,-1-1 0,-2 0 0,-6-52 0,1 49-13,-2 0 0,-1 0 0,-3 1 0,-1 0 0,-2 1 0,-1 0 0,-2 1 0,-2 1 0,-1 1 0,-2 0 0,-1 2 0,-2 0 0,-1 2 0,-1 1 0,-36-31 1,20 29-34,-1 1 0,-1 2 1,-2 2-1,0 2 1,-2 2-1,-1 2 1,0 3-1,-90-21 0,83 27 12,-1 2-1,0 3 1,-1 3-1,1 2 1,-1 2-1,0 3 1,-102 20-1,125-16 38,1 3-1,1 0 0,0 3 1,1 0-1,0 2 0,1 2 1,1 1-1,0 1 0,2 2 0,-40 35 1,50-38 3,1 1 0,1 1-1,1 0 1,1 1 0,0 1 0,2 0 0,1 1 0,0 0 0,2 1 0,1 1-1,0-1 1,2 1 0,1 1 0,1-1 0,-2 30 0,6-15-12,1-1-1,2 1 1,1 0 0,3-1-1,1 0 1,1 0 0,3 0 0,1-1-1,1-1 1,3 0 0,1-1 0,1-1-1,42 59 1,-34-58 2,1-1 0,3-1 0,0-2 0,2 0 0,2-3 0,0-1 0,2-1 0,1-2 0,1-1 0,1-3 0,1-1 0,46 16 0,-26-17 0,1-3 0,0-3 0,1-2 0,1-3-1,0-3 1,0-2 0,0-4 0,86-10-1,-75 0-1,0-2-1,-2-4 1,1-3-1,-2-3 1,-1-3-1,117-61 0,-142 61 15,-2-2-1,0-1 1,-2-3-1,-1-1 1,-2-2-1,-1-1 1,-2-2-1,-1-2 1,-3-1-1,32-53 1,-44 62-5,-2 0 0,-2-2 0,-1 0 0,-1 0 1,-2-1-1,-2-1 0,-1 0 0,-1 0 0,-2 0 0,-2-1 0,-2 0 1,-1 0-1,-1 1 0,-2-1 0,-9-36 0,4 36-4,-2 0 0,-2 1-1,-2 1 1,-1 0 0,-1 1 0,-2 0-1,-1 1 1,-2 2 0,-1 0 0,-2 1 0,0 1-1,-50-44 1,39 44-29,-1 1 1,-1 2-1,-2 1 0,0 2 1,-2 2-1,0 2 0,-1 1 1,-1 2-1,0 3 0,-61-12 0,43 14 1,-1 4-1,0 2 1,0 2-1,0 4 1,0 2 0,0 3-1,0 2 1,1 3-1,1 3 1,-116 43-1,131-39 43,1 2 0,1 3 0,1 1-1,1 2 1,1 2 0,2 1 0,1 2 0,1 2 0,2 1-1,1 2 1,2 1 0,1 1 0,2 2 0,-37 71-1,45-69-12,2 1 0,2 1 0,1 0 0,3 1-1,2 1 1,2 0 0,1 0 0,3 1-1,2-1 1,1 1 0,3 0 0,2-1 0,11 50-1,-7-56-11,2 1 0,2-2 0,2 0 0,1 0 0,2-2 0,2 0 0,1 0 0,2-2 0,1-1 0,2-1 0,1-1 0,2-1 0,1-1 0,63 49 0,-54-52 11,0-3-1,2-1 0,0-1 1,2-3-1,0-1 0,73 19 1,-59-23-2,1-3 0,0-3 1,0-2-1,107-3 0,-87-8-4,0-3 0,-1-4 1,-1-4-1,0-2 0,-1-4 0,-1-3 1,-1-3-1,87-47 0,-114 50 6,-1-2 1,-2-2-1,0-2 0,-2-2 0,-2-1 0,49-55 1,-60 56 0,-1-1 1,-2-1-1,-2 0 0,-1-2 1,-1-1-1,-3 0 1,-1-2-1,14-50 1,-19 48 0,-2 0 1,-2 0-1,-2-1 1,-2 1-1,-1-1 1,-3 0-1,-1 0 1,-2 0-1,-2 1 1,-2 0-1,-2 0 0,-1 1 1,-2 0-1,-2 1 1,-2 0-1,-2 2 1,-1 0-1,-1 1 1,-3 1-1,-1 1 1,-1 1-1,-2 2 1,-1 0-1,-34-26 1,21 25-45,-1 2 0,-2 2 1,-1 2-1,-1 2 1,-1 2-1,-1 3 1,-1 1-1,-98-22 1,53 22-38,-2 5 1,0 3 0,-189 5 0,196 9 70,1 4 1,1 4-1,0 4 0,0 3 1,2 5-1,-143 56 0,185-59 16,1 1 1,0 2-1,2 3 1,0 1-1,2 1 0,2 3 1,0 1-1,2 1 0,2 2 1,1 1-1,2 2 0,1 1 1,-46 85-1,58-89-9,2 0-1,1 1 1,2 1-1,1 0 1,2 1 0,2 0-1,1 0 1,2 1-1,2-1 1,3 59 0,3-54-9,3 0 1,1 0 0,2-1-1,2 0 1,1 0-1,3-1 1,1-1 0,2-1-1,25 39 1,-13-32 13,1-1-1,2-2 0,2-1 1,1-2-1,3-2 1,1-1-1,2-2 0,1-3 1,48 28-1,-33-26-3,2-4 1,1-2-1,1-2 0,1-4 0,1-2 0,134 21 1,-128-32-5,-1-3 1,1-3 0,0-3 0,0-4 0,0-2-1,114-27 1,-127 19-1,-1-3 1,-1-3-1,-1-2 1,-1-2-1,-1-2 0,-1-3 1,-1-3-1,55-44 0,-73 49 10,-2-1 0,-2-2-1,0 0 1,-2-2 0,-1-1-1,-2-2 1,-2 0-1,0-1 1,-3-1 0,-1-1-1,-2-1 1,-1 0-1,-2-1 1,-2 0 0,-2-1-1,-2 0 1,-1-1-1,-2 1 1,-2-1 0,-2 0-1,-1 0 1,-14-76 0,5 65-11,-3 1 1,-1 0 0,-3 0 0,-3 2-1,-1 0 1,-3 2 0,-40-63 0,39 74-21,-1 1 0,-2 1 0,-2 1 0,-1 2 1,-1 1-1,-2 2 0,-1 1 0,-1 1 0,-54-29 0,38 31-20,-1 3-1,-1 1 0,0 4 0,-2 1 0,0 3 1,0 2-1,-1 3 0,0 3 0,-60 1 0,15 6 13,0 5 0,0 4 0,0 4-1,-119 36 1,147-31 70,2 4-1,0 4 1,2 2 0,2 3-1,-102 66 1,130-71-10,0 2 0,2 1 0,2 2-1,0 2 1,3 1 0,1 1 0,1 2 0,3 1-1,-40 74 1,46-68-28,3 1 1,1 0-1,3 2 0,2 0 0,1 0 0,4 1 1,1 0-1,2 1 0,3-1 0,2 1 0,2 0 1,10 57-1,-6-67 1,3-1-1,1 0 1,2-1 0,1 0-1,2-1 1,2-1 0,2 0-1,1-1 1,1-1 0,2-1-1,2-1 1,1-2 0,1 0-1,2-2 1,42 35 0,-27-32 10,2-2 0,1-2 0,1-2 0,1-3 0,1-1 0,2-3 0,-1-1 0,2-4 0,0-1 0,1-3 0,0-2 0,0-2 1,1-3-1,0-2 0,59-8 0,-42 0-18,0-4 1,0-4-1,-2-2 0,0-3 1,-1-3-1,-1-4 0,-1-2 1,-2-3-1,-1-3 0,111-81 1,-138 86-3,-1-1 1,-1-2 0,-2-1 0,-1-2 0,-2-1 0,37-59-1,-50 69 15,-2-2-1,-1 1 0,-1-2 0,-1 0 0,-1 0 1,-2-1-1,-2-1 0,0 1 0,-2-1 0,1-48 1,-7 58-8,0 0 0,-2-1 0,0 1 0,-1 0 0,-2 1 0,0-1 0,-1 1 1,-1 0-1,-19-33 0,11 27-22,-1 1 0,-1 1 0,-2 1 0,0 0-1,-2 1 1,-33-27 0,15 19-22,-2 1-1,-1 3 0,-1 1 0,-1 2 1,-1 2-1,-1 2 0,-1 3 0,-65-16 0,81 26 31,-1 1 0,0 2 0,0 1 0,0 2 0,0 1-1,0 1 1,0 2 0,0 2 0,-63 16 0,59-9 2,1 2 0,0 1 1,1 2-1,1 1 0,1 2 0,0 1 1,2 2-1,-35 31 0,36-27 9,2 1 0,1 2-1,1 0 1,1 2 0,2 1 0,2 0 0,0 2-1,-19 48 1,30-58-2,1 0-1,1 1 1,1 0-1,2 1 1,1-1-1,0 1 1,2 0-1,2 0 1,0 0-1,1-1 1,2 1-1,1 0 1,9 34-1,-3-30-40,1 0 1,1-1-1,1 0 0,2-1 0,1-1 0,1 0 1,2-1-1,42 49 0,-44-59-26,0 0 1,1-2-1,0 0 0,1-1 0,1 0 0,0-2 1,1 0-1,0-2 0,0 0 0,1-1 0,1-2 1,0 0-1,30 5 0,-21-9-160,0 0-1,0-3 1,0 0-1,0-2 1,0-2 0,62-14-1,-52 6-483,0-2-1,0-2 1,-1-1-1,60-36 1,36-43-629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0.6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0 466 744,'158'-88'72,"-1"3"48,-5 5-64,-9 16-56,-10 11 0,-20 17 0,-11 7 8,-28 11 0,-19 6-8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0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1091 6537,'1'-4'75,"1"1"-1,1-1 0,-1 0 0,0 1 0,1-1 0,0 1 1,0-1-1,0 1 0,0 0 0,1 1 0,-1-1 0,1 0 0,-1 1 1,1 0-1,0 0 0,6-2 0,2-3 22,113-65 897,426-234 1673,20 38-2043,4 52-661,-414 164-1438,271-50 0,-346 90-106,-27 9 619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3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 1473 3665,'-15'5'41,"-33"11"-5,46-16-1,0 1 0,-1 0 0,1-1 0,0 1 0,0-1 0,-1 1 0,1-1 0,-1 0 0,1 0 1,0 0-1,-1-1 0,1 1 0,-5-2 0,7 2-12,0-1 0,0 1 1,-1-1-1,1 1 0,0-1 0,0 1 0,0-1 1,0 0-1,0 1 0,0-1 0,0 1 0,0-1 1,0 1-1,0-1 0,0 0 0,0 1 1,0-1-1,1 1 0,-1-1 0,0 1 0,0-1 1,1 1-1,-1-1 0,0 1 0,0-1 0,1 1 1,-1-1-1,1 1 0,-1 0 0,1-1 1,16-19 518,32-23 230,2 3 0,110-68 0,-110 76-527,1288-692 2215,-963 558-5262,407-120 0,-590 226 1947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6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0 663 3617,'138'-82'688,"19"1"632,6 2-272,12 1-471,3 3-193,10 1-296,-2 6-128,-1 4-1857,2 2 1361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9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0 553 2393,'63'-31'640,"35"-10"464,14-1-56,28-7-464,12-3-216,16 2-176,4-4-40,10 6-64,-2 3-16,-7 8-56,-4 6-8,-13 9-88,-10 1-184,-24 8-472,-15 2-168,-39 5 400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3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7 416,'-10'-6'8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2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5 406 3425,'-1'-1'22,"1"1"0,0 0 0,0 0 0,-1 0 0,1-1 0,0 1-1,0 0 1,-1-1 0,1 1 0,0 0 0,0-1 0,0 1 0,-1 0 0,1-1 0,0 1 0,0 0 0,0-1 0,0 1 0,0 0 0,0-1 0,0 1 0,0-1 0,0 1 0,0 0 0,0-1 0,0 1 0,0 0 0,0-1 0,0 1 0,0-1 0,0 1 0,0 0 0,1-1 0,-1 1-1,0 0 1,0-1 0,0 1 0,1 0 0,-1-1 0,19-15 655,28-9 202,-45 25-837,94-41 466,2 4 0,165-38-1,212-13-503,358-12-2587,-741 91 1835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6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7 597 1288,'0'0'31,"-1"0"-1,1 0 1,-1 1 0,1-1-1,-1 0 1,1 1-1,0-1 1,-1 0 0,1 1-1,0-1 1,-1 0 0,1 1-1,0-1 1,0 1-1,-1-1 1,1 0 0,0 1-1,0-1 1,0 1-1,0-1 1,0 1 0,-1-1-1,1 1 1,0-1-1,0 1 1,0-1 0,0 1-1,0-1 1,0 1-1,1-1 1,-1 1 0,0-1-1,0 0 1,0 1-1,0-1 1,1 2 0,0-2 83,1 1 1,0 0 0,-1-1-1,1 1 1,0-1 0,-1 0-1,1 1 1,0-1 0,0 0-1,-1 0 1,1 0 0,0 0 0,2-1-1,56-6 629,-1-3 1,60-19-1,-38 9-642,-50 13-123,804-197 241,-12-49-809,-714 211-437,-20-1 323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9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0 631 2833,'68'-5'521,"0"-2"0,0-3 0,102-30-1,-94 21-331,226-58 673,395-156-1,-690 230-872,184-82-509,-167 73 44,0-2 0,-1 0 0,-1-2 0,-1 0 0,33-33 0,-27 19-316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2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0 629 736,'46'-12'144,"15"-9"192,4-5-144,9-11-8,6-3 64,14-8 56,9-1-23,12-7-89,0-2-72,4-4-120,-4 3-104,7 2-120,0 5-129,-10 1 161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0 730 1248,'8'1'370,"0"0"0,0-1-1,0 1 1,0-1 0,0-1 0,0 0-1,0 0 1,0 0 0,12-5 0,2 1 66,1012-257 1549,-41-126-3365,-849 320 898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0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2125 1 2080,'-496'232'732,"131"-58"-742,-64 49-147,203-100-734,107-67 469,-215 67 0,239-91 400,35-12-2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2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1 698 872,'624'-156'5310,"135"-38"-4977,495-127-711,-1129 295-262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6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455 505 1304,'-181'60'332,"-61"18"-121,241-77-187,-1-1 0,1 1 0,0 0 0,-1-1 0,1 1 0,0-1 0,-1 0 0,1 1 0,-1-1 0,1 0 0,-1 0 0,1 0 0,0 0-1,-1 0 1,1 0 0,-1 0 0,1 0 0,-1-1 0,1 1 0,-3-2 0,7 0 68,-1 0-1,1 0 1,0 0-1,-1 0 0,1 1 1,0-1-1,0 1 1,0 0-1,5-2 1,130-44 546,153-32-1,-153 45-300,1710-363 1566,-1636 361-2540,-26 3 215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0 340 3633,'637'-182'5311,"-371"131"-5459,449-30 1,-277 56-2405,-427 24 1927,-29 4 250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2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292 135 3881,'-214'9'-1149,"137"-6"2616,110-9-66,369-56 625,599-16-1,-664 78-3299,568 75 0,-854-67-120,62 18-1,-73-11 402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5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38 1712,'-37'-24'1429,"37"24"-1404,0 0 0,0 0 0,0 0 0,0-1 0,0 1 0,0 0 0,-1 0 0,1-1 0,0 1 0,0 0 0,0 0 0,0-1 1,0 1-1,0 0 0,0 0 0,0-1 0,1 1 0,-1 0 0,0 0 0,0-1 0,0 1 0,1-1 176,-1 0-176,23-4 925,52 3-368,-1 5 0,1 2 1,106 22-1,-97-14-469,363 49-81,517 89-809,-667-77-1323,-174-34 1244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6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54 4569,'35'-12'457,"0"1"1,1 2-1,0 2 1,0 1-1,58-2 0,186 16 1604,365 73-1310,-338-37-819,-271-39 16,311 49-1087,-286-40 93,0 1-1,-2 4 0,90 40 1,-69-18-169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39 7210,'9'-5'58,"0"0"1,0 0 0,0 1 0,1 0 0,0 1 0,0 0 0,0 1 0,0 0-1,15-1 1,13 1 81,48 3-1,-49 0-60,114 7 119,0 7 0,-2 7 0,202 55-1,-104-15-132,259 74-1166,-480-127 391,1 0 0,-1 1 1,25 15-1,-11 4-281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3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90 3841,'0'-3'120,"0"0"0,-1 0 0,1 0 0,0 0 0,1 0 0,-1-1 0,0 1 0,1 0 0,0 0 0,0 0 0,0 0 0,0 0 0,0 0 0,0 1 0,1-1 0,0 0 0,-1 1 0,1-1 0,0 1 0,0-1 0,0 1 0,1 0 0,-1 0 0,4-3 0,0 2 40,1 0 0,0 1 0,0 0 0,0 0 0,0 0 0,0 1 0,0-1 0,0 2 0,13-1-1,71 1 579,135 18-1,91 31-251,-250-37-382,349 67 590,-318-55-846,-1 4-1,110 48 1,-169-59-338,0 2 0,-1 2 0,56 40 0,-11 12-226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7098,'433'16'1796,"-325"-5"-1369,-1 5-1,105 30 1,470 191 618,-27 57-4726,-571-255 2520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1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4185,'69'3'376,"28"7"224,18 5-120,17 1-16,4 0 72,14 2 137,4 2-17,4 0-200,4 5-168,-6 7-248,-4 3-24,-9 7-16,-13 4-160,-29 4-712,-18 0-345,-37-1 545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5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4289,'59'5'328,"15"2"504,12 3-832,12 7 0,6 3 72,16 4 240,9 3 104,7 4 224,5 5-15,3 6-209,-2 7-104,-1 8-224,0 6-64,-7 9-152,-4 0-192,-11 1-585,-14-5-431,-25-1 680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9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5649,'63'9'208,"11"4"120,10 5-280,16 5 80,9 4 72,16 4 88,4 2 25,7 4-41,2 4-80,-2 7-128,-2 4-48,-4 10-136,-7 2-224,-11 4-1225,-7-1 1001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 2048,'57'-3'689,"10"3"679,15 10-392,4 6-40,4 8-296,2 6-183,0 8-265,4 4-96,10 10-80,6 3-8,7 8-8,5 5-8,5 7-104,6-1-241,6-5-687,-2-8-624,-16-6 824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7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12 1952,'115'0'216,"14"2"385,20 2-585,2 1-64,9-5-336,0-8-297,-4-7 345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0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80 2961,'112'-21'-32,"31"-6"-665,8-4 473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593 142 3553,'-210'-45'474,"-126"-31"905,298 65-1169,30 6-179,8 3-36,19-1-17,96 5 211,197 29-1,-243-22-140,1054 180 82,-6 64-550,-846-184-371,-12 2 316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3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47 371 3633,'-34'17'-136,"23"-11"72,10-2 72,29-10 368,15-6 136,24-11-136,13-6-168,12-6-40,9-4-8,8-2-16,4 1-88,1-2-384,0 1-232,-8-2-776,-1-3 696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53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1307 1 1368,'-104'54'560,"-8"3"369,-10 6-297,-5 7-200,-8 1-304,-5 2-104,-8 0-256,1-4-104,8-5-584,7-8 479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7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1 230 184,'144'-27'8,"8"-1"16,16 0 72,5-3 40,2 1 8,2-1 16,-8 3-200,-9 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4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331 181 1048,'916'-147'5808,"-903"145"-5841,33-8-82,-44 10 42,0-1 0,0 1-1,0-1 1,0 1 0,0-1 0,-1 0 0,1 0 0,0 0-1,0 0 1,0 0 0,-1 0 0,1 0 0,0-1 0,2-2 0,-7 3-95,0 0 0,1 0 0,-1 0 0,0 1 0,1-1 0,-1 1 0,0-1 0,0 1 0,0 0 0,0 0 0,-4 1 0,-45 3-404,1 2-1,0 2 0,-58 18 0,-152 57 542,159-48-16,-570 167-159,714-211 542,56-6 0,-16 4 179,848-126 1604,-887 131-2112,-24 4 19,1-1 0,-1 0 0,0-2-1,0 0 1,30-13 0,-48 18-21,0 0 1,0-1 0,-1 1 0,1 0 0,0-1 0,0 1-1,-1-1 1,1 1 0,0-1 0,-1 1 0,1-1 0,0 0 0,-1 1-1,1-1 1,-1 1 0,1-1 0,-1 0 0,0 0 0,1 1-1,-1-1 1,1-2 0,-11-8 16,-35-1-123,-20 9-81,0 3 0,0 3-1,1 3 1,-95 20 0,8 4 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8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3331 1 2777,'-264'47'736,"-28"17"752,-14 10-160,-22 33-199,-23 11-609,14 17-56,8 3-40,37-5-144,41 4-16,47-7-240,32-7-328,58-9-1929,23-5 1457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0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2243 1 7922,'-61'13'-128,"-50"33"-825,-28 17-463,-57 28 32,-25 9 144,-45 9 896,-21 9 536,-25 12 352,-10 15-48,-6 26-424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40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1800 0 6889,'-110'11'96,"-41"9"89,-15 23-1178,-19 9 97,-32 19 160,-11 12 216,-18 23 504,0 14 24,-5 29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6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696 1 9602,'-235'92'-312,"17"48"-1784,-25 28 1167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76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129 1 1152,'-129'301'64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9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407 0 16852,'-99'86'504,"0"18"200,23 56-1664,14 23-81,20 35-239,14 17-24,35 11-785,20 5 1249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1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1634 260 408,'-1381'-214'5745,"1129"169"-4524,492 95-1891,-173-37 390,969 195-1747,-8 61 1919,-992-257 84,293 97-273,-13 27-93,-308-132 377,22 11-119,42 30-1,-66-41 46,1 1 0,-1 0 0,0 0 0,-1 1 0,1 0 0,-1 0 0,0 0 0,-1 0 0,1 1 0,-1 0 0,-1 0 0,5 9-1,-7-12 38,-1 0 0,1 0-1,-1 0 1,1-1-1,-1 1 1,-1 0-1,1 0 1,-2 6-1,2-10 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1 338 5785,'213'-65'296,"27"-9"152,20 4-360,14 5-976,6 1 640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7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0 130 2256,'150'-42'233,"1"11"327,9 5-1056,16-4 344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0 239 3481,'147'-40'312,"3"-2"208,1 2-272,0 0-288,-1 0-400,-5 3 288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3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36 1072,'112'-19'96,"-3"2"64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70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93 376 1904,'-93'3'-1040,"796"-224"3868,-470 161-3497,251-29 0,-410 81 555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9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2 249 584,'-2'-1'208,"20"-8"344,13-3 112,30-6 41,12-3-25,26-1-208,6-5-160,10 1-216,2-2-32,1 4-240,-1 0-280,-10 5-632,-8 1 567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2123 9 2777,'-16'-9'624,"-27"9"664,-13 9-680,-24 15-528,-11 6-80,-16 13-352,-10 7-128,-25 17-56,-18 7 48,-26 12 408,-12 7 280,-13 12 456,8 11 128,12 14-48,15 2-200,30 5-392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7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1808 84 5161,'-1'-34'1312,"-31"8"929,-12 7-441,-29 15-904,-13 8-519,-19 24-385,-6 11-40,-9 23-17,-5 18 1,-13 30 0,-5 13 8,-10 25-8,-1 14-144,2 24-448,9 10-264,21 13-928,17 5 975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0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1504 1 7258,'-135'53'440,"-26"51"480,-7 29-920,-17 48-64,-7 30-56,6 36-144,6 20-208,22 34-897,20-3 833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56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1384 0 1392,'-197'30'272,"-2"8"256,-4 5-335,3 5-129,4 5-96,-1 2-81,6 7 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8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386 74 7202,'-112'-71'1270,"112"71"-1261,0 0 0,1 0 0,-1 0-1,0 0 1,0 0 0,0 1-1,0-1 1,0 0 0,0 0 0,0 0-1,0 0 1,0 0 0,1 0-1,-1 0 1,0 0 0,0 0 0,0 0-1,0 0 1,0 0 0,0 0-1,0 0 1,1 0 0,-1 0-1,0 0 1,0 0 0,0 0 0,0-1-1,0 1 1,0 0 0,0 0-1,0 0 1,1 0 0,-1 0 0,0 0-1,0 0 1,0 0 0,0 0-1,0 0 1,0 0 0,0 0-1,0-1 1,0 1 0,0 0 0,0 0-1,0 0 1,0 0 0,0 0-1,0 0 1,0 0 0,0 0 0,0-1-1,0 1 1,0 0 0,0 0-1,0 0 1,0 0 0,0 0 0,0 0-1,0 0 1,0-1 0,0 1-1,0 0 1,21 1 272,30 8-1,72 26-147,-2 5-1,192 94 1,217 152-264,-87 4-172,-369-233 117,-4 3 0,-2 3 0,99 117 0,-147-155 123,-1 1 0,0 1 1,-2 1-1,-2 0 0,0 1 1,19 56-1,-31-76 75,0 0-1,-1 1 1,0-1 0,-1 1 0,0 0-1,0-1 1,-1 1 0,0 0 0,-1 0 0,0-1-1,0 1 1,-1 0 0,-1-1 0,1 0-1,-2 1 1,1-1 0,-1 0 0,0-1-1,-1 1 1,0-1 0,-1 0 0,0 0-1,0 0 1,0-1 0,-1 0 0,-9 8 0,-4-1 52,1-1 0,-2-1 0,0-1 0,0-1 1,-1 0-1,0-2 0,0-1 0,-1 0 1,0-2-1,-46 5 0,-14-3 2,-146-7 0,56-13-334,0-6-1,-202-51 0,-330-122-1603,530 139 604,42 8 472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3.3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553 1 2721,'-51'6'88,"-9"12"16,-5 10-8,-13 21 24,-10 8-16,-14 22-224,-6 4 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510 1 5161,'-69'32'40,"-14"33"-264,-6 20-72,-6 44-32,2 19-96,12 24 264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3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219 1 6153,'-85'122'200,"22"35"-40,17 24-160,26 31-784,16 11-816,28 15 856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5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65 0 6777,'-28'49'497,"1"12"471,18 35-896,9 22-24,27 25-368,13 11-264,26 11-793,14 1 753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210 0 9402,'-84'31'248,"25"39"-160,10 20-8,31 29-88,18 10-48,43 19-208,24 6-240,28 7-784,12-3-321,19-17-367,10-12 23,15-19 1201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13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5825,'50'75'80,"66"22"-168,7 9 32,21 8 40,7 1 0,14-2-128,8-5-440,18-11 368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3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 0 10434,'-23'36'256,"45"16"312,27 14-1840,46 25 128,22 7 24,28 7 375,11 2 233,17 1-16,5-4-352,10-9-584,13-5 584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6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0 15171,'-18'8'328,"26"32"-80,15 16-656,32 29 96,18 8-80,35 3-56,20 1 0,21-2 40,11-5 32,11-1 0,4-3 56,4-7 112,2-8 24,0-12-409,-5-13-535,-14-16 640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8546,'156'64'744,"19"2"352,37 0-608,13-4-120,11-9-272,10-5 8,-1-5-16,2-2-40,-2-4-432,-9-1-544,-5-7 512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2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7378,'114'36'176,"49"11"-96,24 4-192,30 2-72,15 2 8,12-3-49,5 1-111,13-4-840,5-4 752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1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 7 9290,'-31'-6'-40,"20"19"-344,14 14 64,36 11 208,22 11 112,39 16 56,19 7-40,23 13-24,8 12-40,7 14-296,-1 6-328,-18 15-937,-15 6 865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5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9322,'204'34'-344,"48"-12"128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9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8226,'464'30'3811,"459"22"-3391,-791-47-442,1011 27-205,-6-64-3529,-1053 24 3362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2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8426,'111'9'368,"31"1"272,45-2-864,19 1-256,10-2-208,7 1 0,10-3 239,-7 0 265,10-4 192,3-1-8,-4-1-272,7-4-336,-8-5 352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5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1 140 8034,'129'9'504,"25"1"288,27-3-440,13-1-40,2-6-144,2-4-64,11-10-80,-2-3-24,2-4-208,4 0-208,-13-5-888,-1-4-913,-14-9 1225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8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86 10602,'22'25'-328,"48"2"-944,20-5 264,39-10-105,18-9 81,28-9 128,15-3 232,17-7 504,2-5-24,18-11-296,4-7-440,0-13 479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0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1222 211 5185,'-35'-51'288,"-19"4"-112,-8 2-176,-25 13-256,-11 5-40,-19 18 88,-6 9 200,-6 19 112,0 9 8,9 15-16,8 9-264,26 14-672,17 5 520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13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4065,'63'38'384,"15"-11"288,5-8-304,11-13-344,3-6-232,12-13-1176,6-6 872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2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1412 0 7322,'-138'37'80,"-25"14"-176,-7 2-72,-11 0 80,-5 4-233,-3 0-495,-3 0-656,0 1 768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7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1859 6977,'829'-44'1352,"-681"25"-1472,0-6 1,-2-7-1,219-77 0,-75-11-593,-5-12 0,282-179 1,-276 125-37,-250 157 615,-2-2 1,-2-2-1,-1-2 0,60-73 0,-86 94 105,0 0 0,-1-1 0,-1 0 0,0 0 0,-1-1 0,-1 0 0,8-31 0,-11 35-42,-1 0 0,-1 0 0,0-1 0,-1 1 0,-1 0 0,0-1 0,0 1 0,-1 0 0,-1 0 0,0 0 0,-7-20 0,-3 2-18,-2 0-1,-1 0 1,-1 2 0,-1 0-1,-2 1 1,0 1 0,-2 1-1,-46-41 1,64 62 145,-1 0-1,0 0 1,0 1 0,0 0-1,-1 0 1,1 0 0,-1 1-1,0 0 1,0 0 0,1 0-1,-1 1 1,0 0 0,-1 0-1,1 0 1,0 1 0,0 0-1,0 0 1,0 1 0,0-1 0,0 1-1,0 1 1,0-1 0,0 1-1,0 0 1,-6 3 0,-1 2-84,0 1 0,0 0 0,0 1 0,1 1 1,0 0-1,1 0 0,0 1 0,-17 24 0,-16 24-270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0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6545,'22'59'873,"10"0"1503,19 30-2392,2 14-152,-8 18-584,-13 8-232,-21 5-449,-10-6-287,-13-10 1024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11634,'112'37'97,"-26"30"-930,-17 10-231,-35 16-304,-22 7-48,-35 5 271,-15 2 89,-23 5 656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6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6137,'44'7'312,"13"5"184,27 16-968,11 5-304,7 2-104,-2 4 200,-7-9 952,-4 1 400,-3-2 16,3 4-752,-6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 7146,'28'-7'-401,"31"11"-871,17 10-152,14 2 936,1 5 368,2 1 1024,2 2 280,15 7 96,7 4-303,12 13-609,3 7-192,-8 13-232,-5 6-232,-20 9-809,-14-3-807,-30-6 984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2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7866,'74'30'488,"3"14"24,-3 8-72,-17 15-472,-13 10-144,-26 22-424,-17 13-320,-36 23-1105,-20 11 1097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5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11066,'28'30'448,"-1"10"217,-3 31-881,-10 17-201,-19 29-439,-15 13-88,-32 27-128,-19 15-224,-40 24 855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92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860 0 10378,'-8'43'272,"-9"24"-224,-8 22-392,-25 44-560,-20 21-432,-35 26-505,-14 7 33,-28-1 208,-5-9 247,-14-17 889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1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119 0 7194,'-51'50'-753,"-17"19"321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4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1 796 7674,'109'6'968,"35"-10"848,28-8-1064,28-19-696,14-6-288,14-20-200,-4-9 0,12-17 88,5-14 40,7-26-360,11-12-320,-7-22 448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6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1202 1 8122,'-112'77'832,"0"-6"1096,-2 11-1632,-2 15-464,-3 9-200,5 0-128,-1 0 32,9-6 136,6-2 0,3 0-872,1-1 768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88 4081,'106'-1'936,"19"-1"912,35 2-855,19 5-153,24-2-440,20 0-168,33-8-304,8-4-280,30-11-832,5-4-609,15-13 889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1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2057 1 12299,'-171'20'248,"-20"4"-600,-18 9-1169,-15 8-695,-15 2-225,-16-3 713,2-1 488,-5-2 848,1-3 352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9434,'227'55'264,"-10"-5"-664,-1 8-1208,-16 3 968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7282,'282'12'-80,"8"-12"-873,16-1-743,15-7 768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106 1 10962,'-21'1'-696,"0"8"-720,2 6-248,1 3 463,5-2 721,1-1 288,10 1 320,7 1-72,17 0-936,12 3 600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86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465 0 13651,'-82'45'192,"-25"30"-808,-14 20-752,-33 21 863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5401,'107'37'456,"28"10"248,5 7-248,19 6-55,4 3-145,12-1-56,9-1-8,-6-3-48,0-4-8,0 1-32,-5 0-56,-2-2-1008,0 1 696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7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5889,'151'24'240,"24"4"80,27 12-256,11 6 8,2 9 128,-9 1 161,-4 6 55,-7 4-8,-11 3-200,-3-1-408,-10-5-1345,-7-4 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0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5289,'181'28'616,"24"-1"448,25 1-647,32 0-649,9-3-393,9-2-135,-2-4 24,-4-1 464,-7-4 232,-8-5 112,-4-3-408,-15-10 232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3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7130,'129'9'632,"25"-4"320,16 0-456,20 4-520,7 2-320,2-2-560,-3-2-457,-5 0 769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155 1 768,'-28'28'0,"-3"12"-16,4 4-8,-6 13-152,-2 5 128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5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3369,'112'74'-224,"19"0"-456,26-1 287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8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0 202 752,'163'-16'656,"6"-3"409,6-6 127,5-4-152,2 0-472,-6-1-248,-15 3-984,-13 1 480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9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726 197 9602,'-211'-59'-8,"11"3"-576,33 16-1785,20-2 1569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430 9 2160,'-93'-8'64,"-13"8"-40,-5 5-160,-9 12 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0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0 584,'-64'25'280,"25"-4"208,17 0-128,25-2-128,18-3-56,35-4-56,15-3-80,41-7-584,17-2 360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2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1937 16 6081,'25'-8'584,"-38"2"121,-20 5-529,-32 1-568,-20 3-121,-24 0 241,-10 0 144,-14-2 264,-7 1 16,-8 5-40,-8 4-64,-4 5-216,-4 6-216,-1 9-496,-1 8-208,10 11-336,7 4 671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57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668 20 5329,'4'-12'648,"-20"6"417,-9 5-745,-17 7-240,-8 7-320,-14 8-57,-4 4 9,-6 3 96,3 5 80,0 7-32,1 6-192,8 13-768,4 12 656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8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723 0 840,'-70'0'48,"-7"18"56,-4 12-96,-3 17 56,-1 10 104,-3 21 48,1 13-16,7 17-336,10 6 104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11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1044 152 9178,'-18'-52'248,"1"9"-504,-3 9-512,-12 18-240,-10 10 7,-26 18 489,-14 12 304,-23 19 232,-12 10 8,-15 24-48,-7 15-168,1 24-1200,4 5 952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4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1172 1 5953,'-77'29'408,"-11"8"593,-11 35-1089,-5 12-80,-16 35-73,-7 18 9,-1 27 96,5 10 88,12 19-8,10 9-624,8 10 456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7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583 0 4705,'-115'61'352,"1"3"552,-2 32-1352,2 15-400,-9 40 456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0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1 1536,'-35'21'176,"-7"8"-80,-5 7-72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4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242 1 1032,'-55'22'104,"-3"2"128,-4 9-472,-5 2 176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32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1399 5 1840,'0'0'41,"0"0"0,0 0-1,0 0 1,0-1 0,0 1-1,0 0 1,0 0 0,0 0 0,0 0-1,0 0 1,0-1 0,0 1-1,0 0 1,0 0 0,0 0-1,0 0 1,0 0 0,0-1-1,0 1 1,0 0 0,0 0-1,0 0 1,0 0 0,0 0-1,-1 0 1,1 0 0,0-1-1,0 1 1,0 0 0,0 0 0,0 0-1,0 0 1,0 0 0,-1 0-1,1 0 1,0 0 0,0 0-1,0 0 1,0 0 0,0 0-1,-1 0 1,1 0 0,0 0-1,0 0 1,0 0 0,0 0-1,0 0 1,-1 0 0,1 0-1,0 0 1,0 0 0,0 0 0,0 0-1,0 0 1,-1 0 0,1 0-1,0 0 1,0 0 0,-12 10 1282,-8 14 28,5 2-270,-1 0-1,-24 29 1,20-29-490,-26 45 1,-319 618 2316,274-520-2775,1-4 191,-82 211 1,-192 812 1146,315-968-1134,9 1 0,10 2 0,10 0 0,16 428 1,82 866 243,-75-1426-744,7 106-379,-5-160-1406,12 53 0,-8-59 616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1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79 2745,'147'-37'328,"44"14"216,20 5-256,21 18-280,13 12-40,9 17-280,-4 10-200,-10 11-369,-13 5 393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7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1 792,'-13'35'8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9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82 0 5353,'-17'7'-192,"-2"10"-808,-2 2-368,-4 6 599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4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5 2465,'-2'-4'104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5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2032,'-41'11'128,"0"5"57,-2-1-282,1 4 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2232,'18'0'0,"-5"4"-352,-4 1 232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9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0 928,'-24'0'352,"-4"2"384,-2-1-135,-10 4-313,-4 1-120,-13 2-240,-5 3-56,-7-1-8,-1 1 16,-6 0-40,-2 0-121,2-2-295,3-2-64,16-2 304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 2072,'89'-4'575,"-36"3"-536,-1-2 1,1-3-1,55-13 1,-63 4 247,-43 14-236,1 1 0,-1-1 0,0 0 0,0 0 0,0 0 0,0-1 0,0 1 0,-1 0 0,1-1 0,0 1 0,-1-1 0,1 0 0,-1 1 1,1-1-1,-1 0 0,2-4 0,-3 6-76,-1-1 0,1 1 0,-1 0 0,1-1 0,-1 1 0,0 0 0,1 0 0,-1 0 0,0-1 0,1 1 0,-1 0 0,0 0 0,1 0 0,-1 0 0,0 0 0,1 0 0,-1 0 0,0 0 0,1 0 0,-1 0 0,0 1 0,1-1 0,-1 0 0,1 0 0,-1 1 0,-1 0 0,-19 4-137,-60 15 1108,62-17-797,0 1 1,1 0 0,0 2-1,0 0 1,-29 15-1,34-12-741,1 1-1,0 0 1,-16 18 0,-1 0-375,3-5 561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5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23 3041,'12'-9'56,"3"3"-160,0 3-184,-3 2-193,4-2 1106,-18 3-545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221 1 944,'-6'6'352,"-4"3"240,-2 3-160,-4 1-391,0 3-90,-2 1-47,-3-1 16,2 0 112,-4 0 56,4 4 81,3-1-9,0 3-120,2 0-248,-1-1 111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347 1 5073,'-15'3'296,"-3"6"368,-4 10-800,-3 3-120,-5 2-176,-1 0-24,-1-2 48,-1-1 96,2 1 168,-3 0 32,-2 6-560,-4 3 472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 4 8850,'-1'-3'192,"5"9"88,20 26-472,7 10 152,9 13 56,6 9 24,9 13 40,4 4 8,8 17-24,-2 7-40,-8 27-184,-14 15-232,-35 20-1016,-16 5-737,-50-6 1097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3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444 1 7138,'-143'19'-40,"-6"36"-1137,-3 17 817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6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68 0 4745,'-40'70'312,"12"10"8,28 22-968,15 9 488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0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7962,'68'37'184,"13"9"-184,23 12-600,6 6-393,10 3-735,3-2-248,2-6 1055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3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7362,'65'41'392,"16"23"176,16 15-600,15 20-776,9 5-729,-1-2 761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6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195 1 8874,'-56'87'96,"8"30"-760,7 8-456,12 7-1025,9-3 1041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9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373 0 2216,'-84'82'393,"7"18"191,6 7-128,13 16-624,5 8-248,23 11 224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2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124 0 6273,'-55'43'256,"18"27"-40,12 13 16,19 16-55,9 8-81,22 7-80,9-1-64,24-7-88,10 1 7,15-9 41,10-6 0,13-11-152,0-5-608,3-9 528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4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123 19 11026,'-47'-19'440,"11"22"25,7 16-481,18 24 32,14 12-16,33 19 144,14 6 24,24 15-64,11 4 24,10 5-16,7 3-8,18 0-104,3 1-192,13 0-528,7-3-417,9-13 569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7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 1 12555,'-25'21'272,"31"29"-200,20 15 24,40 23 112,23 5-24,41 12-56,18 5-40,30 10-40,9 5-72,6 1-280,1-6-280,-4-12-681,-8-10-503,-8-21 936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0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9074,'65'40'328,"19"12"-56,32 29-216,4 15-16,9 25-128,2 2-8,-11 3-296,-3-5-504,-9-11 544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5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24 1536,'-273'-23'0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3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6089,'89'43'816,"26"16"393,16 12-281,15 18-560,3 8-264,-7 5-656,-7 0-1168,-9-6 1047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7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3481,'91'95'544,"13"13"280,44 27-400,-9 8-80,12 2-1096,5 0 552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2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158 1 3593,'-3'50'192,"-28"8"32,4 12-104,-1 4-24,4 9-64,3 9-96,7 6-640,5 4-352,9 0 487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5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7730,'44'85'208,"31"38"-608,15 21-1057,23 23 865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4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2072,'129'24'425,"-2"8"415,14 7-16,30 7-304,14 9-96,30 5-256,13 4-72,21 6-88,5 5-16,5 6-8,-1 2-8,0 0 16,5-2-32,-1-4-1240,8-1 928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8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4257,'117'1'160,"15"8"-40,3 3-8,6 9 40,-1 3 88,1 4 80,2 3 0,0 6-112,3 1-112,6 8-552,5 3-552,5 6 568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2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6033,'80'13'440,"18"4"641,40 8-1858,22 2-439,27 4-168,14-2 88,26 1 695,3-2 441,20-1 224,5-2 0,14-3-40,8-1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5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394 0 7306,'-126'30'224,"-5"7"344,-5 19-768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8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1 368 3305,'136'4'136,"20"-4"192,11-3-72,13 0 16,5-3 8,3-6 72,1-5 80,-8-10 152,-2-7 40,3-9-216,-2-5-159,5-8-866,5-2-975,1-7 904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0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379 0 2801,'-184'98'-168,"-11"21"128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7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7474,'204'10'240,"14"5"-768,-4 4-1225,-16 2 993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0 262 6345,'168'-24'737,"17"-10"1039,11-2-1672,17-10-1264,11-6-1081,3-17 1201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4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456 1 10698,'-98'67'56,"-15"41"-952,-4 18-864,-10 16 912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8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8194,'74'-27'840,"-7"7"1024,4 5-1760,12 12-1240,6 3-1664,7 0 1583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400 314 2377,'-7'1'736,"-24"7"1137,30-8-1702,0 0 0,0 0 0,0 0 0,0 1 0,1-1 0,-1 0 0,0 1 0,0-1 0,0 1 1,0-1-1,0 1 0,0 0 0,1-1 0,-1 1 0,0 0 0,0-1 0,1 1 0,-1 0 1,1 0-1,-1 0 0,0 1 584,21-3-122,-1-1-1,1-1 1,-1-1 0,1 0-1,25-10 1,90-44-193,-91 34-358,-1-2 1,-2-2 0,0-2-1,-2-1 1,43-46 0,-76 69 494,-18 12-383,-18 16-157,-10 21-32,-1-1 0,-3-2 0,-1-2 0,-85 52 0,98-71 2,-20 14 36,-2-3-1,-1-3 1,-98 32 0,152-56-40,0-1 0,0 1 0,0-1 0,0 1 1,0-1-1,0 0 0,0 1 0,0-1 1,0 0-1,0 0 0,0 0 0,0 0 1,0 0-1,0 0 0,0 0 0,0 0 1,0 0-1,0-1 0,0 1 0,0 0 0,0-1 1,0 1-1,0 0 0,0-1 0,0 0 1,0 1-1,0-1 0,0 1 0,1-1 1,-1 0-1,0 0 0,0 1 0,0-2 0,1 0-5,0 1-1,1-1 0,-1 1 0,0-1 1,1 1-1,0 0 0,-1-1 1,1 1-1,0 0 0,-1-1 0,1 1 1,0 0-1,0 0 0,0 0 0,0 0 1,0 0-1,1 0 0,-1 0 0,0 0 1,0 0-1,0 0 0,1 1 0,-1-1 1,2 0-1,67-34 45,86-29-1,-91 40 159,-1-3-1,68-40 0,42-59 81,-102 71-186,-71 54-88,-1 1 0,0 0 0,0 0 1,1 0-1,-1-1 0,0 1 0,0 0 1,1-1-1,-1 1 0,0 0 0,0 0 0,0-1 1,0 1-1,0 0 0,0-1 0,1 1 0,-1 0 1,0-1-1,0 1 0,0 0 0,0-1 1,0 1-1,0 0 0,0-1 0,0 1 0,-1 0 1,1-1-1,0 1 0,0 0 0,0-1 0,0 1 1,0 0-1,0 0 0,-1-1 0,1 1 1,0 0-1,0-1 0,0 1 0,-1 0 0,1 0 1,0-1-1,0 1 0,-1 0 0,1 0 1,0 0-1,-1 0 0,1-1 0,0 1 0,0 0 1,-1 0-1,1 0 0,0 0 0,-1 0 0,0-1-8,0 1-1,0-1 1,0 1-1,0 0 1,0-1-1,0 1 0,0 0 1,0 0-1,0 0 1,0-1-1,0 1 1,0 0-1,0 0 0,0 1 1,0-1-1,0 0 1,0 0-1,-2 1 1,-9 9-16,0 1 1,0 0-1,1 1 1,1 0 0,0 1-1,-13 20 1,-16 21 2,6-18 27,-1-2 0,-1-1 0,-2-2 0,-78 49 0,52-42 16,-2-4 0,-105 41 1,140-64-8,-56 13 0,76-21-11,0-2 0,-1 1 0,1-2 0,0 1 0,0-1 0,-1-1 0,1 0 0,0 0 0,-16-5 0,25 6-11,1 0 0,-1 0-1,1 0 1,-1 0 0,1 0 0,-1 0 0,1 0-1,-1 0 1,1-1 0,-1 1 0,1 0-1,-1 0 1,1-1 0,-1 1 0,1 0-1,-1-1 1,1 1 0,-1 0 0,1-1-1,0 1 1,-1 0 0,1-1 0,0 1-1,-1-1 1,1 1 0,0-1 0,0 1-1,0-1 1,-1 1 0,1-1 0,0 1 0,0-1-1,0 1 1,0-1 0,0 1 0,0-2-1,16-12-45,29-4 15,226-83 368,-129 45-23,-86 35-238,-1-1-1,101-59 0,-142 69-61,-1 0 0,0-1 0,-1-1 0,-1 0 0,0-1 0,0 0 1,-2 0-1,15-31 0,-23 44-16,4-15-254,-4 6-3412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33 116 1480,'6'-20'2727,"-5"17"-2165,-1 0 0,1 0 0,0 0 0,0 1 1,0-1-1,0 0 0,0 0 0,1 1 0,-1-1 1,1 1-1,2-4 0,-11 57 1274,-12 68-944,11-81-786,2-1 1,-2 58-1,4-209 698,1 45-645,7-79 0,11 338 273,-2-12-217,12-542 436,-21 298-642,-4 59-17,-3 43 40,-7 295 231,2-361 243,-1-29-470,-1-154-140,4 355-157,2-96 278,2 1-1,1 0 1,3 0-1,9 53 1,-12-116 8,0 0 0,2 0 0,-1 0 0,5-19 0,-1-6-157,2-14-173,-3 37 229,-1 1-1,-1-1 1,0 0-1,-1 0 1,-1 1-1,-5-31 1,6 48 72,0-1 1,0 1-1,0-1 0,0 1 1,0-1-1,0 1 0,0-1 1,0 1-1,-1 0 0,1-1 1,0 1-1,0-1 1,0 1-1,0-1 0,-1 1 1,1 0-1,0-1 0,0 1 1,-1 0-1,1-1 0,0 1 1,-1 0-1,1-1 1,0 1-1,-1 0 0,1 0 1,-1-1-1,1 1 0,0 0 1,-1 0-1,1 0 1,-1-1-1,0 1 0,-7 14-124,-1 25-246,10 16-1904,6-24 1384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168 159 1464,'-1'-1'239,"1"1"-1,-1-1 1,1 0-1,-1 1 1,0-1-1,1 0 1,-1 0-1,1 1 1,0-1-1,-1 0 1,1 0-1,0 0 1,-1 0-1,1 1 0,0-1 1,0 0-1,0 0 1,0 0-1,0 0 1,0 0-1,0 0 1,0-1-1,-1-31 912,2 24-548,-2 1-479,-1 1 0,1 0 1,-1 0-1,0-1 0,-1 1 1,-3-7-1,5 11-63,0 1-1,0 0 1,0 0-1,0 0 1,0-1 0,0 1-1,-1 1 1,1-1-1,-1 0 1,0 0-1,1 0 1,-1 1 0,0-1-1,0 1 1,0 0-1,0-1 1,0 1-1,0 0 1,-1 0 0,1 0-1,0 0 1,-4 0-1,5 1-49,0 1-1,0-1 0,0 1 1,0 0-1,0-1 0,0 1 0,0 0 1,0 0-1,1 0 0,-1 0 1,0 0-1,0 0 0,1-1 1,-1 1-1,1 1 0,-1-1 0,1 0 1,-1 0-1,1 0 0,0 0 1,-1 1-1,-8 33 53,7-26 7,-11 35 187,-34 143 595,41-157-769,2 0 1,1 1-1,1-1 1,3 38-1,-1-67-71,0-1 0,0 1 0,-1 0 0,1 0-1,0 0 1,0 0 0,0 0 0,0-1 0,0 1-1,1 0 1,-1 0 0,0 0 0,0-1 0,0 1-1,1 0 1,-1 0 0,1 0 0,-1-1 0,0 1-1,1 0 1,-1-1 0,1 1 0,-1 0 0,1-1-1,0 1 1,-1-1 0,1 1 0,0-1 0,0 2-1,1-3 16,-1 0 0,0 0 0,0 1 0,0-1 0,0 0 0,0 0 0,0 0 0,0 0 0,0 0 0,0 0 0,0-1 0,-1 1 0,1 0-1,1-3 1,22-51 342,12-38-146,14-42-75,-45 119-135,-1 0 0,-1 0 0,0-1 0,-1 1 0,-1-1 0,-1-19 0,0 33-12,0 1 1,-1-1-1,1 0 1,-1 0-1,0 1 1,1-1-1,-1 1 0,-1-1 1,1 1-1,-2-3 1,-7 1-51,-2 17-24,-2 16 84,1 1 0,1 0 0,2 0-1,1 1 1,2 0 0,1 1 0,1-1 0,2 1-1,1 0 1,1 1 0,6 50 0,-5-80-5,1-1 1,-1 0-1,0 0 1,1 1-1,-1-1 1,1 0-1,0 0 1,0 0-1,0 0 1,0 0-1,0 0 1,0 0-1,0 0 1,1 0-1,-1 0 1,1-1-1,-1 1 1,4 2-1,-5-4 0,1 0 1,-1 0-1,1 0 0,0 0 0,-1 1 0,1-1 0,-1 0 0,1 0 1,0 0-1,-1 0 0,1 0 0,0-1 0,-1 1 0,1 0 1,-1 0-1,1 0 0,0 0 0,-1-1 0,1 1 0,-1 0 0,1-1 1,-1 1-1,1 0 0,0-1 0,15-24 111,-4-4-101,-2 0 0,-1-1 0,-2 0-1,0 0 1,-2-1 0,-2 0 0,0 0 0,-2 0-1,-4-36 1,2 62-32,1 0 0,-1 0-1,-1 0 1,1 0 0,-1 0-1,0 0 1,0 0 0,-5-7-1,7 12 13,0-1-1,-1 1 0,1 0 0,0-1 0,0 1 0,-1 0 1,1-1-1,-1 1 0,1 0 0,0-1 0,-1 1 0,1 0 0,0 0 1,-1 0-1,1-1 0,-1 1 0,1 0 0,-1 0 0,1 0 0,-1 0 1,1 0-1,-1 0 0,1 0 0,0 0 0,-1 0 0,1 0 1,-1 0-1,1 0 0,-1 0 0,1 0 0,-1 0 0,1 0 0,-1 1 1,-1 0-9,1 1 0,-1 0 0,1-1 1,-1 1-1,1 0 0,0 0 0,0 0 1,0-1-1,0 1 0,0 0 0,0 1 0,0 2 1,-3 7-289,1 1 1,0 0 0,0 0-1,0 24 1,3 0-219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 1520,'-7'-25'3371,"7"24"-3169,-1 1 0,1-1 0,0 0 0,-1 0 0,1 0 0,-1 0 0,1 0 0,-1 0 0,1 1 0,-1-1-1,1 0 1,-1 1 0,0-1 0,1 0 0,-1 1 0,0-1 0,0 0 0,0 1 0,1-1 0,-1 1 0,0 0 0,0-1 0,-2 1 0,3 4 261,-1 0 1,0 1-1,1-1 0,0 1 0,0-1 0,0 1 1,1-1-1,1 8 0,0 0-281,0-1-1,1 0 1,1 0 0,0-1-1,0 1 1,1-1 0,1 0-1,-1 0 1,2 0-1,9 11 1,-4-7 29,1-1-1,1 0 1,0-1-1,0 0 1,31 17-1,-18-13-604,1-3 1,55 21-1,-47-23-2273,64 11 0,-57-15 912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 2336,'-55'-3'2954,"18"3"3393,65 40-3753,-11-14-2127,-1 1-16,2-1 0,0-1 0,2-1 0,40 40 0,-23-31-229,2 0 1,2-3 0,0-1-1,49 24 1,-72-44-385,0-2 0,1 0 0,-1-1 0,1-1 0,30 4 1,-32-7-454,0-1 1,0-1 0,0-1 0,0 0 0,-1-1 0,1-1-1,21-6 1,-2-1-917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2433,'-4'6'2746,"4"-6"-2574,-1 1-1,1-1 1,-1 0 0,1 0-1,0 0 1,-1 1 0,1-1-1,-1 0 1,1 0 0,-1 0-1,1 0 1,-1 0 0,1 0-1,-1 0 1,-7-5 3433,8 5-3433,0-1-1,-1 1 1,1-1 0,0 0 190,-18 21 471,0 31-178,-31 111 293,44-141-904,1 1-1,1-1 1,1 1 0,1-1-1,4 40 1,-3-59-41,0 0-1,0-1 1,0 1 0,0 0 0,0 0 0,1-1-1,-1 1 1,1 0 0,-1 0 0,1-1 0,0 1-1,-1 0 1,1-1 0,0 1 0,0-1 0,0 1-1,0-1 1,1 0 0,-1 1 0,0-1 0,1 0-1,1 1 1,-2-2 7,0 0 1,0-1-1,0 1 0,0 0 0,0-1 1,1 1-1,-1-1 0,0 0 0,-1 1 1,1-1-1,0 0 0,0 0 0,0 0 1,0 1-1,0-1 0,-1 0 1,1 0-1,0 0 0,-1 0 0,1 0 1,-1 0-1,1 0 0,-1-1 0,0 1 1,1 0-1,-1 0 0,0 0 0,0 0 1,0 0-1,0-1 0,0 1 0,0-2 1,7-31 186,48-291 404,-58 300-556,3 25-45,0 0 0,0 0-1,0-1 1,-1 1-1,1 0 1,0 0-1,0 0 1,0 0-1,-1-1 1,1 1 0,0 0-1,0 0 1,-1 0-1,1 0 1,0 0-1,0 0 1,-1 0-1,1 0 1,0 0 0,0 0-1,-1 0 1,1 0-1,0 0 1,-1 0-1,1 0 1,0 0 0,0 0-1,-1 0 1,1 0-1,0 0 1,0 1-1,-1-1 1,1 0-1,0 0 1,0 0 0,0 0-1,-1 1 1,1-1-1,0 0 1,0 0-1,-1 1 1,-1 2-3,-1 0-1,0 0 1,1 0-1,0 1 1,0-1 0,0 1-1,0-1 1,-2 8-1,-4 16 28,1-1 0,2 1 0,1-1-1,-1 34 1,6 109 53,0-137-59,-1-30-14,0 0 1,0-1-1,0 1 1,0 0-1,0 0 0,0 0 1,1 0-1,-1-1 1,1 1-1,-1 0 1,1 0-1,0-1 0,0 1 1,0 0-1,-1-1 1,1 1-1,1-1 1,-1 1-1,0-1 0,0 0 1,1 1-1,1 0 1,-2-2 3,0 0 0,1 0 0,-1 0 1,0 0-1,0 0 0,0 0 0,1-1 1,-1 1-1,0 0 0,0-1 0,0 1 0,0-1 1,0 0-1,0 1 0,0-1 0,0 0 1,0 1-1,0-1 0,0 0 0,0 0 1,0 0-1,0 0 0,-1 0 0,1 0 0,0 0 1,-1 0-1,1 0 0,-1 0 0,1 0 1,-1-1-1,0 1 0,1-2 0,18-45 70,-3-1 0,-2-1-1,13-82 1,-26 126-79,9-70 15,-10 71-17,0 0-1,0 0 0,0 0 0,0 0 0,-1 0 1,0 0-1,0 0 0,0 0 0,-1 0 0,0 1 1,0-1-1,-3-6 0,4 10-2,1 1 1,0 0-1,-1-1 1,1 1-1,0 0 0,0-1 1,-1 1-1,1 0 1,-1 0-1,1-1 1,0 1-1,-1 0 0,1 0 1,0 0-1,-1 0 1,1-1-1,-1 1 0,1 0 1,-1 0-1,1 0 1,0 0-1,-1 0 1,1 0-1,-1 0 0,1 0 1,-1 0-1,1 0 1,0 0-1,-1 0 0,1 1 1,-1-1-1,1 0 1,-1 0-1,1 0 1,-1 1-1,-16 15-83,-9 27 55,25-41 31,-9 17 5,1 0-1,1 1 1,0 0-1,2 0 1,0 1-1,1 0 1,1-1-1,1 2 1,1-1-1,1 0 1,1 0-1,0 1 1,2-1-1,4 21 1,-6-40 2,0 0 0,1-1 0,-1 1 0,1 0 0,-1-1 0,1 1 0,-1-1 0,1 1 0,0 0 1,0-1-1,0 0 0,0 1 0,0-1 0,0 1 0,0-1 0,0 0 0,0 0 0,1 0 0,-1 0 0,2 1 0,-2-1 3,0-1-1,0-1 0,0 1 1,0 0-1,0 0 0,0 0 1,0 0-1,0-1 1,0 1-1,0-1 0,0 1 1,0 0-1,0-1 0,0 0 1,0 1-1,0-1 1,0 1-1,-1-1 0,1 0 1,0 0-1,-1 0 0,1 1 1,0-2-1,5-6 20,-2 1 1,1-1-1,-1 0 0,0 0 0,-1 0 0,4-12 0,4-20 15,-3 15-26,0-1 0,-2 0 0,-2 0-1,0 0 1,0-48 0,-3 73-17,-1-1-1,0 1 1,0 0 0,0 0 0,0 0 0,-1-1 0,1 1 0,0 0-1,0 0 1,-1 0 0,1-1 0,-1 1 0,1 0 0,-1 0-1,1 0 1,-1 0 0,0 0 0,0 0 0,1 0 0,-1 0 0,0 0-1,0 1 1,-2-3 0,2 3-3,0 0 0,0 0 0,0 1-1,0-1 1,0 0 0,0 0 0,0 0 0,0 1-1,0-1 1,0 0 0,0 1 0,0-1 0,0 1-1,0 0 1,0-1 0,0 1 0,0 0 0,0-1-1,0 1 1,0 1 0,-5 4-12,0 1 0,0 0-1,1 0 1,-9 16 0,5-1 20,1-1 0,1 1-1,2 1 1,0-1 0,1 1 0,1 0 0,1 0-1,1 0 1,3 32 0,-2-53-53,0 1 1,0-1-1,0 1 0,1-1 1,0 0-1,-1 1 0,1-1 1,0 0-1,0 1 0,2 3 1,-2-6-48,-1 0 1,1 1-1,0-1 1,-1 1-1,1-1 1,0 0-1,-1 0 1,1 1-1,0-1 1,0 0-1,-1 0 1,1 0-1,0 0 1,0 0-1,-1 0 1,1 0-1,0 0 1,-1 0-1,1 0 1,0 0-1,0 0 1,-1-1-1,1 1 1,0 0-1,-1 0 1,1-1-1,0 1 1,-1-1-1,1 1 1,0 0-1,-1-1 1,1 1-1,-1-1 1,1 1-1,-1-1 1,1 0-1,-1 1 1,0-1-1,1-1 1,22-23-1513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2625,'-1'-1'270,"1"1"1,-1-1 0,0 0 0,1 0 0,-1 0 0,1 0 0,-1 0 0,1 0 0,0 0-1,-1 0 1,1 0 0,0 0 0,-1 0 0,1 0 0,0 0 0,0 0 0,0 0 0,0 0-1,0 0 1,0 0 0,0 0 0,0 0 0,1 0 0,-1 0 0,1-1 0,18-27 1827,-11 21-1927,0 1 0,1 0 0,0 0 0,12-6 0,2 2 90,1 1 0,-1 1 0,1 1 0,1 1 0,0 2 0,27-4 0,-12 5 92,-1 1 0,1 2 0,47 6 1,-43 0-23,-1 3 0,0 1 0,0 2 0,72 30 0,-108-37-260,0 0 1,0 0 0,0 1-1,-1 0 1,0 0 0,0 1-1,0-1 1,8 11-1,8 8 86,-20-23-572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0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5803 1 3865,'-452'31'4412,"2"37"-1792,347-51-2209,-458 80 850,-611 85-851,-917-49-272,2034-131-156,-692 2-1740,721-5 1506,3 1-263,0-1-1,1 0 1,-1-2 0,-24-6-1,47 8 490,-1 1-1,1 0 0,0 0 0,-1 0 0,1 0 0,-1 0 0,1 0 0,0 0 0,-1 0 0,1 0 0,0-1 0,-1 1 0,1 0 0,0 0 0,-1-1 0,1 1 0,0 0 0,-1 0 0,1-1 0,0 1 0,0 0 0,-1-1 0,1 1 0,0 0 0,0-1 0,0 1 0,-1 0 0,1-1 0,0 1 0,0-1 1,0 1-1,0 0 0,0-1 0,0 1 0,0-1 0,0 1 0,0 0 0,0-1 0,0 1 0,0 0 0,0-1 0,0 1 0,0-1 0,1 1 0,-1 0 0,0-1 0,0 1 0,0 0 0,0-1 0,1 1 0,-1 0 0,0-1 0,0 1 0,1 0 0,-1-1 0,0 1 0,1 0 0,-1-1 0,5-2-153,-1 0 0,1 0-1,-1 0 1,1 0 0,0 1-1,0 0 1,8-3 0,64-19-833,103-19 1,16 8 631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9 252 1680,'-9'-9'104,"26"-1"32,11-3 56,4-4 89,14-2 151,9-2 80,21-2 216,8-3 80,11-2-216,2 1-192,-3 7-768,4 0-496,5 1 432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1768,'40'-13'-32,"27"-2"280,10-1 209,13-7 335,4 0 40,-1-6-336,2 1-216,4 3-400,4-2-320,0 2 232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2729,'6'6'128,"12"1"80,5 1-176,16-2-8,4-3 0,9-5 48,1-2 104,3-5 88,-1-3 8,6-1-128,3-1-376,5 1 120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3857,'-19'2'87,"1"1"-1,-1 0 1,1 1 0,0 1-1,0 0 1,1 2 0,-19 9-1,-46 15-66,-69 27-1099,22-8 782,65-28 28,-8 4 105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1304,'24'-1'72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1 640,'-35'13'152,"23"-3"-249,12-10 88,0 1-1,0-1 1,0 0-1,0 1 1,0-1-1,0 0 0,0 1 1,0-1-1,0 1 1,1-1-1,-1 0 1,0 1-1,0-1 1,0 0-1,0 1 0,1-1 1,-1 0-1,0 0 1,0 1-1,1-1 1,-1 0-1,0 1 0,1-1 1,-1 0-1,0 0 1,1 0-1,-1 0 1,0 1-1,1-1 1,-1 0-1,0 0 0,1 0 1,-1 0-1,1 0 1,-1 0-1,0 0 1,1 0-1,10 2-24,0 0 0,-1-1 1,1-1-1,0 0 0,0 0 0,17-4 0,0 2-5,171-20 15,-152 17 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1368,'0'0'18,"0"0"0,0 0 0,0 0 0,0 0 0,0 0 0,0 0 0,0 0 0,-1 0 0,1 0 0,0 0 0,0 0-1,0 0 1,0 0 0,0 0 0,0 0 0,-1 0 0,1 0 0,0 0 0,0 0 0,0 0 0,0 0 0,0 0 0,0 0 0,-1 0 0,1 0 0,0 0-1,0 0 1,0 0 0,0 0 0,0 0 0,0 1 0,0-1 0,0 0 0,-1 0 0,1 0 0,0 0 0,0 0 0,0 0 0,0 0 0,0 0-1,0 1 1,0-1 0,0 0 0,0 0 0,0 0 0,0 0 0,0 0 0,0 0 0,0 1 0,0-1 0,0 0 0,0 0 0,0 0 0,0 0 0,0 0-1,0 0 1,0 1 0,0-1 0,0 0 0,0 0 0,0 0 0,0 0 0,0 0 0,0 0 0,0 0 0,1 1 0,11 3 604,23-1 262,232-58 2182,-147 27-2933,578-154-2318,-598 149 1512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1600,'28'-15'32,"7"2"-8,7-3-88,4-1-8,4-3 64,4-4 64,8-1 56,5-2-112,7 0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1688,'13'-8'96,"12"5"32,7 2-144,8 1-216,4-2-24,11-1 56,6-3 176,8-1 392,4 0 64,-2-1-31,2 4-121,-2 1-360,2 3-257,4 1 185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1 207 488,'18'-3'128,"0"-2"176,2 1 136,4-2 8,4 0-32,3 0-111,6-1-209,3-2-40,5-2-32,-1 1 0,1-5-16,-1 0-8,-4-1-48,-1 0-64,-4-4-32,1 1-33,-6 0-343,-5 0 360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2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3721,'172'31'664,"-30"6"640,-13 2-264,-30-2-359,-13 1-153,-13-2-264,-4 0-72,0 1-112,0-2-64,1-2-184,1-5-112,9-7-272,8-6-97,17-13-167,8-2-128,8-10-504,7-6 808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1192,'-5'2'250,"0"1"1,1-1-1,-1 1 0,1-1 0,-1 1 0,1 1 0,0-1 1,0 1-1,0-1 0,1 1 0,-1 0 0,1 0 0,-5 8 1,4-5-241,-2-1 1,1 1-1,-1-1 1,-12 10 0,2-6 136,-1-1 0,1-1 0,-24 8 0,-16 8 174,-245 102-764,292-124-207,3-1 231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29.24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2141 880 928,'-2'-2'-26,"0"-1"0,0 0 0,0 1-1,0 0 1,-1-1 0,1 1 0,-1 0 0,1 0-1,-1 1 1,0-1 0,0 0 0,0 1 0,0 0-1,0 0 1,0 0 0,0 0 0,-4-1 0,-57-5 6659,70 5-6225,1-1 1,-1 0 0,0-1 0,0 0 0,-1 0 0,1 0 0,-1 0 0,0-1 0,0 0 0,0 0 0,7-10 0,-9 11-340,1 0 0,-1-1-1,0 1 1,0-1 0,-1 0 0,1 0-1,-1 0 1,0 0 0,-1 0 0,1 0-1,-1-1 1,0 1 0,0-1-1,0 1 1,-1-1 0,0 1 0,0 0-1,-1-1 1,1 1 0,-1-1 0,0 1-1,-1-1 1,1 1 0,-1 0 0,0 0-1,0 0 1,-1 0 0,1 0-1,-1 1 1,0-1 0,-1 1 0,1-1-1,-1 1 1,0 0 0,0 1 0,0-1-1,0 1 1,-8-6 0,4 6-30,1-1 1,-1 1-1,0 0 0,0 0 1,0 1-1,0 0 1,0 1-1,0 0 1,-1 0-1,1 0 0,-1 1 1,1 1-1,0-1 1,-1 1-1,1 1 0,0 0 1,0 0-1,0 0 1,-14 7-1,-14 7 141,1 1 0,-62 42 0,85-52-115,-29 20 291,1 1 0,1 3 0,2 1 0,-59 65 0,82-83-256,2 2 0,0 0 0,1 0 0,1 1 1,0 1-1,1-1 0,1 2 0,1-1 0,1 1 0,0 0 1,1 0-1,1 1 0,1-1 0,-1 32 0,4-42-80,1 0-1,-1-1 1,1 1-1,1 0 1,0-1-1,0 0 1,1 1-1,0-1 1,0 0-1,1 0 1,0 0-1,0-1 1,1 0-1,0 1 1,0-1-1,1-1 1,-1 1-1,2-1 1,6 6-1,-4-6 5,1 0 0,0 0-1,0-1 1,0-1 0,1 1-1,-1-2 1,1 1 0,0-1 0,0-1-1,1 0 1,-1-1 0,0 0 0,1 0-1,14-2 1,11-3 8,-1-2 0,0-1 0,0-2 0,-1-1 0,0-2 0,0-1 0,-2-2 0,0-1 0,0-2 0,-2-1 0,0-1 0,-1-2 0,-2-1 0,0-1 0,-1-2 0,-2 0 0,0-2 0,22-34 0,-38 49-20,-1 0 0,-1 0 0,0-1 0,-1 0 0,0 0 0,-1 0 0,-1-1-1,0 0 1,-1 0 0,2-25 0,-5 34-15,0-1 0,0 0 0,-1 1-1,0-1 1,0 1 0,-1 0 0,0-1 0,0 1-1,0 0 1,-1 0 0,0 0 0,0 0 0,0 1-1,-1-1 1,0 1 0,0 0 0,0 0 0,-1 0-1,0 1 1,0 0 0,0-1 0,0 2-1,0-1 1,-1 1 0,0-1 0,0 2 0,-9-5-1,-12-2-12,0 1 0,0 1 0,-1 2 0,0 0-1,-1 2 1,1 1 0,0 1 0,-34 4 0,-5 3-4,0 4 0,-90 23 0,113-22 52,1 3 0,0 1 0,-70 36-1,97-43 10,0 1-1,1 1 0,0 1 0,1 0 1,0 1-1,1 0 0,1 1 1,0 0-1,0 1 0,1 1 0,1 0 1,-12 23-1,13-16-7,1 0 0,1 0 0,0 1 0,2 0 0,1 0 0,1 0 0,1 0 0,0 1 0,2-1 0,1 1 0,8 45 1,-6-53-20,0 0 0,1 0 1,1 0-1,1-1 0,0 0 1,1 0-1,0 0 0,1-1 1,1 0-1,0-1 0,1 0 1,1 0-1,0-1 0,0-1 1,1 1-1,1-2 0,27 18 1,-18-17 17,1-1 0,0-1 1,0-1-1,1-1 0,0-1 0,0-1 1,0-2-1,1 0 0,-1-1 0,1-2 1,0 0-1,40-7 0,-18-1 20,0-1 0,-1-3-1,-1-2 1,0-1 0,72-36-1,-93 38-35,0 0 0,-1-1 0,-1-2 0,0 0 0,-1-1 1,-1-2-1,0 0 0,-1-1 0,-2 0 0,17-25 0,-25 31-25,-1 0 0,0-1-1,-2 0 1,1 0 0,-2 0 0,0-1 0,0 0 0,-2 0 0,0 0-1,-1 0 1,0-1 0,-2 1 0,0-1 0,0 1 0,-2 0-1,0-1 1,-8-29 0,6 32-13,-1-1 0,-1 1 0,0 0 0,0 1-1,-1-1 1,-1 1 0,-1 1 0,0-1 0,0 2 0,-1-1 0,0 1-1,-22-17 1,16 16 5,-1 1 0,-1 0-1,0 2 1,0 0 0,-1 1-1,0 0 1,-1 2 0,-33-7-1,15 7-4,0 2 1,0 1-1,-1 2 0,1 2 0,0 1 0,0 2 0,0 2 0,0 1 0,-63 22 0,80-22 25,1 1-1,-1 0 1,1 2-1,1 0 1,0 2-1,0 0 1,1 0-1,1 2 1,0 0-1,1 2 0,0-1 1,1 2-1,1 0 1,1 1-1,0 0 1,2 1-1,0 0 1,1 1-1,-14 37 1,12-15 19,1 1 1,2 0 0,2 0 0,2 1-1,1 0 1,3 0 0,2 0-1,1 0 1,11 57 0,-6-69-10,1-1 1,1 1-1,1-2 0,2 0 1,27 51-1,-28-62-3,1-1-1,1 0 1,1 0 0,0-2-1,1 0 1,1 0 0,1-1-1,0-1 1,19 12 0,-19-17 28,-1-1-1,1 0 1,0-1 0,1-1 0,0-1 0,0 0 0,0-1 0,0-1-1,1-1 1,-1-1 0,1 0 0,-1-1 0,1-1 0,-1-1 0,1-1-1,17-5 1,-1 0 56,-1-3 0,0 0 0,-1-3 0,0 0 0,-1-2 0,-1-2 0,38-27 0,-48 29-72,-1-1 1,0-1-1,-2 0 1,0-2-1,-1 0 1,-1-1-1,-1 0 1,0-1-1,-2-1 1,-1 0-1,15-40 1,-13 19-55,-1-1 1,-3 0-1,-1-1 1,-2-1 0,0-78-1,-6 80-22,-2-1 1,-2 1-1,-2 0 0,-2 0 0,-2 0 0,-1 1 1,-32-79-1,33 101 28,-2 0 0,0 1-1,-1 0 1,-2 1 0,0 1 0,-1 0 0,0 0 0,-2 2-1,0 0 1,-1 1 0,-1 0 0,0 2 0,-1 0 0,-1 2 0,0 0-1,-33-14 1,31 19-3,-1 0 0,1 1-1,-1 1 1,-1 1 0,1 2-1,0 0 1,-1 2 0,1 0-1,-1 2 1,1 0 0,0 2-1,0 1 1,0 0 0,-30 13-1,10-1 28,2 2-1,0 1 0,1 3 1,1 1-1,1 2 0,-57 50 0,65-47 36,2 0 0,1 2-1,2 1 1,1 1 0,1 1-1,2 1 1,2 2 0,1 0-1,1 0 1,-21 73 0,28-72-17,1 1 0,3 0 0,1 1 0,1-1 0,3 1 0,1 0 0,2 0 0,2 0 0,1-1 0,2 1 0,14 47 1,-13-64-12,1-1 1,1 0 0,1 0 0,1-1-1,1 0 1,1-1 0,15 19 0,-17-26 3,1 0 0,1-1 0,-1 0 0,2-1 0,0 0 0,0-1 0,1-1 0,0 0 0,1-1 0,20 8 0,-10-8 18,1-1-1,0-1 1,0-1 0,0-1-1,1-2 1,-1-1 0,1-1-1,45-6 1,-26-1 17,0-2 0,-1-2 0,0-2 0,53-22 0,-54 15-25,0-3 0,-1-1 0,-2-3 0,0-1 0,-2-2 0,-2-2 0,0-1 0,-2-2 0,-2-1 0,-2-2 0,-1-2 0,-1 0 0,-3-2 0,-1-1-1,-3-1 1,-1-1 0,-2-1 0,-3-1 0,-1 0 0,-2-2 0,-3 1 0,8-73 0,-17 98-23,-1-1 0,-2 1-1,0-1 1,-1 1 0,-1-1 0,-2 1-1,-8-28 1,8 36-1,-2-1 0,1 1 0,-2 0-1,0 1 1,-1 0 0,0 0 0,-1 0 0,0 2 0,-2-1-1,1 1 1,-16-12 0,3 7-8,-1 0 0,0 2 0,-1 1 0,0 1 0,-1 2 0,0 0 0,-1 2 0,0 1 0,-42-7 1,20 8-9,1 1 1,-1 3 0,0 2 0,-88 10-1,87-2 8,1 3 0,0 2 0,1 1 0,0 3 0,2 3 0,-1 1 0,-76 46 0,90-45 14,1 2 0,1 1 0,1 2 0,1 1 0,2 1-1,0 1 1,2 2 0,2 1 0,1 0 0,-28 52 0,30-40 8,2 0 0,2 2 0,2 0 0,2 0 0,2 1 0,2 1-1,2 0 1,2 0 0,2 69 0,5-83-1,1-1-1,2 0 0,1-1 1,1 1-1,2-1 0,16 39 1,-15-48 1,1-2 1,0 0-1,2 0 1,1-1-1,0 0 1,1-1-1,1-1 1,1-1-1,24 21 1,-24-26 11,0 0 0,0-1 0,1 0 1,1-2-1,-1 0 0,2-1 0,-1-1 0,1-1 1,29 6-1,-21-8 16,-1-1 0,2-1 0,-1-1 0,0-2 0,0-1-1,40-8 1,-30 2-3,-1-1-1,-1-3 1,0-1-1,0-1 0,-2-2 1,0-1-1,-1-2 0,0-2 1,-2 0-1,41-37 0,-44 30-42,-1-1 0,-1-1 0,-2-1 0,-1-1-1,-2-1 1,-1-1 0,-2-1 0,-1-1 0,-1 0 0,-3-1-1,0 0 1,-3-1 0,-1-1 0,-2 1 0,-2-1 0,1-44-1,-5 47-15,-2-1-1,-1 0 1,-2 1-1,-1 0 1,-2 0-1,-2 0 0,-1 1 1,-2 0-1,-1 1 1,-2 0-1,-1 1 1,-1 1-1,-2 1 0,-2 0 1,0 2-1,-2 0 1,-37-36-1,36 44 7,0 1 0,-2 0 0,0 2 0,0 2 1,-2 0-1,0 1 0,-1 2 0,0 1 0,-1 2 0,-1 0 0,1 2 0,-1 2 0,0 0 0,-1 2 0,0 2 0,1 1 1,-1 1-1,0 1 0,1 2 0,-1 2 0,1 0 0,0 3 0,1 0 0,0 2 0,0 1 0,-48 25 0,44-18 7,1 3-1,1 0 1,0 2-1,2 1 1,-43 45 0,55-50 17,0 2 0,2 0 1,0 1-1,2 0 0,1 1 1,0 1-1,2 0 0,0 0 1,-7 31-1,9-19 16,3 1 1,1 0-1,1 0 1,2 0-1,2 0 0,2 1 1,1-1-1,1 0 0,2-1 1,16 52-1,-9-45-3,2-1 0,2-1 1,2 0-1,1-2 0,2 0 0,2-1 0,1-1 1,43 47-1,-48-62-11,1-1 1,1-2-1,0 1 1,1-2-1,2-2 1,-1 0 0,2-1-1,0-1 1,1-2-1,0 0 1,1-2-1,0-1 1,0-1-1,1-2 1,0-1-1,31 2 1,-16-7 19,0-1 1,0-3-1,-1-1 1,0-2-1,0-2 1,-1-2-1,0-2 0,0-1 1,61-32-1,-56 21-3,-1-1-1,-1-2 0,-2-2 0,-1-2 0,-1-2 1,-2-2-1,55-64 0,-68 67-49,-2-1 0,-1-2 0,-1 0 0,-3-1 0,-1-1 0,-1-1 0,18-69 0,-27 82-10,-2-1-1,-2 0 1,0 0-1,-2-1 1,0 1-1,-2-1 1,-1 1 0,-2-1-1,0 1 1,-2 0-1,-1 0 1,-15-42-1,13 51 30,-1 0-1,0 0 0,-1 1 0,-1 1 0,-1 0 0,0 0 0,-1 1 0,-1 1 0,-23-20 0,15 18 5,0 0-1,-1 1 1,-1 1-1,0 2 1,-1 0 0,-36-11-1,21 11-11,-1 2-1,0 2 1,0 1 0,-1 3-1,0 1 1,0 2 0,0 2-1,-83 12 1,83-5-8,1 2-1,0 1 1,1 3 0,0 1 0,1 2-1,-65 38 1,79-39 18,0 1 0,2 2 0,0 0 1,1 1-1,1 1 0,1 1 0,1 0 0,1 2 1,1 0-1,-23 45 0,21-27 22,3 1-1,1 0 1,2 1 0,2 1 0,2 0-1,2 0 1,2 0 0,2 1-1,2 0 1,9 80 0,-4-87-6,2 0-1,1 0 1,3-1 0,1 0 0,1-1 0,2 0-1,2-1 1,1-1 0,2 0 0,2-2 0,1 0-1,46 53 1,-47-65-6,0-1 1,2-2-1,0 0 0,1-1 0,1-2 1,0 0-1,1-2 0,1 0 0,0-2 1,0-1-1,30 6 0,-21-8 18,0-2 0,0-1 0,1-2 0,0-2-1,-1-1 1,1-2 0,0-1 0,46-11 0,-43 4 6,0-1 0,0-2 0,-2-1 0,1-3 0,-2-1 1,0-1-1,41-31 0,-50 30-13,-1-1 0,0-2 0,-2-1 0,-1 0 0,-1-2 0,-1-1 0,-2-1 0,33-56 0,-33 43-25,-2-1 1,-2-1 0,-1-1 0,-3 0 0,-1 0 0,-3-1 0,5-69 0,-10 75-26,-3 0 0,-1-1 1,-2 1-1,-2 0 0,-2 1 0,-1-1 0,-1 2 0,-3-1 1,-17-39-1,19 56 29,-1 0 0,-1 1 0,-1 0 0,-1 1 0,-1 0-1,0 1 1,-1 1 0,-1 1 0,0 0 0,-2 1 0,0 1 0,0 1 0,-1 0 0,-1 2 0,0 0 0,0 1 0,-1 1 0,-30-7 0,12 6 0,0 2 1,-1 2-1,0 1 0,0 2 1,0 2-1,0 2 1,0 2-1,-64 12 0,46-3-5,1 4 0,0 1 0,1 3 0,1 3 0,-66 37 0,88-40 23,0 2 0,2 1 0,1 2 1,0 1-1,2 1 0,2 1 0,0 2 0,2 1 0,1 1 0,1 1 0,2 1 0,2 0 0,-19 46 0,24-45 24,1-1 0,2 2-1,2 0 1,1 0 0,1 1 0,3-1 0,0 1 0,3 0 0,1 0 0,2 0 0,1 0 0,2 0 0,1 0 0,15 46 0,-13-59-22,2 0 0,0-1 1,1 1-1,1-2 0,2 0 0,0 0 1,1-2-1,1 1 0,1-2 1,1 0-1,0-2 0,1 0 1,1 0-1,1-2 0,0-1 1,1 0-1,1-2 0,0 0 0,0-2 1,1 0-1,0-2 0,46 10 1,-30-13 2,0-1 0,0-1 1,-1-3-1,1-1 0,0-2 1,0-2-1,-1-2 1,0-1-1,0-2 0,-1-1 1,39-18-1,-22 5 16,-1-2 1,-1-3-1,-2-2 0,-1-2 0,-1-2 1,75-71-1,-86 67-31,-2-2 1,-2-1-1,-1-1 0,-2-3 1,-2 0-1,-3-1 1,-1-2-1,28-82 0,-39 91-24,-2-1 0,-1-1-1,-3 1 1,-1-2 0,-2 1-1,-2-1 1,-2 1 0,-2-1-1,-2 0 1,-1 1 0,-14-57-1,11 75 17,0 1 0,-2 0 0,0 1 0,-1 0-1,-2 0 1,0 1 0,-1 1 0,-1 0 0,-1 1 0,-1 0-1,-1 1 1,0 1 0,-1 1 0,-1 0 0,0 1-1,-1 2 1,-29-16 0,15 12-18,-2 2 0,0 1 0,-1 2 0,0 2 0,-1 1 1,0 1-1,0 3 0,0 1 0,-1 2 0,-46 3 0,30 2-3,0 3 0,0 2 0,0 3 0,1 2 0,1 2 0,0 2 0,1 3 0,-81 44 0,97-43 19,1 1 1,1 1-1,1 2 1,2 1-1,0 2 1,2 0-1,1 3 1,1 0-1,2 1 1,1 2-1,2 0 1,-25 52-1,29-43 25,1 1 0,2 1-1,3 0 1,1 1 0,2 0-1,2 1 1,3 0 0,1 0 0,2 0-1,3 0 1,8 56 0,-4-69 3,2 0 1,0 0 0,3-1 0,1 0-1,1 0 1,32 55 0,-30-65-10,0 0-1,2-1 1,0-1 0,2-1 0,0 0 0,2-1 0,0-1-1,0-1 1,33 18 0,-31-22 3,1-1 0,0 0 0,1-2-1,0-1 1,0-2 0,1 0 0,0-1 0,1-2 0,-1-1 0,32 1-1,-24-5 14,1-1-1,-1-2 0,1-2 0,-1 0 1,-1-3-1,1 0 0,39-19 0,-28 8-3,-1-2 0,-1-2-1,-1-2 1,-2-2-1,-1-1 1,-1-2-1,-1-2 1,-2-1-1,-1-2 1,-2-1 0,34-53-1,-41 49-40,-1-1 0,-2-2 0,-2 0 1,-2-2-1,-2 0 0,-2 0 0,11-70 0,-19 80-8,-2-1 0,-1 1-1,-2-1 1,-2 0 0,-1 1 0,-2-1 0,-1 1 0,-2 0-1,-1 0 1,-19-49 0,17 63 14,-1 0 0,0 0-1,-2 1 1,0 1 0,-2 0 0,0 1 0,-1 0-1,-36-31 1,27 30-3,-1 1-1,-1 1 1,0 1-1,-1 1 1,-1 2 0,-37-13-1,13 10-11,0 3 0,0 2 0,-1 2 0,-1 3 0,1 2 0,-1 2-1,-99 9 1,96 0 3,1 2 0,1 3 0,0 3 0,0 2 1,2 2-1,0 2 0,1 3 0,-89 53 0,111-56 28,1 0 0,1 3 0,1 0 0,1 2 0,1 0 0,2 2 0,0 1 0,2 1 0,1 1 0,1 1 0,2 0 0,1 1 0,1 1 1,-21 69-1,25-57 20,3 0 0,2 0 0,1 0 0,3 1 0,1 0 0,3 0 0,2 0 0,1-1 0,3 1 0,1-1 0,25 74 1,-21-85-20,2 1 1,1-1 0,2-1 0,1-1 0,2-1 0,0 0 0,3-1 0,0-2-1,2 0 1,0-2 0,2 0 0,1-2 0,1-1 0,63 37 0,-54-40-13,0-3 0,1-1 0,0-1 0,1-3 0,1-1 0,0-2 0,0-1 0,70 2 0,-59-9 25,0-3 0,0-2-1,0-2 1,0-2 0,-1-3 0,78-26 0,-73 16-5,-1-2 1,0-3-1,-2-2 1,-1-2-1,-2-2 1,-1-3 0,-2-1-1,-1-3 1,-2-1-1,-2-3 1,-1-1-1,-3-2 1,34-53-1,-39 44-48,-2-1 0,-3-1 0,-2-2 1,-3 0-1,-2-2 0,-3 0 0,16-102 0,-28 118 2,-3 0 1,-1 0-1,-2 0 0,-12-81 0,7 93 26,-2 1-1,-2 0 1,-1 0-1,-1 1 0,-2 0 1,-1 1-1,-20-31 0,18 36 1,-2 1 0,0 0 0,-2 2 0,0 0-1,-1 1 1,-2 1 0,0 2 0,0 0 0,-44-24 0,32 24-22,-2 1 1,1 2 0,-2 1 0,1 3-1,-2 0 1,-69-8 0,55 14-5,0 2 1,0 2-1,0 3 1,0 2 0,1 2-1,-1 3 1,1 2-1,1 2 1,0 2 0,1 3-1,-60 30 1,73-28 43,2 1 0,0 2 0,1 1 0,2 2-1,1 2 1,0 0 0,3 2 0,0 1 0,2 1 0,-33 55 0,33-43 23,2 1 1,3 1 0,1 0-1,3 2 1,1 0-1,3 1 1,2 1-1,-6 61 1,12-59 0,3-1 0,2 0 0,2 1 0,2-1 1,3 0-1,2 0 0,2-1 0,19 53 0,-16-63-22,2-1-1,2-1 1,1-1-1,2-1 1,2 0 0,1-2-1,2 0 1,1-2-1,1-1 1,42 35-1,-45-45-9,0-2-1,2-2 1,0 0-1,1-1 1,0-2-1,1-1 1,1-1-1,0-2 1,0-1-1,1-1 1,0-2-1,1-1 1,-1-1-1,1-2 1,0-1-1,0-1 1,0-2-1,-1-1 1,1-2-1,31-9 1,-14-1 6,-2-2 1,0-3 0,-1-1 0,-1-2-1,-1-3 1,-2-1 0,0-2-1,-2-2 1,-1-1 0,-2-2 0,51-61-1,-41 39-69,-3-3 0,-2-1 0,-2-2-1,-4-2 1,-2-1 0,-3-2 0,29-93-1,-47 116-6,-1-2-1,-3 1 1,-1-2-1,-2 1 1,-3-1 0,-4-79-1,-1 96 45,-2 1 0,-1-1 0,-1 1 0,-1 1 1,-2-1-1,-1 2 0,-1-1 0,-2 1 0,0 1 0,-2 0 0,-30-40 0,21 39 7,-1 1 0,-1 1-1,-1 1 1,-1 1 0,-1 2-1,-1 1 1,-1 1 0,-1 2-1,0 1 1,-1 1 0,-1 2-1,-39-10 1,5 6-21,-2 3 0,0 2 0,0 4 0,-1 2 0,-87 6 0,99 2 23,1 4 0,0 1 0,0 4-1,1 1 1,0 4 0,1 1 0,1 3-1,1 3 1,-62 35 0,77-34 57,1 1 0,1 1 1,1 2-1,2 2 0,1 1 0,1 2 1,2 1-1,1 1 0,2 2 0,2 0 1,1 2-1,-28 62 0,30-47 21,3 1 0,1 1 1,4 0-1,2 1 0,2 1 0,3 0 0,2 0 0,3 1 0,3-1 0,2 0 0,2 1 1,3-2-1,18 64 0,-14-77-43,2 0 0,2 0 0,2-2 0,2 0 0,2-1-1,1-1 1,40 51 0,-40-62-20,2-2 0,1 0 0,0-2 0,2-1 0,1-1-1,1-2 1,1-1 0,1-1 0,64 28 0,-73-38 11,1-1 0,0-1 0,0-1 1,0-1-1,0-1 0,1-1 0,0-2 1,0 0-1,-1-2 0,1 0 0,32-7 0,-25 1 7,-1-2 0,0-1 0,0-1 0,-1-2 0,0-1-1,-1-1 1,51-35 0,-37 17-28,-2-2-1,-1-2 1,-2-1 0,-1-2-1,-2-2 1,-2-1 0,-2-2-1,-2 0 1,-2-2-1,25-60 1,-33 60-34,-2 1-1,-2-2 1,-3 0-1,-1-1 1,-3 0 0,-1-1-1,-3 1 1,-3-65-1,-2 83 22,-2 0-1,-1 1 0,-2-1 1,-1 1-1,-1 0 0,-2 1 1,0 0-1,-2 0 0,-2 1 1,0 1-1,-2 1 0,-1 0 1,0 0-1,-33-33 0,24 33 3,-1 1-1,-2 2 1,0 0-1,-1 2 1,-2 2-1,0 0 1,-48-19-1,36 21-7,-1 2-1,-1 1 0,0 3 1,-1 2-1,-62-4 0,44 10 1,0 2 1,1 4-1,-1 2 0,1 4 0,0 2 0,1 2 0,1 4 0,-111 44 0,126-40 37,0 2 0,1 2-1,2 2 1,-59 47 0,78-54 25,2 1 0,0 2 0,2 0 0,0 1 0,2 1 0,1 1 0,0 1 0,-20 44 0,23-35 21,2 0-1,1 1 1,2 0-1,2 0 1,1 1-1,2 0 1,1 0-1,3 1 0,5 74 1,2-67-28,2 0 1,1 0-1,3 0 1,2-2-1,1 0 1,3 0-1,42 77 1,-37-84-18,2 0-1,1-1 1,1-2-1,3 0 1,0-2-1,2-2 1,1-1-1,52 36 1,-55-46 3,1-1 0,0-2 0,2 0 0,-1-2 0,2-2 0,0-1 0,0-2 0,1-1 0,0-2 0,70 4 0,-61-10 28,-1-3-1,1-1 0,-1-2 1,0-2-1,0-2 0,67-25 1,-43 8 5,-2-3 1,0-2 0,72-51 0,-88 50-64,-2-2 1,-2-3 0,-2-1 0,-1-2 0,-2-2 0,-1-1 0,-3-2 0,-2-2 0,-2-1 0,40-84 0,-54 95-41,-2-1 1,-2-1 0,-1 0 0,-2-1 0,-2 0 0,-2 0 0,-2-1-1,-1 0 1,-2 0 0,-2-1 0,-2 1 0,-2 0 0,-2 0 0,-1 1-1,-19-57 1,14 63 36,-2 1 0,-2 1 1,-1 0-1,-2 2 0,-1 0 0,-1 1 0,-1 1 0,-2 1 0,-1 1 0,-1 1 0,-2 1 0,0 1 0,-1 2 0,-1 1 0,-1 2 0,-40-19 0,40 23-2,-1 1-1,-1 1 1,0 2-1,-1 2 0,0 1 1,-1 1-1,1 2 1,-1 2-1,0 1 0,0 1 1,0 3-1,0 0 1,0 2-1,1 2 0,-1 1 1,1 2-1,-36 14 1,32-7 30,1 1 0,1 3 0,1 0 0,1 3 0,1 0 0,1 2 1,1 2-1,1 1 0,2 1 0,1 1 0,1 2 0,1 0 0,2 2 0,-22 43 1,25-37 47,2 0 1,2 0 0,1 2-1,3 0 1,1 1 0,2 0-1,2 0 1,2 1-1,2-1 1,1 1 0,3 0-1,2 0 1,7 43 0,-1-45-34,1 0 0,2-1 0,2 0 0,1-1 0,3-1 0,0-1 0,3 0 0,1-2 0,2 0 1,1-1-1,2-2 0,1-1 0,2-1 0,1-1 0,1-2 0,2-1 0,0-2 0,76 41 0,-64-43-2,1-3 0,1-1 0,1-3-1,1-2 1,0-2 0,0-2 0,1-2 0,0-3-1,1-2 1,-1-2 0,1-2 0,-1-3 0,0-2-1,0-2 1,-1-2 0,95-33 0,-85 20-30,-1-2 0,-1-2 0,-2-3-1,-1-3 1,-2-2 0,-1-2 0,-1-2 0,-3-3 0,-1-2 0,-3-1 0,50-65-1,-65 70-24,-1 0-1,-3-2 0,-1-1 0,-2-1 0,-1 0 0,-3-2 0,-2 0 0,-2-1 0,-2-1 0,-2 0 0,-2 0 0,-2-1 1,-3 0-1,-1 0 0,-7-62 0,1 75 11,-1 0-1,-3 0 1,0 1 0,-3 0 0,0 1 0,-3 0-1,-1 0 1,-1 2 0,-1 0 0,-2 1 0,-2 1-1,0 0 1,-2 2 0,-1 1 0,-1 0 0,-2 2-1,0 1 1,-2 2 0,-49-31 0,35 30-25,0 2 1,-2 2 0,0 1-1,-1 3 1,-1 2-1,0 2 1,-1 2 0,-68-4-1,46 9-2,0 4 0,-1 2 0,1 4 0,0 3 0,-82 21 0,100-17 62,2 2 1,-1 3-1,2 2 0,0 1 1,2 3-1,0 2 1,2 2-1,1 2 0,2 2 1,0 2-1,3 2 0,1 1 1,1 1-1,2 3 1,2 1-1,2 1 0,2 1 1,2 2-1,2 1 1,-25 65-1,30-56 51,2 0 0,3 1 0,2 1 0,3 1 0,2-1 0,3 1 0,2 0 0,3 1 0,3-1 0,10 59 0,-5-70-41,3 1 0,2-2 0,1 1-1,3-2 1,2 0 0,1-1 0,3-1-1,1-1 1,3-1 0,1-2 0,2 0-1,47 47 1,-41-52-10,1-2-1,1-1 1,1-2-1,2-2 1,1-2-1,2-1 1,74 30-1,-89-44 4,1-1 0,0-2-1,1-1 1,-1-1 0,1-2-1,0 0 1,0-3 0,1 0-1,-1-2 1,0-2 0,0 0-1,0-3 1,39-10 0,-28 2 9,0-3 1,0-1-1,-2-1 1,0-3 0,-2-1-1,0-2 1,54-46-1,-51 33-28,-1-2-1,-2-1 0,-2-2 0,-2-2 1,48-82-1,-50 68-56,-2-1-1,-4-2 1,-1-1-1,-4-1 1,-3-1 0,-2 0-1,-3-1 1,-3-1 0,-3 0-1,-3-123 1,-7 141 7,-2 0 1,-3 1 0,-1 0 0,-3 0-1,-2 0 1,-1 2 0,-23-46-1,21 58 24,-1 2 0,-1 0 0,-2 1 0,-1 1 0,-1 1 0,-1 1 0,-2 1 0,-1 1 0,-57-41 0,43 40-9,-2 3 1,0 1-1,-2 3 1,0 1-1,-2 3 0,1 1 1,-2 2-1,-82-10 1,35 13-31,1 4 1,-1 4 0,-149 16 0,189-8 53,0 3-1,1 1 1,0 3 0,1 3-1,0 2 1,2 2 0,0 2 0,-78 47-1,104-53 43,1 1 0,1 1 0,0 1 0,2 1 0,0 1 0,1 1 0,1 1 0,1 0-1,1 2 1,1 0 0,1 1 0,2 0 0,0 1 0,2 0 0,1 1 0,1 0 0,-9 55 0,13-38 50,2 0 0,2 0 0,2 0 0,2-1 0,2 1 1,2 0-1,2-1 0,2-1 0,31 81 0,-17-63-31,3-1 0,3-2 0,2-1-1,3-1 1,2-2 0,52 57 0,-46-65-35,1-1 1,3-2-1,1-2 1,2-2 0,1-3-1,2-2 1,2-2-1,70 29 1,-82-44-3,0-1 0,0-2 1,1-3-1,1-1 0,0-2 1,1-3-1,-1-1 0,1-2 1,0-3-1,-1-1 0,90-17 1,-85 7-28,-1-2-1,0-3 1,0-1 0,-2-3 0,-1-2-1,0-1 1,-2-3 0,-1-2 0,-2-1-1,0-3 1,-2-1 0,-2-2 0,-1-2-1,-2-1 1,-2-1 0,-2-2 0,-1-2-1,-2 0 1,-2-2 0,-3-1 0,32-87-1,-37 75-62,-3 0 0,-3-1 0,-2-1 0,-2 0 1,-4 0-1,-2 0 0,-3 0 0,-11-84 0,7 107 43,-2 1 0,-2 1 1,-1-1-1,-2 2 1,-1-1-1,-2 2 1,-1 0-1,-2 0 1,-1 2-1,-1 0 0,-2 2 1,-1 0-1,-2 2 1,-49-46-1,39 48-4,-1 1 0,-1 2-1,-1 1 1,0 2 0,-2 2 0,0 1-1,-1 3 1,-1 1 0,0 2-1,-46-6 1,16 7-15,1 3-1,-1 4 0,0 2 1,0 4-1,-95 16 0,113-10 35,0 3 1,1 3-1,1 1 0,1 3 0,0 2 0,1 2 0,2 2 1,-58 40-1,70-39 71,1 1 1,2 2-1,0 1 0,2 2 1,1 1-1,2 1 0,2 1 1,0 2-1,3 1 1,-31 65-1,36-57 25,2 0 1,2 1-1,3 1 0,1 0 1,2 0-1,3 1 0,2 0 0,1 0 1,3 0-1,2 0 0,2-1 1,3 1-1,1-1 0,3-1 1,1 1-1,3-2 0,36 76 0,-31-81-34,2-1 0,1-1 0,3 0 0,1-3 0,1 0-1,2-1 1,1-2 0,48 37 0,-48-46-10,1-1 0,2-2 1,0-1-1,0-2 0,2-1 1,1-2-1,0-2 0,0-1 1,1-2-1,45 6 0,-42-11 6,0-2 1,1-2-1,-1-2 0,0-1 1,0-3-1,0-1 0,-1-2 1,80-27-1,-71 16-19,-1-2-1,-1-3 0,0-2 1,-2-1-1,-1-3 0,67-58 1,-67 48-68,-2-3 0,-2 0 0,-2-3 0,-2-1 0,-2-2 0,-2-2 0,-3 0 0,-1-3 0,-3 0 0,-3-1 0,-2-1 1,-2-2-1,16-86 0,-29 103-20,-1 0 0,-2-1 0,-3 0 0,-1 0-1,-2 1 1,-1-1 0,-3 1 0,-1 0 0,-2 0 0,-24-60 0,21 70 39,-2 0 0,-1 0 0,-1 2 0,-2 0 0,-1 1-1,-1 1 1,-1 1 0,-2 1 0,0 1 0,-2 1 0,0 1 0,-1 1 0,-36-19-1,19 17 2,0 2 0,-1 2 0,-1 2 0,-1 2 0,-1 3-1,1 1 1,-2 2 0,1 3 0,-1 2 0,-72 2-1,36 6-10,1 4 0,0 3 0,1 5 0,1 2 0,-104 39 0,122-33 73,1 3 0,1 2-1,2 4 1,0 2 0,3 2-1,1 3 1,2 3 0,2 1-1,2 3 1,-48 59 0,65-67 64,2 1-1,2 2 1,2 1 0,1 1 0,3 1 0,2 1 0,1 1 0,3 1 0,2 1 0,2 0 0,2 0 0,2 1 0,3 1-1,-1 63 1,10-63-68,1 0-1,3 0 1,2-1-1,2 0 1,2-1-1,2 0 1,3-1-1,1-1 1,3-1-1,2 0 1,1-2-1,3-1 1,1-1-1,2-2 1,2-1-1,2-1 1,1-2-1,1-1 1,3-3-1,0 0 1,2-3-1,1-2 1,1-1-1,53 21 1,-69-36-20,0 0 0,0-2 0,1-1 0,0-2 0,0-1 0,1-1 0,0-1 0,0-2 0,-1-1 0,1-1 0,0-2 0,0 0 0,-1-3 0,0 0 0,56-20 0,-35 4 9,-1-1-1,-1-2 1,0-3 0,-3-1 0,0-3-1,-2-1 1,-2-2 0,-1-2 0,-1-2-1,-3-1 1,59-84 0,-58 66-81,-2-1 0,-2-2-1,-4-2 1,-2 0 0,-3-2 0,-2 0 0,-4-2-1,19-133 1,-28 124-82,-3 0 0,-4 0 0,-3 0-1,-3 0 1,-4 1 0,-23-100 0,22 138 86,-3 0 1,-1 1-1,-2 1 1,-1 0-1,-2 1 1,-24-35-1,26 46 39,-2 1-1,0 0 1,-2 2-1,0 0 1,-1 1-1,-1 1 1,-1 1-1,-1 1 1,-27-14-1,11 11-8,-1 2 0,-1 1 1,-1 3-1,0 1 0,-1 2 0,0 2 0,0 2 1,-75 0-1,46 7-11,0 3 1,0 3 0,0 3 0,-107 31 0,133-27 41,-1 2 1,2 2-1,0 2 1,2 2-1,0 2 1,1 2 0,2 2-1,-55 48 1,71-54 54,1 2 0,1 1 0,1 1-1,1 0 1,2 2 0,0 0 0,2 1 0,1 1 0,2 0 0,1 1 0,1 1 0,2 0 0,-9 48-1,13-39 48,3 1-1,1-1 1,3 1-1,1 0 0,2-1 1,1 1-1,3-1 0,1 0 1,2-1-1,24 58 1,-11-41-25,3-2 1,2 0 0,2-2 0,3-2 0,2-1-1,63 69 1,-51-71-57,2-2-1,2-2 1,1-3-1,3-1 1,1-4-1,2-2 1,1-2-1,1-3 1,2-3-1,0-2 1,2-4-1,82 16 1,-92-26-19,1-2-1,0-2 1,0-3-1,0-3 1,0-2-1,0-2 1,0-3-1,-1-2 1,0-3 0,-1-2-1,0-2 1,-1-3-1,-1-2 1,-1-2-1,56-35 1,-62 27-22,-1-1 0,-1-3 0,-2-1 0,-1-2 1,-3-2-1,-1-1 0,-2-2 0,-1-1 0,-3-2 0,-2-1 0,-2-1 0,-2-1 1,19-55-1,-26 56-49,-2 0 1,-2-1-1,-3 0 1,-1-1 0,-3 0-1,-2 0 1,-2 0-1,-2-1 1,-2 1-1,-3 0 1,-2 0 0,-2 0-1,-2 1 1,-23-61-1,21 75 38,-3 2 1,0 0-1,-2 1 0,-2 1 0,-1 1 1,-1 0-1,-1 2 0,-2 1 0,0 0 1,-2 2-1,-1 1 0,-61-39 0,50 40-3,-1 2-1,0 2 0,-2 1 0,0 3 1,-1 1-1,0 2 0,-1 2 1,0 2-1,-1 2 0,-55 0 1,40 5-2,-1 3 0,2 3 1,-1 2-1,1 3 0,0 2 1,1 3-1,0 2 0,-68 32 1,81-28 34,1 2 0,2 1 1,0 3-1,2 1 0,1 3 1,1 0-1,2 3 1,1 1-1,2 1 0,-42 60 1,42-44 90,2 2 1,3 1-1,2 1 1,2 1-1,3 1 1,3 1-1,2 1 1,2 1 0,4 0-1,2 0 1,3 1-1,2-1 1,3 1-1,3 0 1,14 81-1,-7-89-30,2 0-1,2 0 1,3-2 0,2 0-1,3 0 1,1-2-1,48 74 1,-45-86-38,1-2-1,2-1 1,1-1-1,2-1 1,1-2-1,2-2 1,0-1 0,2-1-1,73 38 1,-82-50-6,1-2 1,1-2 0,0 0-1,1-2 1,0-1 0,0-2-1,1-1 1,-1-1 0,1-2-1,0-1 1,0-2 0,0-1-1,0-1 1,-1-2 0,1-1-1,-1-1 1,-1-2 0,49-20-1,-27 4-27,-2-2-1,-1-2 1,-1-3 0,-2-1-1,-1-3 1,-2-1-1,-1-2 1,-3-2 0,-1-2-1,58-84 1,-55 64-52,-2-2 0,-4-1-1,-2-2 1,-4-1 0,-2-1 0,-4-2 0,24-125 0,-39 153 29,-3 0 0,-1-1 0,-3 0 0,-1 0 0,-3 1 1,-1-1-1,-11-46 0,8 61 16,-2 0 1,-1 0-1,-1 1 1,-1 0-1,-2 1 1,-1 1-1,-1 0 1,-1 1-1,-1 1 0,-42-44 1,28 40-7,-1 1 0,-1 2 0,-1 2 0,-1 1 0,-1 1 0,-1 2 0,-1 2 0,-1 2 0,0 1 0,-1 2 0,-1 2 0,-66-9 0,33 11-14,-1 3-1,1 3 1,-1 4-1,0 3 0,1 3 1,-100 23-1,95-11 22,0 4 0,1 3 0,2 3 0,-80 43 0,102-42 66,1 2 0,1 3 0,2 1 1,1 3-1,-87 90 0,108-94 22,1 1 1,2 1-1,1 1 0,2 2 0,2 0 0,2 1 1,1 1-1,3 1 0,1 0 0,2 1 0,2 0 1,2 1-1,2 0 0,2 1 0,2-1 0,5 66 1,0-69-53,2 0-1,2-1 1,1 1 0,3-1 0,1-1 0,2 0 0,1-1 0,3-1 0,0 0 0,3-1 0,1-1 0,2-1 0,1-2 0,2 0 0,1-2 0,1 0 0,61 47-1,-60-56-10,1-2 0,2-1 0,0-1 0,0-2 0,2-1 0,0-1 0,0-3 0,1-1 0,1-1 0,-1-2 0,1-1 0,1-3 0,-1 0 0,0-3 0,1-1-1,-1-2 1,0-1 0,0-2 0,68-20 0,-30-1 9,-1-2 0,-1-4 0,-2-3 0,-2-3 0,-1-3 0,95-78 1,-95 63-53,-3-3 1,-3-2-1,-2-4 1,-4-1 0,82-129-1,-102 136-16,-2-1-1,-3-2 0,-2-1 1,-4-2-1,-2 0 0,25-130 1,-42 157 18,-1 0 1,-2 0-1,-2 0 1,-2 0-1,-1 0 1,-2 1-1,-2-1 1,-1 1-1,-2 0 1,-2 0-1,-1 1 1,-2 1-1,-34-65 1,27 66 4,-2 1 1,-1 1 0,-2 1 0,-1 1-1,-2 1 1,0 2 0,-2 1-1,-1 1 1,-2 2 0,0 2 0,-1 0-1,-1 3 1,-42-17 0,28 17-17,0 2 1,-1 2-1,-1 3 1,0 2-1,0 2 1,-1 3-1,0 2 0,0 2 1,-87 10-1,87-2 31,0 2-1,1 2 1,1 3 0,0 2-1,1 2 1,0 3-1,2 1 1,1 3-1,-72 48 1,86-48 50,1 1 0,1 1 0,1 2 0,2 1 0,1 1 0,1 2 1,1 0-1,3 2 0,0 0 0,2 1 0,2 2 0,2-1 0,-12 41 1,12-18 54,3 1 1,2 0 0,3 0 0,3 1 0,2 0 0,3 0-1,3-1 1,3 1 0,21 98 0,-11-91-71,4 0 0,2-2 0,3 0 0,4-2 0,2 0 0,3-3 1,2-1-1,48 61 0,-51-81-26,1-2-1,2-1 1,2-2 0,1-1-1,1-3 1,2-1 0,58 32 0,-70-46 8,1-2 1,1-1 0,1-1 0,0-2-1,0-1 1,1-2 0,0-1 0,0-2-1,1-1 1,0-2 0,66-4-1,-56-5 3,0-1 0,-1-2 0,-1-2 0,0-2 0,0-2 0,-1-2 0,-2-2 0,0-1 0,-1-2 0,44-34 0,-41 24-34,-1-1 0,-1-3 0,-2-1-1,-2-2 1,-1-1 0,-3-2 0,-1-1 0,33-64-1,-39 58-13,-2-1-1,-3-1 0,-2-1 0,-2-1 0,-3 0 1,-2-1-1,-2 0 0,-3-1 0,-1-56 0,-5 74 26,-2 0-1,-2 1 1,-1-1 0,-2 1-1,-2 1 1,-1-1-1,-2 1 1,-1 1-1,-2 0 1,-1 1 0,-2 1-1,-1 1 1,-2 0-1,-31-36 1,19 32-1,-2 3 1,-2 0-1,0 3 1,-2 1-1,-2 2 1,0 1-1,-2 3 1,0 1-1,-2 2 1,0 3-1,-1 1 1,-76-16-1,53 19-17,0 2-1,-1 4 1,0 3-1,0 2 1,0 4 0,0 3-1,1 3 1,-80 19-1,99-15 25,2 3 0,0 1 0,1 3 0,1 2 1,0 1-1,2 3 0,1 1 0,1 3 0,-76 66 0,90-68 59,2 1 0,0 2 0,2 0 0,1 1 0,2 2 0,1 0 1,1 1-1,2 1 0,2 0 0,1 2 0,2-1 0,1 2 0,-9 63 0,13-47 15,3 0 0,3 1-1,1-1 1,4 0 0,1 1 0,3-2-1,2 1 1,3-1 0,2-1-1,2 0 1,35 74 0,-34-90-54,2 0 0,1-2 0,2-1 0,1 0 1,1-2-1,2-1 0,1-1 0,1-1 0,1-2 0,2 0 1,1-3-1,0-1 0,2-1 0,0-2 0,2-1 0,43 15 0,-42-21 0,1-1-1,0-2 0,0-1 0,1-3 0,0-1 0,0-1 0,1-3 0,-1-1 0,0-2 1,0-2-1,0-1 0,56-18 0,-44 7 12,-1-3 1,0-2-1,-1-2 1,-2-2-1,-1-2 1,-1-2-1,-1-3 1,54-50-1,-64 49-38,-1-1 0,-2-1 0,-2-2 0,-1-1-1,-2-2 1,-2 0 0,-2-2 0,-1 0 0,27-84-1,-34 78-51,-3-1-1,-2-1 0,-2 0 0,-2 0 1,-2 0-1,-3-1 0,-2 1 0,-9-59 1,3 67 27,-1 1 1,-3 0 0,-1 0 0,-2 1 0,-2 1 0,-2 0 0,-1 2 0,-2 0-1,-1 1 1,-30-36 0,24 38 21,-1 1 0,-2 1 0,-1 2-1,-2 1 1,-1 2 0,-1 1 0,-1 2 0,-1 2-1,-1 1 1,-2 2 0,0 2 0,0 1 0,-2 3-1,0 1 1,0 2 0,-1 2 0,0 2 0,-1 2-1,-66 1 1,62 6-1,0 2 0,0 2 0,1 3 0,0 2 0,1 1 0,0 3 0,1 2 0,1 1 0,0 3 0,2 2 0,0 1 0,-53 42 0,65-42 55,1 2 1,1 1 0,1 1-1,1 1 1,2 2 0,1 1-1,1 0 1,2 2 0,2 0-1,1 2 1,1 0 0,2 1-1,2 0 1,1 1 0,-11 67-1,17-56 23,3 0 0,2 0 0,2 0 0,3 0 1,1-1-1,2 1 0,3-1 0,2 0 0,1-1 0,3-1 0,2 0 0,2-1 0,1-1 0,3-1 0,43 59 0,-44-71-38,2-1-1,1-1 1,1-1-1,2-1 1,0-2-1,2-1 0,1-1 1,59 32-1,-62-41-9,1-2-1,-1 0 0,2-2 0,0-2 0,0 0 0,0-2 1,1-2-1,0-1 0,0-1 0,0-1 0,46-6 0,-35-2-2,0-2-1,-1-2 0,0-1 0,0-2 1,-1-2-1,-1-2 0,-1-2 0,-1-1 1,-1-2-1,61-49 0,-51 33-34,-1-3-1,-2-1 1,-3-3-1,-1-1 1,-2-2-1,-3-1 1,32-61-1,-41 62-39,-3-2-1,-2 0 1,-2-1 0,16-69-1,-28 85 24,0 0 0,-3-1 0,-1 0-1,-1 0 1,-3 0 0,0 0 0,-10-49 0,8 70 29,-1-1 1,0 1 0,-2 0 0,0 0 0,0 0 0,-2 1 0,0 0-1,0 1 1,-2 0 0,0 0 0,0 1 0,-1 0 0,-1 0-1,0 1 1,0 1 0,-2 0 0,1 1 0,-1 1 0,0 0-1,-1 1 1,-21-9 0,11 8-1,-1 1 0,0 2 0,0 1 0,-1 0 1,1 2-1,-1 1 0,0 2 0,0 0 0,0 2 0,1 0 0,-1 2 0,1 1 0,-47 16 0,30-7 8,2 3-1,-1 1 0,2 2 1,1 2-1,0 1 0,2 3 1,-52 44-1,65-47 29,0 1 0,2 0 0,1 2 0,1 1 0,1 1 0,2 0 0,0 1 0,2 1 0,-16 45 0,23-53 0,1 0 0,2 0 1,0 1-1,1 0 0,1 0 0,1 0 0,1 0 0,1 0 0,1 0 1,2 0-1,0-1 0,1 1 0,1 0 0,11 29 0,-12-41-2,1 0-1,1 0 0,-1-1 0,1 0 1,1 0-1,0-1 0,1 0 1,0 0-1,0 0 0,0-1 0,1 0 1,1-1-1,13 9 0,-10-9 3,1-1 0,0 0 0,0-1-1,0 0 1,0-1 0,1-1 0,0 0-1,0-1 1,22 1 0,-3-4-7,1-2 1,0-1-1,-1-1 1,1-2-1,-2-2 1,1-1-1,-1-1 1,38-20-1,-21 7-69,93-61 0,-119 68 9,-1-1 0,0-1 0,-2-1 0,0 0 0,27-37 1,-42 48 26,0 0 0,-1 0 0,0 0 0,0 0 0,-1-1 0,0 0 1,-1 0-1,0 0 0,0 0 0,1-16 0,-4 22 16,1-1 0,-1 0 0,-1 0 0,1 0 0,-1 0 0,0 1 0,0-1 0,0 0 1,0 1-1,-1-1 0,0 1 0,0-1 0,0 1 0,-1 0 0,1 0 0,-1 0 0,0 0 0,0 1 0,-1-1 0,1 1 0,-1-1 0,1 1 0,-1 0 0,-6-3 0,-3 0 5,0 0 1,0 1-1,-1 0 0,1 1 0,-1 1 1,0 0-1,0 1 0,0 1 0,0 0 1,0 1-1,0 0 0,0 1 1,-25 5-1,-5 3 2,0 1 0,1 3 0,-44 18-1,33-8 2,1 2 0,-52 33 0,75-40 2,2 2 0,0 1 0,2 1 0,-44 47 0,62-61 2,1 1 1,1 1-1,0 0 1,0 0-1,1 0 1,0 0-1,-5 16 1,9-23-4,0 0 0,0 0 0,0 0-1,0 0 1,1 0 0,0 0 0,-1 0 0,1 0 0,0 0 0,1 0 0,-1 1 0,0-1 0,1 0 0,0 0-1,0 0 1,0 0 0,0 0 0,0-1 0,0 1 0,1 0 0,-1 0 0,1-1 0,0 1 0,0-1 0,0 0-1,0 1 1,0-1 0,1 0 0,-1 0 0,1 0 0,-1-1 0,5 3 0,2 0 7,0-1 0,0-1 0,0 0 0,1 0 0,-1 0 1,1-1-1,-1-1 0,1 0 0,-1 0 0,1-1 0,-1 0 0,1 0 0,-1-1 1,1-1-1,9-3 0,16-6 12,-1-1 0,50-27 0,-49 21-19,-1-1 1,-1-1-1,33-29 1,-56 43-9,-2 0 0,1-1 0,-1 0 0,-1-1 0,1 0 1,-1 0-1,-1 0 0,0-1 0,0 0 0,-1 0 0,0-1 0,-1 1 0,0-1 1,-1 0-1,3-14 0,-5 19 0,-1 0 1,0 0 0,0 0-1,0 1 1,0-1 0,-1 0-1,0 0 1,0 0-1,-1 1 1,0-1 0,0 1-1,0-1 1,0 1-1,-1 0 1,0 0 0,0 0-1,-1 0 1,1 0-1,-1 1 1,0-1 0,0 1-1,0 0 1,-1 0-1,0 1 1,1 0 0,-1-1-1,0 1 1,-1 1-1,1-1 1,0 1 0,-1 0-1,-10-2 1,-1 0-7,1 1-1,-1 0 1,1 1 0,-1 1 0,0 1 0,0 1 0,1 0-1,-1 1 1,0 0 0,-25 9 0,21-4 26,0 1 0,1 2 0,1 0 0,0 1 0,0 0 0,1 2-1,0 0 1,1 1 0,1 1 0,0 1 0,1 0 0,1 0 0,0 2 0,2 0 0,0 0 0,1 1 0,0 1 0,-14 40 0,19-43-2,0 1 0,1-1-1,1 1 1,1 0 0,0 0 0,1 1 0,2-1 0,-1 0-1,2 1 1,1-1 0,0 0 0,1 0 0,1 0 0,0 0-1,2 0 1,0-1 0,1 0 0,1 0 0,0-1 0,1 0-1,1 0 1,0-1 0,15 15 0,-13-17 3,0-1 0,2-1 0,-1 0 1,1-1-1,1 0 0,0-1 0,0-1 0,1 0 1,0-1-1,0-1 0,1 0 0,-1-1 0,26 3 0,-27-5-1,0-2-1,0 0 0,0 0 0,0-2 0,0 0 0,0 0 0,0-1 0,0-1 0,0-1 0,-1 0 0,1-1 0,-1 0 0,0-1 0,-1-1 0,23-14 0,-20 8-11,1 0 0,-2 0 1,0-2-1,0 0 1,-2 0-1,0-1 0,-1-1 1,0-1-1,-1 1 0,14-33 1,-16 26-15,-1-1 0,0 1 0,-2-2 0,-1 1 0,-1 0 1,-1-1-1,-1-50 0,-5 39-21,-1-1 0,-1 1-1,-3 0 1,0 0 0,-3 1 0,-1 0 0,-2 1-1,-1 0 1,-1 1 0,-2 1 0,-42-58 0,43 71 19,0 2-1,-1 0 1,-1 0 0,-1 2 0,0 0 0,-1 2 0,0 0 0,-2 1 0,1 2 0,-1 0 0,-1 1 0,0 1 0,0 2 0,-1 0 0,0 2-1,0 0 1,0 2 0,-30 0 0,17 2-4,0 2 0,0 1 0,0 2-1,0 2 1,1 2 0,-1 1 0,2 1 0,0 3-1,0 0 1,1 3 0,-51 30 0,65-32 36,0 2 1,1 0-1,1 1 1,1 0 0,0 2-1,2 0 1,0 1-1,1 1 1,1 0-1,1 1 1,0 0-1,2 1 1,1 1-1,1 0 1,1 0-1,1 0 1,1 1-1,1 0 1,1 0-1,0 38 1,3-30 9,2 0 0,0 1 0,3-1-1,1 0 1,1 0 0,2-1 0,1 0 0,1 0 0,2-1 0,2 0 0,0-1 0,2 0-1,1-2 1,2 0 0,25 31 0,-18-32-10,0-1 0,2-1 0,0-2 0,2-1 0,1-1 1,0-1-1,2-2 0,0-1 0,0-2 0,2-1 0,0-1 0,0-3 0,1 0 0,1-3 0,-1-1 0,1-1 0,0-2 1,55-3-1,-46-2-18,0-3 1,-1-1 0,1-2-1,-1-3 1,-1-1 0,0-2 0,-1-2-1,0-2 1,-1-2 0,-2-1-1,0-3 1,-1-1 0,-2-2-1,53-47 1,-60 43-27,-2-1 1,-1-1-1,-2-2 0,-1 0 0,-2-1 1,-1-2-1,-2 0 0,-2-1 0,-1-1 0,-2 0 1,-2-1-1,-2 0 0,8-68 0,-15 73-20,-1 1-1,-1-1 1,-2 0-1,-2 0 1,-1 0-1,-2 1 1,-12-41-1,9 49 25,0 1 0,-2 0-1,-1 1 1,-1 0 0,-1 1-1,-1 0 1,-1 1 0,-1 1-1,-35-35 1,32 38 9,-1 1 1,0 1-1,-1 1 0,-1 1 1,-1 1-1,0 1 1,-1 2-1,0 0 0,-41-12 1,32 15-8,1 2 1,-1 0 0,0 3 0,-1 1 0,1 1 0,0 2-1,-34 5 1,11 3-3,1 3 0,1 2 0,0 3 1,1 2-1,0 3 0,2 2 0,1 2 0,1 2 0,-47 35 0,61-35 49,1 1 0,1 2-1,1 1 1,2 2 0,2 1 0,0 1 0,3 1-1,1 2 1,2 0 0,2 2 0,1 0-1,-14 47 1,20-46 13,1 0 0,3 1-1,1 0 1,3 1-1,1-1 1,2 1 0,2 0-1,2 0 1,2 0 0,2 0-1,2-1 1,19 68 0,-16-81-26,2-1 1,0-1-1,2 0 1,2 0 0,0-2-1,1 0 1,2-1-1,1-1 1,0 0 0,2-2-1,1 0 1,0-2-1,2 0 1,0-2 0,1-1-1,1-1 1,0-1-1,1-1 1,1-1-1,0-2 1,1-1 0,0-2-1,0 0 1,1-2-1,0-2 1,0-1 0,0-1-1,56-4 1,-39-3-11,1-2 1,-2-3-1,1-1 0,-1-3 1,-1-2-1,0-1 1,-1-3-1,-2-2 0,52-33 1,-55 29-26,-2-1 0,-1-2 0,-1-1 0,-2-2-1,-1-2 1,-2-1 0,-1-1 0,-2-1 0,40-70 0,-51 73-12,-2 0-1,-1 0 1,-2-2 0,-2 1-1,0-2 1,-3 1-1,-1-1 1,-2 0 0,-1 0-1,-2 0 1,-6-55-1,2 70 13,-1-1-1,-1 1 1,0 0-1,-2 0 1,-1 1-1,-1 0 1,0 0-1,-21-31 1,19 36 10,0 1 1,-2 1 0,0 0 0,0 0 0,-1 1 0,-1 1 0,0 1 0,0 0 0,-1 1-1,-1 0 1,-23-9 0,8 7-7,0 1 0,0 2 0,-1 1 0,0 2-1,0 1 1,0 2 0,-1 1 0,1 1 0,-41 6 0,23 0-8,1 3 0,0 2 0,1 2 0,0 2 0,-68 30 0,72-22 42,1 1 0,0 3-1,2 1 1,1 2 0,2 2 0,1 2 0,1 1 0,2 2-1,1 1 1,-56 81 0,69-84 37,1 1 1,1 1-1,2 1 0,2 0 1,-21 79-1,29-86-27,2 2 0,1-1 0,1 1-1,2-1 1,1 1 0,1-1 0,2 1 0,8 35 0,-6-46-17,1 0 0,1-1 0,0 1 0,2-2 0,0 1 0,2-1 0,0-1 0,1 0 0,0 0 0,28 28 0,-20-26 3,2-1 0,0-1 0,1-1 0,1 0 0,0-2 0,1-1 0,46 18 0,-17-13-4,1-2 0,1-2 0,0-3 0,1-2 0,0-3 0,1-3 0,59-2 0,-51-4-10,0-4 0,-1-2 0,1-3 0,-2-3 0,116-40 0,-146 40-5,-1 0 1,0-2-1,-2-1 0,0-2 1,0-1-1,-2-2 0,37-34 1,-53 44-2,-1-1 1,-1 0 0,0-1 0,-1 0 0,-1 0 0,0-1-1,-1 0 1,0-1 0,-1 1 0,-1-2 0,0 1-1,-2-1 1,0 1 0,0-1 0,-2-1 0,0 1 0,-1-25-1,-2 18-5,-2 1 0,-1 0 0,0 0-1,-2 1 1,-1-1 0,0 1 0,-2 0-1,0 1 1,-1 0 0,-2 0 0,0 1-1,-1 1 1,-1 0 0,0 1 0,-2 1-1,0 0 1,-1 1 0,-27-21 0,14 16-6,0 2 1,-1 0-1,-1 2 1,0 2 0,-2 1-1,1 1 1,-2 2-1,1 1 1,-2 2-1,1 1 1,-46-2 0,34 7 4,-1 2 0,1 2 0,0 2 0,0 2 0,0 3 0,1 1 0,0 2 1,1 2-1,1 3 0,0 1 0,1 2 0,-72 46 0,84-46 41,1 2-1,1 2 1,0 0-1,2 2 0,1 1 1,2 1-1,0 1 1,2 1-1,1 1 1,1 1-1,2 1 1,2 1-1,1 0 1,1 1-1,2 0 1,-12 60-1,20-71-11,1 1 0,2-1 0,0 1-1,2 0 1,0-1 0,2 1 0,1-1 0,0 0 0,2 0-1,1 0 1,1 0 0,1-1 0,1-1 0,1 0 0,1 0-1,1-1 1,1 0 0,0-1 0,2-1 0,0-1 0,1 0-1,1-1 1,1 0 0,0-2 0,1 0 0,0-2 0,1 0 0,1-1-1,0-1 1,1-1 0,28 8 0,-10-7 0,1-1 0,0-2 0,1-3 0,-1-1 0,1-2 1,0-2-1,0-1 0,-1-3 0,1-1 0,62-17 0,-57 9-3,0-1 0,0-3 0,-1-2 0,-2-2 0,0-2 0,-1-2 0,-1-2 1,63-53-1,-78 56-7,-2-2 0,-1 0 1,-1-2-1,-1-1 0,-2-1 1,-1 0-1,-1-2 0,-2 0 1,-1-1-1,-1-1 1,15-54-1,-24 65-19,-1 0 0,-1-1 0,-1 0 1,-1 0-1,-1 0 0,-1 0 0,-1 0 0,-1 1 1,-1-1-1,-1 0 0,-1 1 0,-2 0 0,0 0 1,-1 0-1,-1 1 0,-1 0 0,-2 1 0,-18-28 1,17 32-4,0 0 0,-1 1 0,-1 1 1,0 0-1,-1 1 0,-1 1 0,0 0 1,-1 1-1,-34-16 0,25 16-2,0 1 0,-1 2 0,0 1-1,0 1 1,-1 1 0,-43-2 0,16 6-6,-1 3-1,1 2 1,-1 2 0,1 4-1,1 1 1,-101 33 0,113-27 20,0 1-1,1 2 1,1 2 0,1 1-1,1 2 1,1 2 0,2 2 0,-35 32-1,45-34 16,1 1 0,1 1 0,1 1 0,1 1 0,2 0 0,1 2 0,1 1-1,2 0 1,2 1 0,-15 49 0,24-67-3,1 1 0,1-1 0,1 1 0,0 0 0,1-1 0,0 1 0,2 0 0,0 0 0,1 0 0,0 0 0,1-1 0,1 1 0,1-1 0,1 0 0,0 0 0,0-1 0,2 0 0,0 0 0,15 20 0,-10-18 6,0-1-1,1-1 1,1 0 0,1-1-1,0 0 1,0-2 0,2 0-1,-1 0 1,2-2 0,24 11-1,-16-10-7,1-2 1,0-1-1,1-1 0,-1-2 0,1 0 0,51 0 0,-18-7-3,0-2 0,0-4-1,-1-2 1,0-2 0,-1-4 0,79-30 0,-57 16 1,-1-5 0,-2-3 0,-1-3 0,-2-3 0,-2-4 0,124-106 0,-163 120-18,-1-1-1,-2-1 0,-1-2 0,-2-1 1,43-78-1,-55 83-9,-1-1 1,-2-1 0,-2-1-1,-1 0 1,-2 0 0,-1-1-1,-2 0 1,1-43 0,-6 54 0,-1-1 0,-1 1 0,-2-1 0,-1 1 0,-1 0 1,-1 0-1,-2 1 0,-14-36 0,14 43 8,-2 1-1,0-1 1,-1 2 0,-1-1-1,0 2 1,-2-1-1,0 2 1,0 0-1,-1 0 1,-1 2 0,-28-19-1,14 14-9,-1 2 1,-1 1-1,0 2 0,0 1 0,-1 2 0,-1 1 1,-64-9-1,31 11-16,0 3 1,0 2 0,-77 10-1,84-3 18,1 4-1,0 2 1,1 2-1,1 4 1,0 1-1,1 3 1,1 3 0,-96 56-1,122-62 38,0 2 0,2 1 0,0 2 0,1 0 0,2 2 0,0 0 0,2 2 0,0 1 0,2 0 0,1 2-1,2 0 1,1 1 0,1 0 0,2 1 0,1 1 0,-12 53 0,16-47 14,3 0 0,1 1 0,1-1 0,3 1 0,1 0 0,2-1 0,2 1 0,1-1 0,3-1 0,20 64-1,-18-74-13,1 0-1,0-1 0,2-1 0,2 0 0,0-1 0,1 0 0,2-2 0,0 0 0,2-1 0,0-1 0,1 0 0,1-2 0,1-1 0,44 25 0,-42-30-11,0-1 0,0-1 0,1-1-1,0-1 1,1-2 0,-1-1 0,2-1-1,-1-1 1,35-1 0,-25-4-1,-1-1 1,1-2-1,-1-2 1,-1-1-1,1-2 1,46-18-1,-10-4 9,-2-3-1,-2-4 0,-1-2 1,-3-3-1,-1-3 0,67-62 1,-93 73-19,0-1 0,-3-2 0,-1-1 0,-2-2 0,-2-1 0,40-73 0,-52 78-27,-1 0 0,-2-2 0,-1 0 1,-3 0-1,-1-1 0,-2 0 0,-1-1 0,1-73 0,-8 77-11,-1 0 0,-3-1-1,0 1 1,-3 0-1,-1 1 1,-25-70-1,22 79 23,-2 0-1,0 1 1,-2 1 0,-1 0-1,-1 1 1,-1 0-1,-1 2 1,-1 0-1,-32-26 1,11 16-7,-2 3 1,-1 1-1,-1 2 0,-1 3 1,-1 1-1,-1 2 0,-1 3 1,0 1-1,-71-12 0,38 14-7,0 4-1,-1 3 1,0 4-1,0 3 1,-95 13 0,94-2 2,0 5 1,1 2 0,-113 42 0,147-41 30,1 1 0,1 3 0,1 2 0,1 1 0,1 3 1,-70 59-1,93-66 35,1 0 0,0 1-1,2 1 1,1 1 0,1 0 0,1 1 0,1 1 0,1 1 0,2-1 0,1 2-1,1 0 1,1 0 0,2 0 0,1 1 0,-2 37 0,4-20 21,3 1-1,2-1 1,1 1 0,3-1 0,2-1-1,2 1 1,2-1 0,36 88 0,-29-93-16,2-1 0,2-1 0,2-1 0,1-1 0,2-1 0,2-1 0,1-2 0,1-1 0,2-1 0,1-2 0,1-2 0,1-1 0,70 35 0,-72-44-17,1-1-1,1-3 0,0 0 1,0-3-1,1-1 0,1-2 0,40 3 1,-47-8-16,1-2 0,-1-1 0,0-2 0,0-1 1,0-1-1,0-2 0,-1-1 0,0-2 0,31-13 0,-7-3 0,-1-2-1,-2-3 1,-1-2-1,-1-2 1,-2-2-1,-2-2 1,-2-2-1,-1-2 0,-2-1 1,-2-3-1,54-85 1,-65 85-40,-1-1 0,-3-1 1,-2-1-1,-2-1 0,-2-1 0,-2-1 1,-3-1-1,-2 1 0,-3-2 1,-2 1-1,-2-1 0,-3 0 0,-6-57 1,2 81 7,-1 0 1,-2 0 0,-1 1 0,-2-1-1,0 2 1,-2-1 0,-2 2 0,0 0-1,-2 0 1,-1 1 0,-1 1-1,-2 0 1,0 2 0,-1 0 0,-2 1-1,0 1 1,-1 2 0,-2 0 0,-39-25-1,22 22-2,-1 2-1,0 2 1,-1 2-1,-1 2 1,-1 2-1,0 1 1,0 3-1,-66-4 1,21 7-12,-1 5 0,1 4 0,-131 20 0,158-12 21,0 3 0,1 2 0,0 3 1,2 3-1,1 2 0,0 3 0,2 3 0,-95 65 0,117-68 29,1 1-1,2 2 1,1 1-1,1 2 1,-46 64 0,58-68 36,0 1 1,2 2 0,2-1 0,1 2 0,1 0 0,2 0 0,-14 68 0,20-58 14,1 0 0,2 0 0,2 1 0,2-1 0,1 0 0,3 0 0,1 0 1,3-1-1,1 0 0,2-1 0,2 0 0,33 66 0,-29-72-31,1 0 0,1-2 0,2 0 1,1-1-1,2-2 0,1 0 0,1-2 0,2-1 0,0-2 0,2 0 1,1-2-1,1-2 0,70 33 0,-55-36-24,0-2 0,2-2 0,-1-3 0,2-2 0,-1-2 0,1-2 0,0-3 0,0-1 0,0-4 0,89-14 0,-64 2-1,0-3 1,-1-4-1,-2-3 0,0-4 0,-2-2 1,97-58-1,-120 59-12,-1-2 1,-2-2-1,-1-2 1,-1-2 0,-3-2-1,-1-1 1,-2-3-1,49-71 1,-69 86-16,0 0 0,-2-1 1,-2-1-1,0 0 0,-3-1 0,0-1 1,-2 1-1,-1-2 0,-2 1 1,-2-1-1,0 0 0,-3 0 0,0 0 1,-3 0-1,-8-56 0,3 58 8,-2 0 0,-1 0 0,-2 1 0,-1 1 0,-1 0 0,-2 0 0,0 2 0,-2 0-1,-2 1 1,0 1 0,-1 0 0,-2 2 0,-1 1 0,0 1 0,-2 0 0,-33-20 0,12 12-8,-1 3 0,-1 1 0,-1 3 0,-1 1 1,-1 4-1,-1 1 0,-1 3 0,-105-15 0,79 21-7,-1 4-1,1 2 1,0 5-1,-1 3 1,1 3-1,-148 38 1,172-31 26,-1 3 0,2 2 0,1 3 0,1 2 0,1 2 0,1 3 0,2 2 0,1 2 0,2 2 0,-45 46 0,64-54 57,2 1-1,0 1 0,3 1 0,0 1 0,2 1 1,1 1-1,2 1 0,2 0 0,-21 72 0,26-62 7,1 0 0,3 0 0,1 0 0,3 1 0,1-1 0,3 1 0,14 88 0,-7-86-25,3-1 1,2 0-1,1-1 0,3 0 0,2-1 0,2-1 0,2-1 1,1-2-1,3 0 0,1-1 0,2-2 0,2-2 0,1 0 1,2-3-1,1-1 0,73 50 0,-79-64-21,0-2 1,2-1-1,0-2 1,0-1-1,1-1 0,0-2 1,1-1-1,0-2 0,1-2 1,0-1-1,38-1 0,-29-4 4,-1-3 0,1-1 0,-1-3 0,0-1 0,-1-2 0,0-2 0,-1-2 0,60-30 0,-38 11-8,-2-2 0,-1-3 1,-2-3-1,-2-2 0,-2-2 1,-2-3-1,-3-2 0,-1-3 1,42-61-1,-56 67-25,-3-1 1,-3-2-1,-1-1 0,-3-1 0,-2-1 1,-2-1-1,-3-1 0,-2-1 0,-3 0 1,-2-1-1,4-86 0,-14 116 2,-1-1 0,-1 1 0,-2 1-1,-1-1 1,-1 0 0,-1 1 0,-2 0 0,0 0-1,-2 1 1,-1 0 0,-1 1 0,-1 0-1,-1 1 1,-2 0 0,0 1 0,-1 1 0,-1 1-1,-1 0 1,-25-19 0,14 15-6,-2 2-1,-1 2 0,0 0 1,-2 3-1,0 0 1,-1 3-1,-44-14 1,29 15-11,-1 2 0,0 2 0,0 3 0,-98-2 1,71 12 4,0 3 0,0 3 0,1 4 0,1 3 0,0 4 1,2 2-1,-87 40 0,91-31 19,1 3 0,2 2 1,1 4-1,-77 61 0,118-81 37,2 1 0,0 1-1,2 2 1,1 0 0,0 1 0,2 1 0,1 1 0,1 0 0,1 2-1,2-1 1,1 2 0,-18 59 0,23-50 12,2 0 0,1 1 1,2 0-1,2-1 0,2 1 0,1 0 1,2-1-1,2 0 0,1 0 0,2 0 0,2-1 1,2 0-1,33 69 0,-24-65-18,1 0 0,2-2 0,2-1 0,1-2 0,2 0 0,2-2 0,1-1-1,1-2 1,2-1 0,2-2 0,55 34 0,-45-38-15,0-1 0,1-2 0,1-3 0,1-2 0,1-2 0,0-2-1,1-3 1,0-2 0,1-2 0,-1-3 0,1-2 0,0-2 0,-1-2 0,1-3 0,-1-3 0,0-1-1,-1-3 1,62-24 0,-50 13-2,-1-2-1,-1-3 0,-2-2 0,-1-3 1,68-53-1,-96 63-13,-1-2-1,-1-1 1,-1-1-1,-2-2 1,-1-1 0,-1 0-1,-2-2 1,-1-1-1,-2 0 1,22-54 0,-23 39-21,-2-2 0,-2 1 1,-3-2-1,-2 1 1,-2-1-1,-3-1 1,-1 1-1,-3-1 0,-3 1 1,-1-1-1,-3 1 1,-22-85-1,18 98 8,-2 2 0,-1 0 0,-2 0 0,-2 1 0,-1 1 0,-1 1 0,-2 1 0,-2 1 0,-1 1 0,-1 1 0,-1 1 0,-2 1 1,-1 2-1,-1 1 0,-1 1 0,-1 2 0,-47-24 0,37 27-7,-1 2 1,-1 2 0,0 2-1,-1 1 1,-1 3 0,1 2-1,-1 2 1,0 2 0,0 2-1,-88 9 1,76 0 5,0 2 0,0 2 0,2 3-1,-1 3 1,2 2 0,0 3 0,2 2 0,-59 36 0,75-36 33,1 1-1,1 1 1,2 3 0,1 0 0,1 3 0,1 0 0,3 2 0,0 1 0,-26 47 0,29-39 67,3 1 0,2 1 0,2 1 1,2 1-1,2 0 0,2 1 0,2 0 0,-3 55 0,9-47-33,2 0 0,3 0 0,3-1 0,2 1 0,2-1 0,3 0 0,2-1 0,3 0 0,2-2 0,2 0 0,32 60 0,-34-79-27,2-1 0,1-1 0,1 0 0,2-2 0,1 0 0,2-2 0,0-1 0,2-1 0,1-2 0,1-1 0,1-1 0,1-2 0,0-1 0,2-1 0,0-2 1,1-2-1,49 14 0,-43-20-14,0-1 0,1-2 0,-1-3 0,1-1 1,-1-1-1,1-3 0,-1-1 0,0-3 1,0-1-1,0-2 0,-1-2 0,47-20 1,-26 5-1,-1-2 1,-2-2 0,-1-4 0,-2-1 0,-1-4 0,-2-1 0,52-54 0,-67 54-22,-2-2 1,-1-1-1,-2-2 0,-3-1 1,-1-2-1,-3 0 1,-2-2-1,-2-1 1,-3-1-1,-1 0 1,-3-2-1,-3 1 1,-2-2-1,-2 1 1,-3-1-1,-2-1 1,-5-62-1,-2 83 2,-1 0 1,-2 0-1,-2 0 0,-1 1 0,-2 0 0,-1 1 1,-1 1-1,-2 0 0,-2 1 0,0 0 0,-3 2 1,0 0-1,-2 2 0,-1 0 0,-1 1 0,-1 2 1,-2 1-1,0 1 0,-1 1 0,-2 2 0,0 0 0,-1 3 1,-1 0-1,-36-12 0,19 12-11,-2 2 1,1 3-1,-2 1 0,0 3 1,0 2-1,0 3 1,0 2-1,-1 2 0,1 2 1,-73 15-1,33 1-1,1 4 1,0 4-1,2 4 1,-165 83-1,201-86 23,2 2-1,1 2 0,2 2 0,1 2 1,-49 49-1,73-61 33,1 2 1,2 1-1,0 0 0,1 2 1,2 0-1,1 1 0,2 0 1,0 2-1,3 0 0,-14 50 1,14-29 28,3 0 1,2 1-1,3 0 1,2 0-1,2 1 1,3-1-1,2 0 1,3 0-1,1-1 1,4 0-1,1-1 0,3 0 1,40 87-1,-36-98-36,2-2-1,1 0 1,2-1-1,1-1 1,2-2-1,2-1 0,43 38 1,-45-48-20,1-1-1,1-2 1,1-1 0,1-1 0,1-2 0,0-1-1,1-2 1,1-1 0,50 11 0,-42-16-1,1-2 1,-1-2-1,1-3 1,0-1 0,0-2-1,0-1 1,-1-3-1,1-2 1,-2-2-1,71-25 1,-40 6-5,0-2 0,-2-5 0,-2-2 1,-2-3-1,73-57 0,-93 59-17,-2-1-1,-2-2 0,-1-3 0,-2-1 1,-3-2-1,-2-1 0,-1-2 1,-3-2-1,33-75 0,-37 63-34,-3-1-1,-3-1 1,-3-1 0,-3 0-1,-3-2 1,-3 1-1,2-133 1,-13 160 30,-2 0 0,-1 0 1,-2 1-1,-2 0 0,-2 0 0,-1 0 0,-3 2 1,0 0-1,-28-50 0,27 63 10,0 1 0,-2 0 0,0 2 1,-2 0-1,-1 1 0,0 0 0,-2 2 0,0 1 0,-2 1 0,0 0 1,0 2-1,-2 1 0,-52-23 0,32 22-19,-1 2-1,0 2 1,-1 2 0,0 2 0,0 2-1,-91 1 1,57 8-11,0 4-1,1 3 1,-101 27-1,131-24 31,1 3 0,1 1 0,0 3 0,2 2 0,0 2 0,2 2 0,1 2 0,1 2 0,-47 42 0,56-41 57,2 1 1,2 2-1,1 1 0,1 1 1,3 2-1,0 0 0,3 2 0,1 0 1,2 2-1,-26 83 0,31-71 34,3 1 0,2 0 0,2 0 1,3 1-1,2-1 0,3 1 0,2 0 0,2-1 0,3 1 0,3-1 0,30 96 0,-26-110-47,2-1 1,2-1-1,1 0 0,2-2 1,1 0-1,49 58 0,-48-69-10,1-1 0,1 0 0,2-2 1,0-2-1,1 0 0,1-2 0,1-1 0,59 25 0,-45-27-11,1-2 0,0-2 0,1-2 0,1-2 0,-1-2 0,1-2 0,0-3-1,0-1 1,-1-3 0,1-2 0,72-16 0,-38 1 3,-1-3-1,-1-5 0,-2-2 0,-1-4 0,126-76 1,-158 81-17,-1-3-1,-2-1 1,-1-2 0,-1-1 0,-3-3 0,-1-1 0,-1-1 0,-3-2 0,47-82 0,-51 71-36,-2 0 0,-2-1 0,-3-2-1,-3 0 1,-2-1 0,-2 0 0,-3-2-1,5-90 1,-15 114 29,-1 0 1,-1 0-1,-2 0 0,-2 0 0,-1 1 0,-2 0 1,-1 0-1,-2 1 0,-1 0 0,-2 1 0,-1 0 1,-1 1-1,-2 1 0,-2 0 0,0 2 0,-2 0 1,-1 2-1,-1 0 0,-2 2 0,0 0 0,-2 2 1,0 1-1,-2 1 0,0 2 0,-61-29 0,33 24-18,-1 3-1,-1 2 0,0 3 1,-1 3-1,0 2 0,-1 3 1,-1 3-1,-66 2 0,63 6 5,1 2 0,0 3-1,1 2 1,0 4 0,0 2-1,1 3 1,-96 44 0,110-38 47,1 2 0,2 1 0,1 3 0,1 2 1,2 2-1,1 1 0,2 3 0,1 1 0,3 1 1,1 2-1,-50 84 0,58-81 32,3 1 0,2 0 0,1 2 0,3 1 0,2 0 0,2 1 0,3 0 0,1 1 0,3 0 0,3 0 0,1 1-1,8 70 1,0-69-21,3 1-1,2-1 1,3-1-1,2 0 0,2-1 1,31 61-1,-32-79-10,2-1 0,1 0 0,2-1 0,1-2-1,1 0 1,2-2 0,1 0 0,1-2 0,59 42-1,-48-43-13,1-2-1,1-2 0,1-2 1,1-2-1,0-1 0,1-2 1,1-3-1,0-1 0,1-2 0,-1-3 1,60 1-1,-51-7-2,-1-2-1,-1-2 1,1-3-1,-1-2 1,0-2-1,-1-2 1,0-3-1,-2-2 1,73-39-1,-69 29 19,-2-2 0,-1-3 0,-1-2 0,85-82 0,-103 85-12,-2-1 0,-1-2 0,-1 0 1,-3-2-1,-1-1 0,-1-1 0,20-54 0,-21 34-38,-2 0 0,-3-2 0,-3 1 0,-2-2 0,-3 1 1,-3-2-1,-5-113 0,-4 128-2,-1 0 1,-3 0 0,-2 1-1,-2 0 1,-2 1-1,-2 0 1,-2 1-1,-2 1 1,-2 1 0,-42-63-1,45 81 14,-1 1-1,-2 0 1,0 2-1,-2 0 1,0 2-1,-1 1 1,-2 1 0,0 1-1,-57-28 1,45 29-10,-2 1-1,1 3 1,-2 1 0,0 2 0,0 2 0,-1 2 0,-45-1 0,29 6 2,1 2 1,0 3-1,0 3 1,1 2-1,0 2 1,0 3-1,1 2 1,1 3-1,1 2 1,0 3-1,-51 31 1,58-27 53,2 2 1,1 2-1,1 2 0,2 2 0,2 1 1,1 2-1,2 2 0,2 1 1,2 2-1,1 1 0,3 2 0,-23 49 1,27-39 37,2 1 1,2 0 0,3 2 0,2 0 0,4 0 0,2 1-1,2 1 1,3-1 0,3 1 0,8 72 0,-1-87-46,2-1 1,1 0-1,3-1 0,2 0 1,37 83-1,-33-94-4,1-1 1,1 0-1,2-2 0,1 0 0,1-2 0,1-1 0,55 47 0,-47-49-15,0-2-1,2-1 0,1-2 0,0-1 0,1-2 1,1-2-1,1-1 0,1-2 0,-1-1 0,47 6 0,-41-12-2,1-2-1,-1-2 1,1-2-1,-1-1 1,1-3-1,-1-2 1,0-2-1,0-1 1,43-17-1,-13 0 12,-2-3-1,-1-3 0,-2-3 0,122-83 0,-147 85-2,-1-2-1,-2-1 1,-1-3-1,-2-1 1,-2-2-1,-2-1 1,48-78 0,-53 69-25,-3-1 0,-2 0 0,-3-2 1,-2-1-1,-2 0 0,-3-2 0,-2 0 1,7-82-1,-19 105 1,0 0 1,-2 0 0,-2 0-1,-1 0 1,-2 0 0,-16-52-1,13 61 12,-1 0 0,-1 0 0,-1 1 0,-2 1 0,0 0 0,-2 1 0,0 0-1,-2 1 1,-20-19 0,8 13-12,-1 2 0,-1 2 0,-1 0 0,-1 2 1,-1 2-1,-1 1 0,-1 2 0,0 2 0,-1 1 0,-1 1 0,0 3 0,0 1 0,-1 2 0,-49-3 0,32 7-3,0 3-1,0 2 1,0 2-1,1 3 0,-1 2 1,1 3-1,1 2 1,0 3-1,-79 35 1,66-20 2,2 3 0,2 3 0,-109 83 0,133-88 50,2 3-1,1 1 1,2 1 0,1 2-1,2 1 1,-35 62 0,34-43 40,3 1 1,3 2-1,2 0 1,3 2-1,-20 102 1,32-116-41,3 0 0,2 0 0,2 1 0,3 0 0,2-1 0,2 1 1,20 97-1,-15-118-15,0 0 1,2 0 0,1-1-1,2-1 1,1 0 0,1-1-1,1 0 1,2-2 0,0 0-1,2-1 1,1-1 0,1-1-1,1-1 1,0-1 0,2-1-1,0-1 1,2-2 0,52 26-1,-35-25-17,0-2 1,2-2-1,0-1 0,0-3 0,1-2 0,0-2 0,0-3 1,0-1-1,1-2 0,-1-3 0,83-14 0,-69 5 8,-1-4 0,0-1-1,-1-4 1,-1-2 0,-2-2-1,0-3 1,-1-3 0,77-56 0,-92 56-4,-2-1 1,-2-2-1,0-2 1,-3-1-1,-1-2 1,-2-1 0,-1-1-1,-3-2 1,-1 0-1,-2-2 1,-2-1-1,-2-1 1,18-66 0,-25 65-23,-3-1 0,-1 0 0,-3 0 1,-2-1-1,-2 1 0,-2-1 0,-3 0 1,-1 1-1,-3-1 0,-2 2 0,-17-57 1,16 75 0,0 0 0,-3 0 0,0 1 0,-2 1 0,-1 1 0,-1 0 0,-1 1 0,-1 0 0,-2 2 0,0 1 0,-1 0 0,-2 2 0,0 0 0,-1 2 0,-1 0 0,-1 2 0,-1 1 0,-43-18 0,32 20-6,0 2-1,-1 2 1,0 1 0,-1 2-1,0 2 1,0 2 0,0 1-1,0 2 1,0 3 0,-42 6 0,16 3-2,1 2 1,1 3-1,1 3 1,1 3-1,-85 43 1,108-46 43,2 2 0,0 2 0,1 1 0,1 2 1,2 2-1,1 1 0,1 1 0,2 2 0,1 1 1,1 1-1,3 2 0,0 0 0,3 2 0,1 0 1,2 1-1,1 2 0,-22 80 0,25-61 30,2 0-1,3 1 1,3 1-1,3-1 1,2 1 0,3-1-1,2 1 1,21 106-1,-16-133-28,2-1 0,2 0 0,1 0-1,1-1 1,2-1 0,39 61-1,-38-72-5,0 0-1,2 0 0,0-2 0,1 0 0,1-2 0,1 0 0,1-1 1,0-1-1,49 24 0,-41-27-5,0 0-1,1-2 1,0-2 0,0 0-1,1-3 1,0 0 0,38 0 0,-26-5 1,-1-2 0,0-2 0,0-2 0,83-20 0,-63 6-1,-2-2 1,0-3-1,-2-3 0,-1-3 1,-1-2-1,-1-2 1,67-55-1,-74 48-7,-3-1 1,-1-3-1,-2-2 1,-2-1-1,-2-2 1,-3-2-1,49-90 1,-65 101-27,-2-1 0,-1 0 0,-3-1 0,-1-1 0,-2-1 0,-3 0 0,-1 0 0,-2 0 0,-2-1 0,-2 0 0,-6-59 0,1 74 5,-2 1-1,-1 1 1,-2-1 0,0 1-1,-2 0 1,-2 1 0,0 0 0,-2 1-1,0 0 1,-31-40 0,23 40 9,-1 0 0,-2 2 0,0 1 0,-1 1 1,-2 1-1,0 1 0,-1 1 0,-1 2 0,-33-15 0,16 13-7,0 1-1,-1 3 1,-1 2-1,-1 2 1,0 2-1,0 3 1,-1 1-1,1 3 1,-1 2-1,0 2 1,0 3-1,0 1 1,1 3-1,0 2 1,1 2-1,0 3 0,1 1 1,0 3-1,2 1 1,0 3-1,2 2 1,-82 59-1,110-71 31,1 1-1,0 1 0,1 0 1,1 1-1,1 0 1,0 1-1,1 1 0,0 0 1,2 0-1,0 1 1,1 0-1,1 1 0,1 0 1,0 0-1,2 0 0,0 0 1,2 1-1,0 0 1,1-1-1,1 1 0,1 0 1,1-1-1,1 1 1,0-1-1,2 1 0,8 24 1,-1-14-38,0 0 0,2-1 0,2 0 1,0-1-1,2-1 0,1-1 0,1 0 0,2-2 1,0 0-1,2-1 0,43 33 0,-46-41-223,1 0 0,1-2 0,0 0 0,2-1-1,-1-2 1,1-1 0,1 0 0,-1-2 0,2-1 0,-1-1-1,1-2 1,0 0 0,0-2 0,50-1 0,-28-8-349,90-25 1,-138 32 592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40.0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2201 1455 4785,'-2'-2'85,"1"-1"1,0 0-1,1 1 0,-1-1 0,0 0 1,1 0-1,-1 0 0,1 1 0,0-1 1,0 0-1,0 0 0,0 0 0,1 0 1,-1 1-1,2-5 0,0-28 1521,-5 19-968,0 0 0,-1 1 0,-1-1 0,0 1 0,-1 0 0,0 1 0,-2-1 0,0 1 0,0 1 0,-13-17 0,9 16-363,0 1-1,-1 0 1,-1 1-1,1 1 1,-2 0 0,0 1-1,0 0 1,-23-10-1,15 11-181,0 0-1,-1 1 1,0 1-1,0 2 1,-1 0 0,1 1-1,-1 2 1,0 0-1,0 2 1,0 1-1,0 1 1,0 1-1,-34 8 1,26-1 1,0 0 0,1 3 1,1 0-1,0 2 0,0 1 1,2 2-1,0 1 0,1 1 0,1 1 1,1 2-1,-34 36 0,45-42-6,0 1 0,1 1-1,1 0 1,1 0 0,1 1 0,0 1 0,2-1-1,0 2 1,2-1 0,0 1 0,1 1 0,1-1-1,2 1 1,0 0 0,1 0 0,1 0 0,2 0-1,2 24 1,-1-33-79,1 0 0,0 0 0,1 0 0,1 0 0,0-1 0,1 0 0,0 0 0,1 0 0,0-1 0,1 0 0,0 0 0,1-1 0,1 0 0,0-1 0,0 0 0,1 0 0,0-1 0,0-1 0,1 1 0,0-2 1,1 0-1,0 0 0,0-2 0,0 1 0,1-2 0,20 6 0,-9-5 37,-1-1 1,1-1-1,1-1 1,-1-1-1,0-1 1,0-1-1,0-1 1,0-2-1,0 0 1,0-2 0,-1 0-1,0-2 1,0-1-1,31-16 1,-23 7 60,-2-1 0,0-2 0,-1-1 0,-1-2 0,-1 0 0,-1-2 0,-1-1 0,-1-1 0,-2 0 0,-1-2 0,24-45 0,-34 54-65,-1 0-1,0-1 1,-2 0-1,0-1 0,-2 1 1,0-1-1,-2-1 1,0 1-1,-2 0 0,-1-1 1,0 0-1,-2 1 1,-1-1-1,0 1 0,-2-1 1,-1 1-1,-1 0 0,-12-33 1,7 32-57,-1 0 0,-1 0 0,-1 1 0,-2 1 0,0 0 0,0 2-1,-2 0 1,-1 0 0,0 2 0,-32-24 0,24 24-16,0 2 0,0 0 0,-2 1 0,0 2 0,-1 1 0,0 2 0,0 0 0,-39-5 0,32 8 12,-1 3-1,0 1 1,0 2 0,0 1 0,0 2-1,1 2 1,-1 1 0,1 2-1,0 2 1,0 1 0,1 1 0,0 3-1,1 1 1,1 1 0,-47 30-1,52-25 36,0 1 0,1 0 0,2 3 0,0 0-1,2 1 1,1 1 0,1 2 0,-26 42-1,35-47 19,1 0-1,0 1 1,2 1-1,1 0 1,1 0-1,1 1 1,1 0-1,2 0 1,1 1-1,1-1 1,2 42 0,2-40-12,2 0 1,1 0 0,1-1 0,2 0 0,0 0 0,2 0 0,1-1 0,16 26 0,-8-20-15,2 0 0,1-2 0,1-1 0,1-1 0,49 44 0,-32-38-13,1-2 1,2-1-1,2-3 0,0-2 1,2-2-1,0-1 0,2-3 1,0-3-1,54 14 1,-59-22 18,-1-2 1,1-2-1,0-2 1,1-2 0,-1-1-1,1-3 1,-1-2-1,0-1 1,0-3 0,-1-2-1,0-1 1,48-20-1,-59 18 33,-1-2 0,0-1 0,-1-2 0,-1-1 0,0-1 0,-2-1 0,0-2-1,-2-1 1,0-1 0,-2-1 0,-1-1 0,-1-1 0,-1-1 0,-2-1 0,-1-1 0,15-34-1,-19 29-17,-1 0 1,-3-1-1,0-1 0,-3 0 0,-1 0 0,-2 0 0,-1-1 0,-3 1 0,0-1 0,-3 0 0,-1 1 0,-2 0 0,-12-43 0,10 50-43,-2 0 0,-1 0-1,-1 1 1,-1 1 0,-2 0 0,-1 1 0,-1 1 0,-2 0-1,0 1 1,-2 1 0,-1 1 0,0 1 0,-2 1-1,-1 1 1,0 1 0,-31-18 0,20 21-15,1 0-1,-2 3 1,0 0 0,-1 3 0,0 1-1,0 2 1,-1 2 0,0 1 0,0 2 0,-54 2-1,34 4-5,1 3 0,1 2 0,0 2 0,0 3 0,1 3 0,-77 31 0,94-30 28,0 1 1,1 2-1,1 2 0,1 1 1,1 2-1,1 1 0,2 2 1,0 1-1,2 1 0,1 2 1,2 1-1,1 1 0,2 1 1,1 1-1,2 2 0,1 0 1,2 1-1,2 0 0,-17 64 1,24-62-11,2 0 1,2 1 0,2 0-1,1 0 1,2 0 0,2 0-1,2 0 1,2-1 0,1 1 0,3-1-1,1-1 1,2 0 0,1 0-1,2-2 1,2 0 0,2-1-1,1 0 1,2-2 0,1-1-1,2 0 1,1-2 0,2-2-1,1 0 1,1-2 0,67 47 0,-55-48 41,1-2 0,1-3 0,2-1 0,-1-2 1,2-2-1,1-3 0,0-1 0,0-3 1,1-2-1,0-2 0,0-2 0,95-6 1,-96-1 46,-1-3 0,0-2 1,-1-2-1,0-2 1,0-2-1,-1-2 0,-1-2 1,-1-2-1,-1-1 1,0-3-1,-2-2 0,-1-1 1,54-48-1,-72 54 0,-1-1 0,-1 0 0,0-2 0,-2 0-1,-1-2 1,-1 0 0,-2 0 0,0-1 0,17-51 0,-21 43-14,-1 0 0,-2 0 0,-1 0 1,-2-1-1,-2 1 0,-1-1 1,-2 0-1,-5-37 0,-2 16-70,-3 1-1,-2 1 1,-2 0 0,-3 0-1,-2 2 1,-2 1-1,-3 0 1,-2 2 0,-35-51-1,32 60-44,-1 1-1,-2 1 1,-1 2-1,-2 2 1,-2 1-1,-1 1 1,-1 3-1,-2 1 1,-1 2-1,-72-34 1,42 33 21,0 2 1,-2 4-1,-1 3 1,0 4-1,-1 3 1,0 3-1,-1 3 1,0 4-1,0 4 1,-145 20-1,180-14 30,2 2 0,-1 1 0,2 2 0,-1 2-1,2 2 1,0 1 0,1 3 0,1 0 0,1 3 0,-54 45 0,67-48-7,0 1 1,2 1 0,1 1 0,0 0 0,2 2 0,1 0 0,1 1 0,1 1 0,2 0-1,1 1 1,1 1 0,1-1 0,2 2 0,1-1 0,-4 36 0,9-27-7,1 1 0,2-1 0,2 0-1,1 0 1,3 0 0,0 0 0,3-1 0,1 0 0,2-1 0,1-1 0,2 0 0,2-1 0,1 0 0,2-2 0,39 50-1,-28-43 16,3-1-1,1-1 0,1-3 1,2-1-1,2-2 0,1-1 1,1-2-1,1-3 0,2-1 1,0-2-1,69 23 0,-59-31 37,-1-1-1,2-4 0,0-1 0,0-4 1,0-1-1,0-4 0,1-1 0,-1-4 1,0-1-1,0-4 0,-1-1 0,70-25 1,-57 12 6,0-3 0,-2-3 1,-1-3-1,-2-3 0,-1-2 1,-2-3-1,-2-3 0,-2-2 1,61-64-1,-83 72-18,-2 0 1,-2-2 0,-2-2-1,-1-1 1,-3 0-1,-1-2 1,-2-1-1,-2-1 1,-3-1-1,-1 0 1,-3-1-1,-1 0 1,-3-1 0,-2-1-1,-2 1 1,-3-1-1,-2 0 1,-1 0-1,-4 1 1,-1-1-1,-22-82 1,20 104-39,-1 0 1,-2 1-1,-1 0 0,-1 1 1,-1 1-1,-2 0 0,0 1 1,-2 0-1,-1 2 0,0 0 1,-2 1-1,-1 1 1,0 1-1,-2 1 0,0 1 1,-27-15-1,16 14-33,-1 2-1,-1 1 1,-1 2 0,0 2 0,0 1-1,-63-8 1,48 12-9,-1 4-1,0 1 1,0 3 0,-78 11-1,59 1 13,0 3 1,0 3-1,2 3 0,1 3 0,1 4 1,1 2-1,-84 53 0,100-51 27,1 2-1,2 2 0,2 2 1,1 2-1,3 2 1,1 2-1,2 2 1,2 1-1,3 3 1,2 0-1,1 2 1,4 1-1,1 2 1,-18 59-1,24-46-39,4 1 0,3 0 0,3 1 0,3 1 0,3-1 0,7 111 0,2-123 41,3-1-1,2-1 0,3 1 0,2-2 1,3 0-1,2-1 0,3 0 1,41 74-1,-45-98 41,1-1-1,2 0 1,1-2 0,1 0 0,1-2 0,1 0 0,2-2-1,1-1 1,0-1 0,2-2 0,0 0 0,1-2 0,1-2-1,64 24 1,-55-29 38,1-2-1,-1-1 1,1-3-1,0-1 1,0-2 0,1-3-1,-1 0 1,0-3-1,0-2 1,-1-1-1,0-2 1,51-19-1,-19 2 40,-2-3-1,-1-3 1,-2-4-1,-2-2 1,118-89-1,-122 76-61,-3-2 0,-1-2 0,-4-4-1,-1-1 1,-4-3 0,-2-2 0,-3-1-1,49-101 1,-65 107-23,-2-1 0,-3-2 0,-3 0-1,-2-1 1,-3 0 0,-3-2 0,-3 0 0,-3 0-1,-3 0 1,-7-95 0,1 127-22,-2 1 0,-1 0 0,-2 1 0,-1 0-1,-1 0 1,-2 0 0,-18-32 0,17 41-19,0 0 1,-2 1-1,-1 1 0,-1 0 1,-1 1-1,0 1 0,-1 1 0,-1 0 1,-35-22-1,20 18-38,-2 2 0,-1 2-1,0 1 1,-1 2 0,-1 2 0,-75-16 0,32 15-34,0 4 0,-124 1 1,113 9 81,1 5 0,0 4 0,0 3 1,1 5-1,1 4 0,1 3 0,-120 51 0,162-53 29,2 2-1,0 1 0,2 3 0,0 2 1,3 1-1,-49 47 0,62-49 3,1 1 0,1 2-1,2 0 1,1 1 0,2 2 0,1 0-1,2 1 1,-26 74 0,29-61-19,2 0 1,3 1 0,2 0-1,2 1 1,2-1-1,2 1 1,3 0 0,1 0-1,4 0 1,1-1 0,14 51-1,-9-58-9,1-1 0,2 0-1,2-1 1,2-1 0,1 0 0,3-2-1,1 0 1,1-2 0,2-1-1,2-1 1,1-1 0,63 53 0,-53-56 30,1-2 0,2-2 1,0-1-1,2-3 0,1-2 1,0-1-1,1-3 0,1-1 1,1-3-1,59 8 0,-46-14 27,-1-1 0,1-4 0,0-2 0,-1-3-1,1-3 1,-1-2 0,116-34 0,-119 25-4,-1-4 1,-1-2-1,0-2 1,-2-3-1,-2-2 1,-1-2-1,-1-3 0,46-42 1,-59 44-21,-3-1 0,-1-2 1,-1-1-1,-3-1 0,-1-2 0,-2-1 1,-1-1-1,-3-1 0,-1-1 0,19-65 1,-25 58-7,-3 0 1,-2-1 0,-3 0 0,-2-1 0,-2 0 0,-2 0 0,-3 1 0,-2-1 0,-3 1 0,-14-59 0,10 69-26,-2 0 0,-2 1-1,-1 1 1,-2 0 0,-2 1 0,-2 1 0,-1 1-1,-2 1 1,-2 1 0,-1 2 0,-1 0-1,-56-47 1,42 48-22,-2 2-1,-1 2 1,-1 1-1,-1 3 0,-1 2 1,-2 3-1,0 1 1,0 3-1,-99-18 1,73 23 15,0 2 1,0 5-1,-1 2 0,1 4 1,-1 3-1,-101 21 1,122-15 19,1 4 0,0 1 0,1 3 0,0 3 1,-63 34-1,84-36-9,1 1 1,1 1 0,1 2 0,0 1 0,2 1-1,2 2 1,0 1 0,-40 56 0,42-46-6,1 2 0,3 0 1,1 2-1,2 0 0,1 1 1,3 1-1,-14 77 0,20-67-4,2 1 0,2 0 1,3 1-1,3-1 0,2 0 0,11 60 0,-3-58 20,2 0-1,2-1 1,3 0 0,3-2 0,2 0-1,2-2 1,2-1 0,3-1-1,2-1 1,2-2 0,2-1-1,2-2 1,56 49 0,-50-58 28,2-1 0,0-3 0,3-1 0,0-3 0,2-3 1,1-1-1,0-3 0,2-2 0,0-2 0,2-3 0,-1-3 1,1-2-1,112 4 0,-117-13-3,0-2 0,0-2-1,0-2 1,-1-2 0,0-3 0,-1-2 0,0-2 0,-1-2-1,-1-3 1,0-1 0,-2-3 0,-1-1 0,-1-3 0,-1-1-1,67-61 1,-82 63 20,-1-2 1,-2-1-1,-1-1 0,-1-1 0,-2-1 0,-1-1 0,-2-1 1,-1-1-1,-2 0 0,13-48 0,-15 37-24,-3-2-1,-2 1 1,-2-1 0,-3 0-1,-1 0 1,-2-1-1,-13-82 1,5 76-42,-4 1 0,-1 0 0,-4 1-1,-1 1 1,-3 0 0,-2 2 0,-2 0 0,-2 2 0,-3 1 0,-1 1 0,-3 2-1,-2 1 1,-1 2 0,-2 1 0,-47-36 0,38 42-12,-2 2 0,-1 2 0,-2 3 0,-1 2 0,-1 2 0,-1 3 0,0 2 0,-2 3 0,-76-12 0,50 16-8,0 3 0,-1 4 0,0 4 1,0 4-1,-161 25 0,196-19 13,1 3-1,0 2 1,1 1-1,1 3 0,0 2 1,-50 30-1,68-33 5,2 2-1,0 0 1,1 2-1,1 1 1,1 1-1,1 1 0,1 0 1,2 2-1,0 1 1,-22 39-1,22-26 6,2 2 0,2-1 1,2 2-1,1 0 0,2 1 0,3 0 0,1 0 1,2 1-1,2 0 0,5 78 0,5-47-48,3-2 0,3 1-1,3-2 1,4 0 0,46 114 0,-39-127 23,1 0-1,4-2 1,2-2 0,3-1 0,1-2 0,4-1 0,1-2 0,2-3 0,3-1 0,1-2 0,82 54 0,-89-71 58,2-2 0,0-2 0,2-1 0,0-3 0,2-2 0,81 19 0,-86-29 31,0-1-1,0-1 1,0-3 0,1-2-1,-1-1 1,1-3-1,-1-1 1,55-15-1,-44 5 29,-2-2 0,0-2 0,0-3 1,-2-2-1,-1-2 0,75-54 0,-70 39-33,-3-1 0,-1-3 0,-2-2 0,-3-3 0,51-68 0,-57 63-21,-3-1 0,-2-2 0,-3-2 0,-2 0 0,-3-2 0,-2-1 0,-3-1 0,-4-1 0,-2-1 0,-2 0 1,-4 0-1,1-95 0,-11 119 11,-1-1-1,-3 0 1,-1 1 0,-2 0-1,-17-51 1,13 62-20,0 0 0,-2 1 1,-1 1-1,-1 0 0,-1 1 0,-2 0 0,-29-32 0,21 32-22,0 1-1,-2 1 1,-2 1-1,0 2 0,-1 1 1,-40-21-1,24 19-36,-1 3-1,-1 1 1,-103-25-1,61 28-35,0 3-1,-1 5 1,0 3-1,-175 13 1,181 1 64,1 3 0,0 4 0,1 3-1,1 5 1,-99 40 0,129-40 37,1 2-1,2 2 0,0 3 0,3 2 0,0 2 0,2 2 1,2 2-1,-68 75 0,72-65-9,2 2 0,3 1 0,1 1-1,3 3 1,3 0 0,2 2 0,2 0 0,3 2 0,2 0 0,-18 108-1,30-124-22,3 1 0,1 0-1,2 0 1,2 0 0,2-1-1,2 1 1,1-1 0,3 1-1,1-2 1,3 0-1,1 0 1,2-1 0,2-1-1,1-1 1,2 0 0,27 35-1,-23-41 17,2-1 0,1-1-1,2-1 1,1-1-1,1-2 1,1-2 0,2-1-1,0-1 1,2-2-1,0-1 1,1-3 0,1 0-1,58 15 1,-44-19 13,0-2 0,1-2 1,1-3-1,-1-2 0,1-2 0,-1-3 0,1-2 1,-1-3-1,101-23 0,-77 7 31,-1-3 0,-2-3 0,-1-4 1,-1-2-1,-2-4 0,-2-3 0,-1-3 0,90-76 0,-113 79-19,-2-2-1,-2-1 1,-3-3-1,-1-1 1,-2-1-1,42-81 0,-46 66-13,-2-1 1,-3-1-1,-2-2 0,-4 0 0,13-83 0,-26 108-6,-2 0 0,-1-1 0,-3 1 1,-1-1-1,-3 1 0,-1-1 0,-2 1 1,-2 0-1,-17-49 0,14 59-19,-2 1 1,-1 0-1,-2 1 0,0 1 0,-3 0 0,0 1 1,-2 2-1,-1 0 0,-1 1 0,-1 1 1,-1 1-1,-31-22 0,15 17-36,-2 2 0,0 3 0,-2 1 0,-1 2 0,-1 2 0,0 2 0,-1 2 0,-99-17 0,70 21-8,-1 4-1,0 3 1,0 4 0,0 3-1,-89 15 1,100-7 53,0 3-1,2 4 1,0 1 0,1 4 0,1 3-1,2 2 1,0 3 0,2 2-1,2 4 1,-76 60 0,97-65 30,0 1 0,3 2 0,1 2 0,1 0 0,3 2 1,-38 65-1,48-67-7,1 0 0,1 0-1,2 2 1,2 0 0,2 0 0,1 1 0,2 0 0,-2 58 0,8-56-21,3 1 0,1-1 0,2 1 0,2-1 0,2-1 0,1 1 1,2-2-1,2 1 0,2-2 0,2 0 0,1-1 0,2-1 0,1-1 0,2 0 1,1-2-1,2-1 0,2-2 0,1 0 0,1-2 0,1-1 0,1-2 0,2-1 1,0-2-1,2-1 0,1-2 0,0-1 0,1-2 0,1-2 0,0-2 0,1-2 1,71 11-1,-55-17 36,1-2 0,-1-3 0,1-3 0,-1-2 1,0-2-1,0-3 0,-1-3 0,0-2 0,-1-2 1,-1-3-1,-1-2 0,-1-2 0,-1-3 0,64-44 1,-69 40-8,-2-3 1,-1-1 0,-2-2 0,-1-2-1,-3-2 1,-1-1 0,-2-1-1,-2-2 1,-1-2 0,-3-1 0,-2-1-1,-2-1 1,-3-1 0,-1 0-1,12-57 1,-20 53-33,-2-1 0,-3 1 0,-2-2 0,-2 1 0,-3 0 0,-2-1 0,-3 1 0,-17-79 0,14 102-4,-1 0-1,-1 1 1,-2 0-1,-2 1 1,0 1 0,-2 0-1,-1 1 1,-2 1 0,-1 0-1,0 2 1,-2 0 0,-1 1-1,-2 2 1,0 0 0,-39-26-1,30 27-15,-1 2 0,-1 2 1,-1 1-1,0 1 0,-1 2 0,-1 2 0,-48-8 0,37 11 9,-1 3 1,0 2-1,-1 3 0,1 1 0,-71 10 0,67-1 19,0 1 1,1 3-1,1 3 0,0 1 0,1 3 0,1 2 1,1 3-1,1 1 0,2 3 0,0 1 1,-66 59-1,77-54 11,1 2 0,2 1 0,2 2 0,2 1 0,1 2 0,2 0 0,2 2 0,3 0 0,1 2 0,2 0 0,2 1 0,2 1-1,3 0 1,2 1 0,1 0 0,0 88 0,8-90-15,1 0 0,3 0 0,2-1 0,2 0 0,2 0 0,2-1 0,2 0 0,2-1 0,2-1 0,2 0 0,2-2 0,2 0 0,1-1 0,2-2 0,2-1 0,1-1 0,63 58 0,-63-70 20,1-2 1,1-1-1,0-2 1,2 0-1,0-3 1,1-1-1,1-1 1,0-2-1,1-2 0,1-1 1,-1-2-1,2-2 1,-1-1-1,58 0 1,-54-6 24,0-2 1,0-1 0,0-2-1,-1-2 1,0-2 0,-1-2-1,0-1 1,-1-3 0,0 0-1,-1-3 1,-1-1 0,-1-2-1,38-30 1,-38 23-11,-1-2 1,-2 0-1,-1-3 0,-2 0 0,-1-2 1,38-63-1,-49 66-22,0-1-1,-2-1 1,-2-1 0,-1-1 0,-2 1-1,-1-2 1,-2 1 0,4-50-1,-9 33-5,-3 0 1,-2 0-1,-2 0 0,-3 0 0,-2 0 0,-2 1 0,-3 1 0,-2 0 0,-44-97 0,41 108-24,-2 1 0,-2 1 0,-2 1 0,-1 1 0,-2 2 0,-2 0 0,0 2 0,-3 1 0,0 2 0,-2 1 0,-1 2 0,-52-30 0,50 39-20,0 1 0,-1 2-1,-1 2 1,-1 2-1,0 1 1,0 2 0,0 2-1,-1 2 1,0 2-1,0 1 1,0 2 0,-69 12-1,54-4 6,0 3 0,1 3 0,1 2-1,0 3 1,1 1 0,1 4 0,2 1-1,-80 54 1,90-48 40,1 1 0,2 3 0,1 1 0,2 1 0,1 2 0,3 1 0,1 2 0,2 1 0,2 1 0,2 1 0,2 1 0,2 2 0,2 0 0,3 0 0,-10 54 0,14-51-20,3 1-1,2-1 1,3 1 0,2 0 0,2 0-1,2 0 1,3 0 0,2 0-1,2-1 1,3-1 0,1 0-1,3-1 1,3 0 0,43 80-1,-44-97 8,1-2-1,2-1 1,1 0-1,1-2 0,2-1 1,1-1-1,0-1 1,2-1-1,1-1 0,1-2 1,1-2-1,0 0 1,2-2-1,0-2 0,0-1 1,2-2-1,-1-1 1,2-1-1,41 4 0,-24-9 19,1-2-1,0-3 0,-1-2 0,1-2 0,-1-3 0,0-2 0,0-3 0,-1-1 1,76-32-1,-60 17 6,-1-4 1,-2-3-1,-1-2 1,-2-3 0,-1-3-1,79-73 1,-94 71 3,-3-1 0,-2-2-1,-1-3 1,-3 0 0,-3-3 0,-1-1 0,-4-1 0,-1-2-1,-3 0 1,-3-2 0,-2-1 0,-3-1 0,-3 0 0,-3-1 0,-2-1-1,3-112 1,-14 143 3,-1 0 0,-2 1-1,-1-1 1,-1 0 0,-15-43 0,13 54-15,-1 1 1,0 0-1,-2 1 0,0 0 1,-1 0-1,-1 1 0,-1 1 1,-27-28-1,18 26-25,-1 1 0,0 1 0,-2 1 0,0 1 0,-1 1 0,0 1 0,-1 2 0,0 1 0,-1 1-1,-1 1 1,1 2 0,-1 1 0,-50-4 0,28 7-17,1 2-1,-1 2 0,0 2 1,0 3-1,1 2 0,0 2 1,-64 22-1,66-14 27,0 2 0,2 2 0,1 1 0,1 3 0,0 2 0,3 2 0,0 1 0,2 2-1,2 2 1,1 2 0,1 1 0,3 2 0,1 1 0,-31 52 0,38-50-17,2 1-1,2 0 1,2 2 0,1 0 0,3 1-1,2 0 1,2 2 0,2-1 0,2 1-1,3 0 1,1 0 0,3 1 0,1-1-1,17 98 1,-11-115-17,1-1-1,1 1 1,2-2-1,1 1 1,1-1-1,2-1 0,28 43 1,-31-56 30,1 0 1,0 0-1,1-1 0,0-1 0,1-1 1,1 0-1,0 0 0,1-2 1,0 0-1,1-1 0,0-1 0,0 0 1,25 7-1,-17-10 20,1 0 0,-1-2 0,1-1 0,-1-1 0,1-2 0,0 0 0,0-2 1,-1 0-1,1-2 0,-1-2 0,0 0 0,36-14 0,-10 0 30,-1-2 0,-1-2 1,-2-3-1,90-65 0,-93 58-2,-3-2 0,0-2 0,-3-2 1,-1-1-1,55-80 0,-76 97-28,-2-1 0,-1 0-1,-1-1 1,-1 0 0,-1-1 0,-1 0 0,-2 0 0,-1-1-1,-1-1 1,-1 1 0,-1-1 0,-1-51 0,-4 65-14,-1 0 0,0 0 0,-1 0 0,-1 0 0,0 0 0,-1 1 0,-1-1 0,0 1 0,0 1 0,-2-1-1,0 1 1,0 1 0,-1-1 0,-1 1 0,0 1 0,-1 0 0,0 0 0,0 1 0,-1 1 0,0 0 0,-1 0 0,0 1 0,-1 1 0,1 0 0,-1 1 0,0 1 0,-1 0 0,-25-5 0,3 3-10,0 2 1,0 1-1,-1 3 0,0 0 1,1 3-1,-1 1 0,1 1 1,-38 11-1,30-4 30,0 2 1,1 2-1,1 1 1,0 3-1,1 1 1,-46 32-1,64-36-11,1 2-1,1 1 1,0 1 0,2 0 0,0 2-1,2 0 1,0 1 0,1 1-1,2 1 1,0 0 0,-16 40-1,25-49-11,1 0 0,0 0 0,1 1 0,1 0 0,0-1 0,1 1 0,1 0 0,1 1 0,2 18 0,-1-23 2,2 0 0,0 0 0,0 0 1,1 0-1,1-1 0,0 0 0,1 0 0,0 0 1,1 0-1,0-1 0,1 0 0,16 17 0,-14-17 8,0-1 0,1-1 0,0 0 0,1 0 0,0-1 0,0 0 0,1-1 0,0-1 0,0 0 0,1-1-1,23 6 1,-17-7 17,0 0 0,1-2-1,-1-1 1,1 0 0,-1-2-1,1 0 1,30-6 0,-8-3 32,0-2 1,-1-2-1,0-2 0,-1-2 1,0-1-1,69-46 1,-84 48-25,-1-1 0,0-1 0,-2-2 1,0 0-1,28-35 0,-45 49-20,-1-1 1,0 0-1,0 0 0,0 0 0,-1-1 0,-1 0 1,1 0-1,-1 0 0,3-17 0,-6 21-4,0-1 0,1 0 1,-2 0-1,1 0 0,-1 1 0,0-1 0,0 0 0,0 0 0,-1 1 0,0-1 0,0 1 1,-1-1-1,1 1 0,-1 0 0,0 0 0,0 0 0,-6-5 0,4 4-2,0 0-1,-1 0 1,0 0 0,0 1-1,0 0 1,-1 0 0,0 1-1,0 0 1,0 0 0,0 1-1,0-1 1,-1 2-1,0-1 1,0 1 0,-8-2-1,3 3-6,0 0 0,0 1 0,0 0 0,0 1 0,0 0 0,1 1 0,-1 1 0,-22 7 0,7 1-11,1 0 1,0 2-1,1 2 0,0 0 1,1 1-1,1 2 0,-34 31 0,37-29 14,1 1 0,1 1-1,1 1 1,-20 31 0,33-45 0,0 1 0,1-1 1,0 1-1,0 0 1,1 0-1,-3 18 1,5-23-1,0 0 0,1 1-1,0-1 1,0 0 0,1 1 0,-1-1 0,1 0-1,0 1 1,1-1 0,-1 0 0,1 0 0,0 0-1,0 0 1,4 5 0,-3-6 2,1 1 0,0-1 0,0 0 0,0 0 1,0 0-1,0-1 0,1 1 0,0-1 0,0 0 0,0-1 0,0 1 0,0-1 0,0 0 0,0 0 0,1 0 1,-1-1-1,1 0 0,0 0 0,-1 0 0,1-1 0,0 0 0,-1 0 0,1 0 0,6-2 0,8-1 15,1 0 0,0-2-1,-1 0 1,0-1 0,24-12-1,-16 6 9,-1-2-1,-1 0 1,-1-2-1,0-1 1,-1-1-1,-1-1 1,0-1-1,22-27 1,-36 36-9,0 0 0,-1-1 0,0 0 0,-1 0 0,-1-1 0,0 0 0,0 0 0,5-21 0,-9 25-8,0-1-1,-1 0 1,0 0-1,-1 1 1,0-1-1,0 0 0,-1 0 1,0 0-1,-1 1 1,0-1-1,-1 1 1,0-1-1,-6-12 1,6 14-9,-1 1 0,0-1 0,-1 1 0,1 0 0,-2 0 0,1 0 0,-1 1 0,0 0 0,0 0 0,0 0 0,-1 1 1,0 0-1,0 0 0,-11-5 0,7 5-12,0 1 0,0 0 1,-1 1-1,0 1 0,1-1 0,-1 2 0,0-1 1,0 2-1,-17 0 0,3 3-13,1 0 1,0 2-1,0 1 0,0 1 0,1 1 1,0 1-1,1 1 0,0 1 0,-24 15 1,19-8 3,1 2 1,1 1 0,0 1-1,2 1 1,0 1 0,2 1 0,1 1-1,1 0 1,1 2 0,-19 37-1,30-50 8,2 1 1,0 0-1,0 0 0,2 0 0,0 0 0,1 1 1,1-1-1,0 1 0,1 27 0,2-30-6,1-1 1,0 0-1,1 0 0,1 0 1,0 0-1,1 0 0,0-1 1,0 1-1,2-1 0,-1-1 1,2 1-1,-1-1 0,13 12 1,-9-11 12,0-1-1,2 0 1,-1-1 0,1 0 0,1-1 0,-1 0 0,2-1 0,-1-1 0,1 0 0,0-1 0,0-1 0,1 0 0,0-1 0,0-1 0,0 0 0,0-1 0,0-1 0,1 0-1,30-4 1,-4-2 47,-1-2 0,0-1-1,-1-3 1,0-1-1,-1-2 1,59-29 0,-40 13 56,0-1 1,-3-4 0,0-2 0,-3-2 0,-1-3 0,77-79 0,-98 86-51,-1-1 0,-2-1 0,-1-1 0,-2-2 0,-2-1 1,-2 0-1,-1-2 0,-3 0 0,-1-1 0,13-58 0,-21 58-17,-1 0 1,-1-1-1,-3 0 0,-2 0 1,-2 1-1,-2-1 0,-15-82 1,12 102-22,0 1 1,-2 0-1,0 0 1,-2 1 0,0 0-1,-2 1 1,0 0-1,-1 1 1,-2 0 0,0 1-1,-1 1 1,-1 0-1,0 1 1,-2 1 0,-30-21-1,20 20-19,0 2 0,-2 2 0,0 0 0,-1 3-1,0 0 1,-1 2 0,0 1 0,0 2 0,0 1 0,-1 2-1,0 1 1,-53 4 0,28 2-18,1 3 1,1 3-1,-1 2 0,2 2 0,0 3 0,-81 36 0,97-34 27,1 2 0,0 2 0,2 1 0,0 2 0,2 1 0,1 2 0,-53 59 0,64-62 18,1 2 1,2 1-1,1 0 0,1 2 0,2 0 0,1 0 0,1 2 0,2 0 1,1 0-1,-9 51 0,14-43-27,3 1 1,1 0-1,2-1 1,2 1-1,1 0 1,3-1-1,1 0 1,2 0-1,2-1 1,1 0-1,26 54 1,-14-43-40,2-2 0,2 0 0,2-2 0,2-1 0,2-2 0,2-1 0,2-2 0,45 38 0,-56-56 58,0-1 0,2-2 1,1-1-1,0-1 1,1-1-1,1-2 1,1-1-1,0-1 0,1-2 1,0-2-1,0-1 1,1-1-1,0-2 0,0-2 1,0-1-1,1-2 1,-1-1-1,0-1 0,0-3 1,0 0-1,0-3 1,-1 0-1,0-3 0,-1-1 1,47-23-1,-47 18 36,-2-1-1,0-2 1,-1-1-1,-1-1 1,-1-2-1,-1-1 1,-1-1-1,41-54 1,-42 44 1,-1-2 1,-2 0-1,-2-2 1,-1 0 0,-2-1-1,-2-1 1,9-43-1,-8 15-8,-2 0 0,-4 0-1,-3-1 1,-3-1-1,-3 1 1,-3 0-1,-17-106 1,12 135-6,-2 1 1,-2 0-1,-1 0 0,-2 1 1,-2 1-1,-2 1 0,-1 0 1,-2 1-1,-2 2 0,-1 0 1,-1 1-1,-2 2 1,-2 0-1,-32-27 0,23 29-47,-2 2 0,-2 2-1,0 1 1,-1 2 0,-2 2 0,0 2-1,-1 2 1,-1 2 0,0 3 0,-1 1-1,0 2 1,-78-4 0,61 11-9,0 2 0,0 2 0,1 4 0,0 3 0,0 2 0,0 3 0,2 3 0,0 2 0,-62 30 0,71-25 22,2 3-1,0 3 1,2 1 0,1 2-1,1 3 1,2 2 0,-66 71 0,81-74 22,2 1 1,2 1-1,1 1 1,2 1-1,1 1 0,3 2 1,1-1-1,2 2 1,2 0-1,-13 64 1,19-50-33,1 0 1,4 1-1,1 0 0,4-1 1,1 1-1,4-1 0,1 1 1,4-2-1,1 0 1,3 0-1,26 57 0,-22-66-24,2 0-1,1-2 1,3-1-1,2-1 1,2-1-1,1-2 1,2-1-1,2-1 1,1-2-1,2-2 1,1-1 0,77 48-1,-86-64 34,1-1-1,1-2 0,0-1 1,1-2-1,0-1 1,1-1-1,61 6 1,-52-11 12,0-3 1,1-1 0,-1-2-1,1-2 1,71-17 0,-53 4 24,0-3 0,-1-2 0,-1-3 0,-2-2 0,0-4 0,-2-1 0,-1-3 0,69-59 0,-76 52 16,-2-3 1,-2-2-1,-1-2 0,-3-2 0,-3-1 0,-1-2 0,-3-2 0,-3 0 0,-2-2 0,-2-2 0,-3 0 0,-3-1 0,13-66 0,-21 69-22,-2 0 0,-3 0 0,-2-1 0,-3 0 0,-2 0 0,-3 0 0,-3 1 0,-2-1 0,-2 1 0,-3 1 1,-3 0-1,-2 1 0,-2 1 0,-40-75 0,39 92-41,-2 1 0,-2 1 0,-1 2 0,-2 0 0,-1 2 1,-2 0-1,-48-37 0,54 50-10,-1 2 1,0 0 0,-1 2-1,0 1 1,-2 1-1,1 2 1,-2 0-1,1 2 1,-1 2-1,0 0 1,-39-3 0,25 9-16,0 1 1,1 2-1,-1 2 1,1 2-1,0 2 1,0 2-1,1 1 1,-80 34-1,48-11-2,2 3-1,2 4 1,-127 94-1,140-90 67,3 3 0,1 2-1,2 3 1,3 1-1,2 3 1,3 2 0,2 1-1,3 2 1,3 2 0,-28 70-1,45-87-8,2 1-1,2 1 1,3 0-1,1 0 0,3 1 1,-2 76-1,10-83-32,1-1-1,2 1 1,3 0-1,1-1 1,2-1-1,1 1 1,3-2-1,23 51 1,-16-49-20,1-2 1,2 0-1,1-2 1,3 0-1,1-2 1,1-1-1,2-1 0,56 45 1,-57-56 21,1 0 0,1-2 0,1-2 1,0-1-1,2-1 0,0-2 0,0-2 0,2-1 0,-1-2 0,63 8 1,-43-13 18,0-3 0,0-2 0,1-3 0,-2-3 0,1-2 0,-1-2 0,0-3 0,-1-2 0,106-45 0,-100 32 25,-1-2 1,-1-3-1,-2-3 1,-1-2-1,-2-2 1,-2-3-1,-2-2 1,54-61-1,-76 70 13,0 0 0,-3-2-1,-1-1 1,-2-1 0,-2-1 0,-2 0-1,-1-2 1,-2 0 0,-2 0 0,-2-2 0,-2 1-1,-2-1 1,-2-1 0,-1-84 0,-6 87-11,-1 0 0,-3 0 0,-1 0 0,-2 1 1,-2 0-1,-2 1 0,-1 0 0,-3 1 0,-1 0 1,-1 2-1,-3 0 0,-1 2 0,-1 0 0,-2 1 0,-53-53 1,44 57-49,-1 1 1,-2 2-1,0 2 1,-2 1-1,-1 2 1,-1 2-1,-1 1 1,0 3-1,-1 1 1,-1 3-1,-1 1 1,0 2-1,0 3 1,-1 1-1,1 3 1,-1 1-1,0 2 1,0 3-1,0 2 1,1 1-1,0 3 1,0 2-1,1 1 1,-59 26-1,53-15 21,2 3-1,0 2 0,2 2 1,2 3-1,0 1 0,3 2 1,1 1-1,1 3 0,3 1 1,1 2-1,2 1 0,2 2 1,-50 96-1,58-93-15,2 2 0,2 0 1,2 1-1,2 0 0,3 2 1,2 0-1,3 0 0,2 0 0,2 1 1,3 0-1,2 0 0,2 0 1,3-1-1,16 67 0,-10-76-2,2-1-1,2 0 1,2-1 0,2-1-1,1-1 1,3 0-1,1-2 1,1-1 0,3-1-1,51 52 1,-49-60 12,1-1 0,1-1 0,2-2 0,0-1 0,2-2 0,0-1 0,2-3 0,0 0 0,1-3-1,0-1 1,71 13 0,-65-19 12,1-3-1,0-1 0,0-3 1,0-2-1,0-2 1,0-2-1,78-18 0,-69 8 17,0-3 0,-1-2 0,-1-3 0,-1-2-1,90-57 1,-87 43 12,-2-2 0,-1-2 0,-2-3 0,-3-2 1,-1-2-1,-3-2 0,-2-2 0,-2-1 0,-3-2 0,-2-2 0,38-90 0,-52 98 4,-3-2 0,-2 0 0,-2-1-1,-2 0 1,-3-1 0,-2 0 0,-3-1 0,-2 1 0,-8-87-1,1 105-39,-1 0-1,-2 1 1,-1 0-1,-2 0 0,-1 1 1,-2 0-1,-2 2 0,-1-1 1,-1 2-1,-2 0 0,-1 2 1,-1 0-1,-2 1 1,-1 1-1,-33-28 0,25 29-44,-1 1 1,-1 2-1,-1 1 0,-1 2 0,-1 2 1,-1 1-1,0 2 0,-80-20 1,66 24 3,0 3 1,-1 2-1,0 3 1,0 2-1,0 2 0,-90 12 1,86-3 29,1 2 1,0 3-1,1 2 0,1 3 1,0 2-1,2 2 0,0 3 1,2 2-1,1 2 0,1 2 1,2 3-1,1 1 0,2 3 1,-43 48-1,53-45-6,2 2-1,1 2 1,3 0 0,2 2-1,1 1 1,3 1 0,2 1 0,3 1-1,1 0 1,3 1 0,3 0-1,1 1 1,3 1 0,3-1-1,1 1 1,9 74 0,-2-78 0,2 0 1,2 0-1,3-1 0,2-1 1,2 0-1,2 0 1,2-2-1,2 0 0,2-2 1,2 0-1,2-2 1,2-1-1,2-2 1,1-1-1,2-1 0,2-2 1,59 45-1,-62-56 14,1-2-1,1-2 1,0-1-1,2-2 0,0-2 1,1-1-1,1-2 1,0-1-1,1-3 1,0-1-1,0-2 0,1-2 1,0-2-1,-1-1 1,1-2-1,0-2 1,-1-2-1,0-2 0,0-1 1,0-3-1,-1-1 1,68-30-1,-54 14 56,-1-1 0,-2-3 1,-1-3-1,-1-1 0,-2-3 0,-2-1 0,-1-2 0,-3-3 0,59-80 0,-33 26 65,-3-4 0,-6-2 1,84-208-1,-114 243-33,-2-2-1,-4-1 1,-3-1 0,-4-1 0,11-128 0,-25 168-40,-1 0 0,-2 0 0,-2 0 0,-1 1 0,-2 0 0,-13-42 0,11 51-36,-1 1-1,-1 0 0,-1 1 0,0 1 0,-2 0 1,-1 0-1,-1 2 0,0 0 0,-26-24 0,24 28-44,-1 0-1,0 1 0,-1 1 0,-1 1 1,0 1-1,-1 1 0,0 1 0,0 1 1,-40-11-1,31 13-1,-1 1-1,0 2 1,-1 1 0,1 2 0,0 1-1,-51 6 1,18 5-3,2 3-1,-1 3 1,2 3-1,1 2 1,0 3-1,-94 54 1,76-33 34,2 4 1,3 4-1,1 2 1,4 4-1,2 3 1,2 2-1,4 4 1,-65 93-1,85-100 17,3 1-1,2 1 0,4 2 1,-34 97-1,48-108-31,3 1 0,2 1 0,2 0 0,4 1 0,-2 115 0,10-130-14,3 0 0,1-1 0,2 0 1,2 0-1,1-1 0,26 62 0,-23-73 19,1 0 0,1-2 0,2 0 0,1 0-1,2-2 1,0 0 0,1-2 0,2 0-1,28 23 1,-22-24 20,1-1 1,1-2-1,1-1 0,1-1 0,0-2 0,1-1 0,1-1 1,0-3-1,46 10 0,-34-13 11,0-1 1,0-3 0,0-2-1,0-2 1,0-2-1,84-14 1,-70 3 37,-1-2 1,-1-3-1,0-3 0,-1-2 1,-2-2-1,0-3 0,-2-2 1,-1-3-1,-2-2 0,-1-2 1,67-66-1,-70 55 25,-3-2 0,-2-2 0,-2-1 0,-3-3 0,-2 0 0,-3-3 0,-2 0 1,33-97-1,-48 113-41,-2-1 0,-3 0 0,-1-1 0,-2 0 0,-2 0 1,-3 0-1,-1-1 0,-2 1 0,-2-1 0,-2 1 0,-2 0 1,-2 1-1,-20-59 0,13 60-65,-2 0 1,-2 2-1,-1 0 0,-2 1 0,-2 1 1,-2 1-1,-2 2 0,0 1 0,-3 1 1,-1 1-1,-1 2 0,-2 2 1,0 1-1,-2 2 0,-1 1 0,-2 2 1,0 2-1,-1 2 0,0 2 1,-2 1-1,0 2 0,-87-14 0,67 21-3,1 3-1,-1 3 0,0 3 0,0 2 0,0 3 0,1 3 0,1 3 0,0 2 0,0 4 0,2 1 0,0 4 1,2 2-1,1 2 0,-73 49 0,86-47 31,2 2 0,1 2 0,2 1 1,1 2-1,3 2 0,0 1 0,-49 77 0,62-79 11,1 1-1,1 1 1,3 1-1,1 0 1,2 1-1,2 1 0,2 0 1,2 1-1,-6 81 1,13-80-31,2 1 0,2 0 1,2 0-1,2-1 0,2 0 1,2-1-1,2 0 1,2 0-1,1-2 0,3 0 1,1-1-1,2 0 0,2-2 1,1-1-1,3-1 0,0-1 1,2-2-1,2-1 1,1-1-1,55 40 0,-38-36 21,1-3-1,1-1 1,2-3-1,1-3 1,1-1 0,2-4-1,0-1 1,1-4-1,0-2 1,121 13-1,-126-23 35,0-3 1,1-2-1,-1-3 0,0-1 0,0-3 0,-1-3 0,0-2 0,0-2 0,-2-2 1,0-3-1,-1-1 0,75-46 0,-90 44 9,-1-1 0,0-3 0,-2 0 0,-2-2 1,0-1-1,-2-2 0,36-52 0,-34 38 7,-2-1 0,-2-2 0,-3-1-1,-1 0 1,18-68 0,-19 35 6,-4 0 0,-4-1 0,-3-1 0,-3 0 0,-5 0 0,-3 0 0,-17-121 0,9 147-50,-2 0-1,-2 1 0,-3 0 1,-3 1-1,-2 1 0,-40-76 1,46 104-31,-2 1-1,0 1 1,-2 1 0,0 0 0,-2 1 0,-1 1 0,-1 1-1,0 2 1,-2 0 0,0 1 0,-1 1 0,-1 2 0,-55-25-1,50 29-2,-1 2 0,-1 1-1,0 1 1,0 2-1,-1 1 1,1 2 0,-42 1-1,30 4 0,0 2 0,1 3 0,0 1 0,0 2-1,-44 16 1,29-3 5,0 2 0,2 3-1,1 2 1,1 3-1,2 2 1,1 3 0,3 1-1,-49 49 1,48-34 31,1 2-1,3 2 1,3 2 0,2 2-1,3 1 1,3 3 0,3 1-1,-42 119 1,54-123-1,3 2-1,3 0 1,3 1-1,2 0 1,3 1 0,4 0-1,2 0 1,3 0-1,20 122 1,-14-152-15,1 0 1,1 0-1,2-1 0,2-1 1,1 0-1,2-1 0,2-1 1,0 0-1,2-2 0,2 0 1,1-1-1,1-2 0,1 0 1,1-2-1,2-1 0,1-1 1,0-2-1,2 0 0,0-3 1,2 0-1,64 24 0,-52-27 29,1-3-1,0-1 1,1-3-1,0-1 0,1-3 1,-1-2-1,1-2 1,0-2-1,-1-2 1,1-3-1,-1-1 1,0-3-1,-1-1 1,0-3-1,-1-2 0,0-1 1,-2-3-1,0-2 1,-1-1-1,-2-3 1,0-1-1,-2-2 1,-1-1-1,-2-2 0,0-2 1,-3-1-1,-1-2 1,41-61-1,-37 41 44,-4-3 1,-1 0-1,-4-2 0,-2-2 0,-3 0 0,-3-1 0,-3 0 1,-3-2-1,-2 0 0,-4 0 0,0-90 0,-9 100-29,-2 0 1,-3 0-1,-2 1 0,-2 0 0,-36-102 0,30 116-37,-1 0-1,-2 2 0,-2 0 0,-2 1 0,-1 2 0,-2 0 0,-60-61 1,65 76-34,-2 2 1,0 1 0,-1 1 0,0 1 0,-2 1-1,0 1 1,-1 1 0,-33-11 0,23 13-10,0 2 1,0 1-1,-1 2 1,0 2-1,-71-1 0,42 8 10,1 4 0,0 3 0,1 3 0,0 2 0,1 3 0,0 4-1,-77 35 1,73-24 36,2 4 0,1 2 0,2 3-1,2 3 1,2 3 0,2 2 0,2 3 0,3 2-1,2 2 1,2 3 0,3 2 0,3 1-1,-36 69 1,51-77 1,2 2 0,3 1 0,3 0 1,1 1-1,4 2 0,2-1 0,-7 74 0,17-82 2,2 1 0,1-1 0,4 0 0,1 0 0,3 0 0,1 0 0,3-1 0,3-1 0,23 56 0,-23-69-2,1-1 0,2 0 0,2-1 0,1-1 0,1-1 0,2-1-1,1-1 1,1-1 0,2-2 0,1 0 0,0-2 0,2-1 0,1-2 0,1-1 0,1-1-1,1-2 1,69 25 0,-56-29-3,0-3-1,1-1 0,0-3 1,0-2-1,0-2 0,1-3 0,-1-1 1,1-3-1,-1-2 0,0-1 1,69-22-1,-50 8 40,-1-2 0,-1-4 0,-2-2 0,-1-3-1,-1-3 1,-2-2 0,79-65 0,-97 65 19,-2-1 0,-2-3 0,-1-1 0,-2-1 0,-2-2-1,-2-2 1,-3 0 0,-1-2 0,-2-1 0,29-88 0,-33 72-27,-3-1-1,-3-1 1,-3 0 0,-2-1 0,-4 0-1,-3 0 1,-3 0 0,-10-81-1,4 105-26,-2 0-1,-1 1 0,-3 0 0,-2 1 0,-1 0 0,-2 1 0,-2 1 0,-2 1 0,-28-41 1,30 55-32,0 1 0,-2 0 0,-1 1 1,0 1-1,-2 2 0,-1 0 0,0 2 1,-2 0-1,0 2 0,-1 1 0,0 1 1,-1 1-1,-48-14 0,33 16 6,-1 1 0,1 3 0,-1 2 0,-1 2 0,1 2 0,-1 1 0,1 3 0,0 2 1,0 1-1,0 3 0,-75 22 0,66-11 36,2 1-1,0 3 1,1 2 0,2 2 0,0 3 0,2 1 0,2 3-1,-83 78 1,90-73 14,1 2-1,3 1 0,1 2 1,2 1-1,2 2 1,2 0-1,2 2 0,3 1 1,-22 68-1,32-76-14,2 0 1,1 1-1,3 0 0,1 0 1,3 1-1,1 0 0,2-1 1,2 1-1,2-1 0,2 0 0,1 0 1,19 53-1,-13-57-13,2-1 0,2 0 0,1-1 0,2-1-1,1-1 1,2-1 0,1-1 0,51 50 0,-38-47-13,2-2-1,1-1 1,2-3 0,0-1-1,3-2 1,71 31 0,-60-35 4,1-2 1,1-3 0,0-2-1,2-3 1,-1-2-1,1-3 1,1-3 0,-1-3-1,1-2 1,-1-3-1,1-2 1,93-22 0,-97 12 33,-2-2 0,0-3 0,-1-2 0,-1-3 1,-1-2-1,-2-3 0,-1-1 0,72-60 0,-88 62 15,-1-2 1,-2-1-1,-1-2 0,-2 0 0,-1-2 0,-1-1 1,-3-2-1,-1 0 0,-2-1 0,-2-1 0,26-83 0,-30 67-6,-2 0-1,-3 0 0,-2-1 1,-3-1-1,-2 1 0,-3 0 1,-2-1-1,-3 1 0,-16-68 1,10 80-41,-1 0 1,-3 1-1,-1 0 1,-2 2-1,-2 0 1,-2 2 0,-2 0-1,-2 1 1,-1 2-1,-2 1 1,-60-58-1,55 65-17,-1 1-1,-1 3 0,-1 0 1,-2 3-1,0 1 0,-1 2 0,-1 2 1,-1 1-1,-1 3 0,0 1 0,-1 3 1,0 1-1,0 2 0,-1 3 1,1 1-1,-1 2 0,0 2 0,0 3 1,1 1-1,-1 2 0,1 2 0,1 3 1,-83 31-1,69-17 20,1 2-1,2 2 1,0 3-1,3 3 1,0 1 0,3 3-1,-66 67 1,60-48 15,3 2-1,2 3 1,4 1-1,2 3 1,-51 105 0,69-116-21,2 1 1,3 1-1,3 1 1,2 1 0,3 0-1,2 1 1,-3 83 0,13-101 5,1 1 0,3-1 1,1-1-1,3 1 1,1-1-1,2 0 1,2 0-1,2-2 1,2 1-1,1-2 1,28 47-1,-22-50 6,3-1 0,0-1 1,3-1-1,0-2 0,2-1 0,2-1 0,0-2 0,2-1 0,1-2 0,1-2 1,1-1-1,1-1 0,1-3 0,0-1 0,2-2 0,70 16 0,-60-20 9,1-3 0,0-2-1,0-3 1,0-1-1,0-3 1,0-3 0,0-1-1,0-3 1,-1-2 0,0-3-1,-1-2 1,-1-2 0,71-34-1,-73 27 29,-2-2 0,0-2 0,-2-3 0,-1-1 0,-1-2-1,-2-2 1,-2-1 0,-1-2 0,-2-2 0,-2-1 0,-2-2 0,-2-1 0,-1-1-1,-3-1 1,-2-2 0,-2 0 0,-2-1 0,-2-1 0,13-72 0,-19 55 13,-3-1 0,-2-1 0,-4 1 1,-3 0-1,-3-1 0,-3 1 0,-3 0 1,-3 1-1,-41-122 0,35 134-37,-3 2 0,-3 0 0,-2 2 0,-2 1 0,-2 1 0,-2 2 0,-3 1 0,-1 1 0,-2 3 0,-3 1 0,-1 2 0,-49-35 0,58 51-49,-1 3-1,0 1 1,-2 1 0,0 2-1,-1 2 1,-1 1 0,0 2-1,-1 2 1,0 1 0,-1 3 0,-76-4-1,71 11 12,-1 1-1,1 2 0,1 2 0,-1 3 1,1 1-1,0 2 0,1 2 0,1 2 1,0 2-1,-54 32 0,46-18 27,0 2-1,2 3 1,2 1-1,2 3 1,1 2-1,2 1 1,3 2-1,1 2 1,2 2-1,3 1 1,2 1-1,2 2 1,3 1 0,-33 97-1,44-102 2,2 1 1,2 0-1,2 1 1,3 0-1,2 1 1,2-1-1,7 82 1,1-91-14,1 1 0,3-1 0,1 0 0,2-1 0,2 0-1,1-2 1,3 1 0,1-2 0,39 58 0,-31-60 5,1 0 1,2-2-1,1-1 0,2-1 0,1-2 0,1-2 0,2-1 1,1-2-1,1-1 0,1-3 0,1-1 0,0-2 0,2-2 1,0-1-1,1-3 0,1-2 0,0-2 0,0-1 0,0-3 0,1-2 1,0-2-1,0-2 0,79-11 0,-60-1 33,-1-2 0,-1-3 0,0-3 0,-2-3 0,0-3 0,-2-2 0,-1-3 0,-2-2 0,105-82 0,-114 74-8,0-1 1,-3-2-1,-2-3 0,-2-1 0,-2-2 0,-3-1 0,-1-2 0,-4-2 0,-1-1 0,32-89 0,-40 80 31,-2-1-1,-4-1 1,-2-1 0,-3 0 0,-4-1 0,-2 0-1,-4 0 1,-11-108 0,4 136-11,-2 0 0,-1 1 0,-3 1 0,-1 0 0,-2 0 0,-32-58 0,30 69-40,-1 0 1,-2 2-1,0 0 0,-2 2 1,-1 0-1,-1 1 0,-1 2 0,-1 0 1,-29-18-1,27 22-37,-1 1-1,-1 2 1,0 1 0,-1 1-1,-1 2 1,1 1 0,-2 1-1,0 2 1,-61-6 0,50 11-17,0 2 0,0 3 0,0 1 0,0 1 0,1 3 0,-78 25 0,47-5 10,0 3 0,2 3 0,2 4 0,1 2 0,2 3 0,2 4 0,-117 108-1,110-83 68,4 3-1,2 2 0,4 4 1,4 2-1,-85 162 0,110-179-28,3 2-1,3 1 1,3 1 0,3 1-1,3 1 1,4 0 0,2 2-1,-3 122 1,16-159-5,1 0 0,1 0-1,3 0 1,0 0 0,3-1-1,1 0 1,1-1 0,19 39 0,-16-48 8,0-1 1,1 0 0,2 0-1,0-2 1,2 0 0,0-1 0,2-1-1,0-1 1,1-1 0,44 29-1,-37-30 3,1-1 0,1-2 0,0-1 0,1-1 0,1-2 0,-1-2 0,2 0 0,47 5 0,-34-10-2,-1-2-1,1-2 1,0-1-1,-1-3 1,79-17-1,-58 5 30,-1-4-1,0-3 0,-2-2 1,-1-4-1,-1-2 1,-2-2-1,-1-3 1,79-65-1,-99 68 56,-1-2 0,-3-2 1,0-1-1,-3-2 0,-1-1 0,-2-1 0,-2-2 0,-2-1 0,-2 0 1,-2-2-1,-2-1 0,18-68 0,-25 70-19,-3-2 1,-1 1-1,-2-1 0,-3-1 0,-2 1 0,-1 0 1,-3 0-1,-2-1 0,-2 2 0,-2-1 0,-3 1 1,-1 1-1,-23-55 0,13 50-27,-2 2 1,-2 0-1,-2 2 0,-3 1 0,-1 1 0,-2 2 1,-2 2-1,-72-64 0,79 81-62,-1 0 0,-1 2 0,-1 2 0,-1 1 1,-1 1-1,0 2 0,-1 1 0,-1 3 0,0 0 0,0 3 0,-1 0 0,-1 3 0,-47-2 0,42 8-1,0 1-1,-1 3 1,1 1-1,1 3 1,-1 1-1,2 2 1,-1 2-1,-52 24 1,46-14 20,2 2 0,0 3 1,2 1-1,1 2 1,1 2-1,-56 57 0,59-49 19,2 2 0,2 2 0,2 1 0,2 1 0,1 2 0,3 1 0,3 1 0,1 2 0,3 0 0,2 1 0,3 1 0,2 1 0,-13 112 0,24-121-29,2 0 0,2 0 1,2 0-1,2-1 1,2 1-1,2-1 0,3-1 1,1 0-1,2-1 1,2 0-1,2-1 0,2-1 1,1-1-1,3-1 1,1-1-1,2-1 0,1-1 1,2-2-1,2-1 1,49 40-1,-36-38-4,1-2 0,2-2 0,1-2 0,2-3 1,0-2-1,2-2 0,1-2 0,81 19 0,-89-30 14,0-2 1,0-2-1,1-2 0,-1-2 1,1-2-1,0-2 0,-1-3 1,0-1-1,0-3 0,80-24 1,-78 15 60,0-2 1,-1-3 0,-1-1-1,-2-2 1,0-2 0,-2-3-1,-1-1 1,-2-1 0,-1-3 0,-2-1-1,-1-2 1,-2-1 0,-2-2-1,-2-1 1,-2-2 0,-1 0-1,-3-2 1,-2-1 0,-1-1 0,-3 0-1,-2-1 1,13-73 0,-17 48-8,-3-1 0,-4 0 0,-3 0 0,-3-1 0,-3 1 0,-4 0 0,-3 1 0,-3 0 0,-4 1 0,-33-88 0,29 106 8,-2 2 0,-3 0 0,-2 2 0,-2 1-1,-66-81 1,64 94-50,-2 2 0,-1 1 0,-2 2 0,-1 1 0,-1 2 0,-2 2 0,-60-30 0,66 40-30,-1 2 1,-1 1-1,0 2 0,-1 2 1,-1 1-1,1 2 1,-1 2-1,0 2 0,-1 1 1,1 2-1,-1 2 1,1 2-1,0 1 0,0 3 1,0 1-1,1 1 1,0 3-1,1 1 0,0 1 1,-41 24-1,27-9 11,1 3-1,1 3 0,2 1 1,2 2-1,1 3 1,2 1-1,2 2 1,2 2-1,2 2 0,-47 79 1,47-63 10,4 2 0,2 1 0,3 2 0,4 1 0,2 0 0,3 2 0,4 0 0,-8 89 0,19-110-8,2 0-1,2 0 1,3 0 0,2-1 0,2 1-1,2-1 1,2 0 0,23 63-1,-19-75-3,2-1 0,1 0 0,2-2-1,1 0 1,2-1 0,1-1 0,2-2-1,1 0 1,1-2 0,59 47 0,-55-52-4,2-1 1,1-2 0,0-1 0,2-2 0,0-2 0,0-1-1,2-2 1,78 17 0,-66-22 7,0-3-1,0-2 1,1-1 0,-1-4-1,0-1 1,81-16-1,-63 3 32,0-3 0,-1-3-1,-1-3 1,-1-2 0,-2-4-1,-1-2 1,-1-3 0,-2-3-1,-2-2 1,80-75 0,-101 80 22,-1-1 0,-2-2 0,-2-2 0,-2-1 0,-1-1 0,-3-2 0,-1 0 0,-3-2 1,-1 0-1,-3-1 0,-1-2 0,-3 1 0,-2-2 0,-3 0 0,-1 0 0,-3 0 1,-2-1-1,-2 0 0,-2 1 0,-3-1 0,-2 1 0,-2 0 0,-24-79 0,18 89 3,-1 2-1,-3 0 0,-1 0 0,-2 2 0,-1 0 1,-2 2-1,-57-64 0,44 61-27,-2 1-1,-1 3 1,-2 1 0,-1 1-1,-93-48 1,74 49-37,-2 4 0,-1 2 0,0 4 0,-2 2 0,-1 3 0,0 3 0,0 3 0,-1 3 0,-1 3 0,-91 6 0,128 1 3,0 0 1,1 3-1,0 0 0,0 2 0,0 2 0,1 1 1,1 1-1,0 1 0,1 2 0,0 1 0,1 1 1,1 2-1,1 0 0,0 2 0,2 1 0,0 1 1,2 1-1,-23 30 0,15-10 2,1 1 1,2 1-1,2 2 0,3 0 1,1 1-1,3 2 0,2 0 1,2 0-1,2 2 0,-7 82 1,15-80-18,1 0-1,4 1 1,1-1 0,4 0 0,1 0 0,3-1-1,2 0 1,3 0 0,2-1 0,26 55 0,-18-57-13,2-1 1,2-2 0,2 0-1,2-3 1,2-1 0,2-1 0,74 66-1,-82-85 26,0-1-1,2-1 0,0-2 0,2-2 0,0-1 0,1-1 1,0-1-1,1-3 0,1 0 0,0-3 0,0-1 0,65 6 1,-59-12 26,1-2 0,0-2 0,-1-1 0,1-3 0,-1-1 0,-1-3 0,1-1 0,-2-1 0,41-20 0,-36 11 43,0-3 0,-2-1 0,-1-2 0,-1-2 0,-1-2 0,-2-2 0,40-42 0,-37 29 31,-2-1-1,-2-3 0,-2 0 0,-3-2 0,-1-2 1,-3-1-1,-3-1 0,-2-1 0,-2-1 0,-4-1 1,-1 0-1,-3-2 0,5-73 0,-14 73-5,-2 0 0,-4 0 0,-1 0-1,-4 1 1,-2-1 0,-3 2 0,-2-1-1,-27-66 1,24 83-48,-2 0 0,-2 1 0,-1 1 0,-3 1 0,-1 1 0,-2 1 0,-1 2 0,-2 1 0,-2 1 0,-1 2 0,-47-35 0,55 49-49,0 1 0,-2 1 0,0 1 0,-1 2 0,0 0 0,0 2 0,-2 2 0,1 0 0,-1 2 0,-41-3 0,33 7-4,-1 2-1,1 2 0,0 1 1,-1 2-1,1 2 0,0 2 0,-60 19 1,44-6 4,1 1 1,1 3-1,1 3 1,2 1-1,1 3 1,1 2 0,2 1-1,1 3 1,2 2-1,2 2 1,-46 59-1,48-47 13,2 0-1,3 3 1,2 1-1,3 1 0,2 2 1,3 0-1,3 2 1,2 0-1,4 2 1,-14 108-1,26-129 0,2 0 0,1 0 0,3 0-1,1 0 1,2-1 0,2 0 0,18 56 0,-14-66 1,2 0-1,0 0 1,2-2 0,2 0-1,1-1 1,1-1 0,1 0-1,2-2 1,47 45 0,-43-49 7,1-1-1,0-2 1,2-1 0,0-1 0,1-1 0,1-2 0,1-2 0,0 0 0,0-2 0,1-2 0,1-1 0,-1-2 0,1-1 0,0-2 0,0-1 0,1-1 0,-1-3 0,0-1 0,0-1 0,64-17 0,-47 7 25,-1-3 1,-1-1-1,-1-3 0,-1-2 0,0-2 0,-2-2 1,-1-2-1,-2-2 0,-1-2 0,-1-2 0,-2-1 1,44-53-1,-57 57 27,0-1 1,-3-1 0,-1-1-1,-1-2 1,-2 0-1,-2 0 1,-1-2 0,-3 0-1,0-1 1,-3 0 0,-1-1-1,-2 0 1,-2 0-1,-2 0 1,-1-1 0,-6-54-1,-1 52-7,-3 0 0,-1 1 0,-2 0 0,-2 1 0,-2 0 0,-2 1 0,-1 0 0,-3 2 0,0 0 0,-3 2 0,-1 0 0,-2 2 0,-1 0 0,-2 2 0,-1 2 0,-2 1-1,-1 1 1,-1 2 0,-1 1 0,-1 2 0,-73-35 0,65 38-63,-1 2 1,-1 2-1,-1 2 0,0 2 0,-1 2 1,0 2-1,0 3 0,-1 2 1,0 2-1,0 2 0,0 2 0,1 2 1,-1 3-1,1 1 0,0 3 0,1 2 1,1 2-1,0 2 0,-80 42 0,86-36 33,1 2-1,1 1 0,1 2 1,1 2-1,2 2 0,1 1 1,2 1-1,1 2 0,2 1 1,1 1-1,2 2 0,2 1 1,2 0-1,1 2 0,2 0 1,-18 64-1,20-45-13,3 1 0,3 1-1,2 0 1,3 0 0,3 1 0,3 0-1,2-1 1,4 1 0,2-1 0,3-1-1,3 1 1,38 107 0,-29-113-20,2-2 0,2 0 0,3-2 0,2-1 0,2-2-1,2-1 1,3-2 0,2-2 0,1-1 0,3-3 0,1-1 0,2-2 0,78 46 0,-93-65 20,1-2-1,1-1 1,1-2 0,0-1-1,1-2 1,43 8 0,-54-16 9,0 0 1,0-2 0,0-1 0,0-1 0,1-1 0,-1-1-1,0-2 1,0 0 0,47-16 0,-40 8 23,-2-2 0,0-2 0,0 0 0,-2-2 0,0-1 0,-1-2 0,-1-1 0,-1 0 0,-1-2 0,-1-1 0,39-52 0,-40 43 2,0 0-1,-3-2 0,-1 0 0,-1-2 1,-2 0-1,-2 0 0,-2-1 0,-1-1 1,9-71-1,-15 55-13,-3-1 0,-3 1 1,-2-1-1,-2 1 0,-3 0 0,-3 0 1,-2 1-1,-2 0 0,-38-89 0,29 90-5,-2 1 0,-2 1-1,-3 2 1,-2 1 0,-2 2-1,-2 1 1,-1 1 0,-3 3-1,-59-49 1,77 73-14,0 1 0,-1 1-1,0 2 1,-1 0 0,-1 1 0,0 2-1,-1 0 1,0 2 0,-1 1-1,0 1 1,0 2 0,0 0 0,-1 2-1,1 1 1,-1 2 0,1 0 0,-1 2-1,0 1 1,-48 12 0,32 0-29,-1 1 0,2 3 0,0 1 0,2 3-1,0 1 1,1 2 0,2 2 0,-66 60 0,48-34 34,2 3-1,3 3 0,3 1 0,-67 111 1,88-125 10,2 1 1,2 1 0,2 2 0,3 0 0,1 1-1,-17 97 1,30-121-38,2 0-1,1 0 1,1 0-1,2 0 1,1 1-1,0-1 1,3 0-1,0-1 1,2 1-1,0-1 1,2 0-1,2-1 1,0 0-1,26 44 1,-21-47-24,1 0 1,1-1-1,1 0 0,1-2 0,1 0 1,0-1-1,2-1 0,0-2 0,1 0 1,0-1-1,2-2 0,39 16 0,-31-16-128,0-3 0,1 0-1,0-3 1,0-1-1,1-1 1,0-2 0,0-1-1,0-3 1,57-6-1,92-35-469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8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4937,'0'-1'32,"0"1"0,0 0 0,0-1 0,0 1-1,0 0 1,0 0 0,0-1 0,0 1 0,0 0 0,0 0 0,0-1-1,0 1 1,0 0 0,0 0 0,-1 0 0,1-1 0,0 1 0,0 0 0,0 0-1,0-1 1,0 1 0,-1 0 0,1 0 0,0 0 0,0 0 0,0-1-1,-1 1 1,1 0 0,0 0 0,0 0 0,-1 0 0,1 0 0,0 0 0,0 0-1,-1 0 1,1 0 0,-2 4 277,11 9-299,-7-8 48,1-1 1,-1 1 0,0-1-1,0 1 1,0-1 0,-1 1-1,0 0 1,0 0 0,0 0-1,0 0 1,-1 8 0,-4 63 1128,0-40-1043,2 50 361,3-1 0,3 1-1,5-1 1,3 0 0,32 117 0,-23-131-431,4-1 1,2-1-1,3-2 1,4-1-1,2-1 0,69 94 1,31 13-299,310 306-1,-305-352-1391,170 116 0,-125-116 607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238 102 2833,'6'-23'971,"-6"18"-745,1 0 0,0 0 1,0 0-1,0 1 0,1-1 0,0 0 0,0 1 0,0-1 0,0 1 0,1 0 1,-1 0-1,1 0 0,0 0 0,1 0 0,-1 1 0,7-6 0,-9 10-38,0-1 0,0 1-1,0-1 1,0 1 0,0 0-1,0 0 1,0-1 0,-1 1-1,1 0 1,0 0 0,0 0-1,-1 0 1,1 0 0,0 0-1,-1 0 1,1 0 0,-1 0-1,1 0 1,-1 1 0,0-1-1,1 0 1,-1 2-1,5 9 384,18 19-169,2-1 1,1 0-1,36 31 1,34 38-336,-69-67-42,19 21 20,-2 1 1,38 65 0,-77-111-54,0 1 1,-1 0-1,0 0 0,0 1 1,-1-1-1,3 15 0,-5-21 5,-1 0 0,0 0 0,0 0 0,0 1 0,0-1 0,0 0-1,-1 0 1,1 0 0,-1 0 0,0 0 0,0 0 0,0 0-1,0-1 1,0 1 0,-1 0 0,1 0 0,-1-1 0,0 1 0,1-1-1,-1 1 1,-1-1 0,1 0 0,0 0 0,-5 4 0,-4 0 20,1 0 0,-1-1 0,0 0 0,0-1 0,0 0 1,0-1-1,-1 0 0,-15 2 0,-103 5 199,92-8-164,-101 2 54,-112 10-1474,185-2 809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1014 2685 7506,'-2'0'56,"0"-1"1,0 1 0,0 0-1,0-1 1,1 0-1,-1 1 1,0-1 0,0 0-1,0 0 1,0 0 0,1 0-1,-1 0 1,0-1 0,1 1-1,-1 0 1,1-1 0,0 1-1,-1-1 1,1 0-1,0 1 1,-2-4 0,1-2 218,1 0 0,-1 1 0,1-1 1,0 0-1,1 0 0,0-7 0,1-65 792,25-154 1,-18 171-861,10-83 559,-1-215 0,-20 270-592,-4-1 0,-4 2 0,-35-141-1,20 134 29,-5 1 0,-4 1 1,-4 2-1,-4 2 0,-75-116 0,86 156-412,-3 2 1,-2 2 0,-2 1 0,-2 2-1,-2 2 1,-2 1 0,-1 3 0,-1 2-1,-3 2 1,-70-36 0,49 36-2025,-3 1 800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5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90 348 4153,'3'-8'1112,"-1"0"-1,1 0 1,1 0 0,0 0 0,0 1-1,0 0 1,9-11 0,-12 17-1062,0 1 0,-1 0 0,1 0 0,0 0 0,0-1 0,-1 1 0,1 0-1,0 0 1,0 0 0,-1 0 0,1 1 0,0-1 0,0 0 0,-1 0 0,1 0 0,0 1 0,-1-1 0,1 0 0,0 1 0,-1-1 0,1 0 0,0 1 0,-1-1 0,1 1 0,0-1 0,-1 1 0,1-1 0,-1 1 0,1-1 0,-1 1 0,0 0-1,1-1 1,-1 1 0,1 1 0,16 25 64,-8-3-33,-2 1 1,-1 0 0,0 0 0,-2 0-1,1 35 1,12 57-38,-10-85-52,-2-6-30,1-1 1,1 0-1,15 33 1,-22-94-41,-5-3 147,-3 0-1,-1 0 1,-16-43 0,-53-115 80,52 135-65,-86-193 1250,111 254-1303,1 0 1,-1 0-1,1 0 1,-1 0-1,1 0 0,-1 0 1,1 0-1,0-1 0,0 1 1,0 0-1,-1 0 1,1 0-1,0-1 0,0 1 1,0 0-1,1 0 1,-1 0-1,0-1 0,0 1 1,1-1-1,0 1-8,-1 1 0,1-1 0,0 1 1,-1-1-1,1 1 0,0 0 0,-1-1 0,1 1 0,0 0 0,0 0 1,-1-1-1,1 1 0,0 0 0,0 0 0,0 0 0,-1 0 0,1 0 1,0 0-1,0 0 0,-1 0 0,1 0 0,1 1 0,49 18 698,-47-17-659,42 19 46,1-1 1,1-3-1,1-1 1,0-3-1,0-2 1,2-2-1,73 4 1,-99-12-252,125 2 215,-51-10-3175,-80 3 1885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9.6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1006 0 1008,'-34'17'480,"-11"6"481,-7 5-121,-12 11-376,-5 3-152,-11 6-216,-5 6-64,-1 7 64,-1 5 40,-7 17 0,-4 11 0,-8 26-456,0 22 232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0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816 14 1304,'-14'-9'280,"-5"4"408,-11 13-279,-4 8-41,-12 15-80,-4 6-96,-9 17-160,-4 6-24,-5 19-48,0 5-48,0 16-40,0 2 0,7 9-56,4 5 16,11 5-192,6-2-369,15-9 449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3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401 0 3873,'-36'21'96,"-5"10"40,-8 19-240,0 11 72,-1 15 48,1 5 64,9 4 32,3-1 0,10-8-136,9-6-312,14-11 216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3693 3 4193,'-135'-3'216,"-28"23"-32,-13 8-24,-32 13-96,-19 5 112,-16 3 352,-10-3 120,-8 2 40,0-4-103,-4-1-409,2 3-272,-2-5-537,4-2-263,10-8-528,10-3-288,21-7 975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4121,'-10'56'-400,"7"3"280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6.5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0 261 4569,'43'-25'408,"12"-9"240,3-2-56,-3 2-264,-8 2-184,-10 4-320,-3 1-112,-8 8-472,-4 4-488,-7 4 704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2585,'64'-33'8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4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1 721 6521,'69'-46'569,"17"-7"311,8-7-168,12-3-248,1-3-72,3-2-72,-3 3-32,-2 3-112,0 1-48,-9 10-176,-5 7-264,-17 11-888,-9 5-1121,-11 7 1265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1 577 7282,'68'-53'224,"15"-6"-48,2-3-464,-1-2-569,-4 3-79,-7 2 128,-2 1 152,-4 3 520,-4 2-40,-3 1 112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1 359 3209,'37'-26'296,"3"-4"312,0-1-200,-7 3-120,-5 1-56,-8 0-112,3 1-8,-3-4-16,1 0-16,0 1-192,0 1-224,-5 7-552,-1 3-456,-9 11 679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1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14 2056,'22'-13'56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5.7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1 184 2569,'4'2'-168,"6"1"-353,5-3-23,9 0 440,3-3 416,7-3 857,4-3 279,7-5 0,5 0-264,12-9-631,7 0-321,14-7-809,9-1-575,11-5 600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1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 3489,'0'-4'-544,"-1"2"352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2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73 1112,'37'-21'112,"2"-2"144,8-5-256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6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1 274 3881,'242'-8'600,"16"1"656,25 4-896,7 0-56,14 0-232,3-2-56,3-9 0,-6-4 0,-8-10 32,-5-2 8,-20-4-56,-1-3-200,-24-3-1176,-7-3 912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21 1360,'-7'9'8243,"18"-20"-7196,-30 44-934,2 1 0,1 0 0,1 2 0,2 0 0,2 0 0,1 1 0,-9 74 0,10-27 129,3 0 0,9 145 0,0-195-181,1 0 1,15 59-1,-16-80-49,1-1 1,1 1-1,0-1 0,0 0 1,2-1-1,-1 1 1,1-1-1,1 0 0,0-1 1,13 13-1,-18-20-9,0 1 0,1-1 0,0 0 0,-1 0 0,1-1 0,1 1 0,-1-1 0,0 0 0,0 0 0,1 0 0,-1-1 0,1 0 0,-1 1 0,1-1 0,0-1 0,-1 1 0,1-1-1,0 0 1,6 0 0,-5-2 1,1 0-1,-1 0 1,0 0-1,0 0 1,0-1-1,-1 0 0,1 0 1,0-1-1,-1 0 1,0 0-1,0 0 0,7-8 1,3-5 10,0-2 1,-1 0-1,-1-1 0,-1 0 0,-1-1 1,15-38-1,-4-1 39,-4 0 0,-2-1 0,11-80 0,-22 108-51,-2 0 1,-2 0 0,0 0 0,-3 0-1,0 0 1,-3 1 0,0-1-1,-11-33 1,12 56-49,0 0-1,0 1 1,-1-1 0,0 1 0,-1 0-1,0 0 1,0 1 0,-11-12-1,-3 2-638,-41-31 0,-9-7-2241,52 38 2033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184 182 856,'0'-3'334,"0"0"-1,0 0 1,-1 0-1,1 0 1,-1 1-1,0-1 1,0 0-1,0 0 1,0 1-1,0-1 1,0 1-1,-1-1 1,1 1-1,-4-4 1,4 5-252,0 0 0,0 0-1,0 1 1,0-1 0,0 1 0,0-1 0,0 1 0,0-1 0,0 1 0,0 0 0,0-1 0,0 1 0,0 0 0,0 0 0,0 0 0,-1 0 0,1 0 0,0 0 0,0 0 0,0 0 0,0 0 0,0 0 0,0 1 0,0-1 0,0 1 0,0-1 0,0 0 0,0 1 0,0 0 0,0-1 0,0 1 0,0-1 0,0 1 0,0 0-1,0 0 1,1 0 0,-1-1 0,0 1 0,1 0 0,-2 2 0,-9 10-6,1 1-1,0 0 0,0 0 0,-8 19 1,16-28-56,-1 0 1,1 0 0,0 1-1,0-1 1,0 0-1,1 1 1,0-1 0,0 1-1,1 0 1,-1-1-1,1 1 1,0-1 0,1 1-1,-1 0 1,1-1 0,3 10-1,-4-15-19,0 1 0,0 0 0,1 0-1,-1-1 1,0 1 0,1 0 0,-1 0 0,1-1 0,-1 1-1,1 0 1,-1-1 0,1 1 0,0-1 0,-1 1 0,1 0-1,-1-1 1,1 0 0,0 1 0,0-1 0,-1 1 0,1-1-1,0 0 1,0 1 0,-1-1 0,1 0 0,0 0 0,0 0-1,0 0 1,0 0 0,1 0 0,0 0 4,0-1 0,1 0 0,-1 0 0,0 1 0,0-2 0,0 1 0,0 0 0,0 0 0,0-1 0,0 1 0,1-2 0,38-45 117,-29 30 13,-1 1-1,-1-1 1,0-1-1,7-20 1,-14 33-84,-1 0-1,0 0 1,-1 0 0,1 0-1,-1-1 1,0 1 0,0 0 0,-1 0-1,0-1 1,0 1 0,-1 0 0,1 0-1,-1-1 1,-1 1 0,1 0-1,-1 0 1,-4-10 0,5 15-42,1 0 0,0 1 0,-1-1 0,1 0 0,-1 1-1,1-1 1,-1 1 0,1-1 0,-1 1 0,1-1 0,-1 1 0,1-1 0,-1 1 0,0 0 0,1-1 0,-1 1 0,0 0 0,1-1 0,-1 1 0,0 0 0,1 0 0,-1 0 0,0 0-1,0 0 1,1 0 0,-1 0 0,0 0 0,0 0 0,1 0 0,-1 0 0,0 0 0,1 0 0,-2 1 0,-24 18 81,-13 34-64,25-29-21,2 0 1,-18 44-1,26-58-7,1-1-1,1 1 1,-1 0-1,1 0 0,1 0 1,0 0-1,1 1 1,-1-1-1,2 0 1,2 18-1,-3-27 3,0 0 0,1 1 1,-1-1-1,0 0 0,1 1 0,-1-1 0,0 0 1,1 1-1,0-1 0,-1 0 0,1 0 0,0 0 1,0 0-1,-1 0 0,1 0 0,0 0 0,0 0 1,0 0-1,0 0 0,0 0 0,1 0 0,-1-1 1,0 1-1,0 0 0,0-1 0,3 1 0,-2-1 3,0 0 0,0 0 0,0 0-1,0-1 1,0 1 0,0-1-1,0 1 1,0-1 0,0 0 0,0 0-1,0 0 1,0 0 0,0 0 0,3-3-1,4-4 15,1-1-1,-2 0 0,1 0 1,10-15-1,-10 10 28,0-1 0,-1 1 0,-1-1 0,0-1 0,-1 0 0,-1 0-1,0 0 1,-1 0 0,-1-1 0,0 1 0,-2-1 0,0 0 0,0 0 0,-2 1 0,-2-22 0,2 36-38,1 0-1,0 0 1,0 0 0,-1-1-1,1 1 1,-1 1 0,1-1 0,-1 0-1,0 0 1,0 0 0,0 0 0,0 0-1,0 1 1,0-1 0,-1 0-1,1 1 1,0-1 0,-1 1 0,0 0-1,1-1 1,-4-1 0,3 3-3,0-1 0,0 1 0,0 0 0,1 0 0,-1 0 0,0 0 0,0 0 0,0 1 0,0-1 0,0 0 0,1 1 0,-1 0 0,0-1 0,0 1 1,1 0-1,-1 0 0,0 0 0,-2 2 0,-6 4-3,1 1-1,0 1 1,1-1 0,-1 1 0,-12 20-1,3-1-15,1 0-1,-19 47 1,31-63 3,0-1-1,1 1 1,1 0 0,0 0 0,1 0 0,0 1 0,1-1-1,0 0 1,2 24 0,-1-35 12,0 0 0,0 0-1,0 0 1,1 0 0,-1 0-1,0 0 1,0 0 0,1 0 0,-1 0-1,0 0 1,1 0 0,-1-1 0,1 1-1,-1 0 1,1 0 0,0 0-1,-1-1 1,1 1 0,0 0 0,0-1-1,-1 1 1,1 0 0,0-1-1,0 1 1,0-1 0,0 1 0,0-1-1,0 0 1,-1 1 0,1-1 0,0 0-1,0 0 1,0 0 0,0 0-1,0 0 1,0 0 0,0 0 0,0 0-1,0 0 1,0 0 0,0 0 0,0 0-1,0-1 1,0 1 0,0 0-1,0-1 1,0 1 0,0-1 0,0 1-1,-1-1 1,1 1 0,0-1-1,0 0 1,0-1 0,8-3 9,-2-1 1,1 0-1,-1 0 1,7-8-1,3-5 9,-1 0-1,-1-1 1,0 0-1,18-36 1,-29 48-10,0 0 1,0-1-1,-1 1 1,0-1-1,-1 1 0,0-1 1,0 0-1,-1 0 1,0 0-1,0 0 0,-1 0 1,-1-1-1,1 1 1,-2 0-1,-3-17 0,5 25-6,0 1-1,-1-1 0,1 0 0,-1 0 0,1 0 1,-1 0-1,1 0 0,-1 0 0,1 0 0,-1 1 0,0-1 1,1 0-1,-1 0 0,0 1 0,0-1 0,1 1 0,-1-1 1,0 0-1,0 1 0,0 0 0,0-1 0,0 1 0,0-1 1,0 1-1,0 0 0,0 0 0,0 0 0,0-1 0,0 1 1,0 0-1,0 0 0,0 1 0,0-1 0,0 0 0,0 0 1,0 0-1,0 1 0,0-1 0,0 0 0,0 1 1,1-1-1,-1 1 0,0-1 0,0 1 0,0-1 0,0 1 1,1 0-1,-1-1 0,0 1 0,0 0 0,0 1 0,-6 4-5,0 0-1,1 0 0,0 1 0,-7 9 0,-6 12 1,1 1-1,-27 59 0,39-74 3,0 0 1,1 1-1,1-1 0,0 1 1,1 0-1,1 0 0,0 0 1,1 28-1,1-41 2,0 0 1,0 0-1,0 0 0,1-1 0,-1 1 1,0 0-1,1 0 0,-1 0 0,1-1 1,0 1-1,-1 0 0,1-1 0,0 1 1,0-1-1,0 1 0,0-1 0,1 1 1,-1-1-1,0 1 0,2 0 0,-1-1 2,-1-1-1,0 1 1,1-1 0,-1 0-1,1 0 1,-1 0 0,0 1-1,1-1 1,-1-1-1,1 1 1,-1 0 0,0 0-1,1 0 1,-1-1 0,0 1-1,1-1 1,-1 1-1,0-1 1,1 0 0,0 0-1,6-4 7,0-1 0,0 0 0,-1 0 0,1-1 0,11-13 0,1-4 13,-1 0 1,26-45-1,-41 61-13,0 1 0,0-1-1,-1 0 1,0 0 0,-1 0-1,1 0 1,-2 0 0,1 0-1,-1-1 1,0 1 0,-1-1-1,0 1 1,0-1 0,-3-14-1,3 21-6,0 1 0,-1 0 1,1-1-1,0 1 0,0 0 0,-1-1 0,1 1 0,-1 0 0,1 0 1,-1 0-1,0-1 0,1 1 0,-1 0 0,0 0 0,0 0 0,0 0 0,0 0 1,0 0-1,0 0 0,0 1 0,0-1 0,0 0 0,0 0 0,0 1 1,-1-1-1,1 1 0,0-1 0,-2 0 0,0 2-1,1-1 1,0 0-1,-1 1 1,1 0-1,0-1 0,-1 1 1,1 0-1,0 0 0,0 0 1,0 0-1,0 1 0,0-1 1,0 1-1,-3 2 1,-4 5-4,0 0 0,0 1 0,0 0 0,-12 21 0,13-15-2,0 0 0,1 1 1,0 0-1,-7 32 0,12-41 4,1 0-1,-1 1 1,1-1-1,1 1 0,0-1 1,0 1-1,0-1 0,1 0 1,1 1-1,-1-1 0,1 0 1,4 11-1,-5-17 3,-1-1-1,1 0 1,-1 1 0,1-1-1,0 0 1,0 0 0,-1 1-1,1-1 1,0 0 0,0 0-1,0 0 1,0 0-1,0 0 1,0 0 0,0-1-1,1 1 1,-1 0 0,0-1-1,0 1 1,1 0 0,-1-1-1,0 1 1,1-1 0,-1 0-1,1 0 1,-1 1-1,3-1 1,-1-1 1,0 1 0,0-1 0,-1 0 0,1 0 0,0 0 0,0-1 0,0 1 0,-1-1 0,1 1 0,-1-1 0,1 0 0,2-3 1,4-4-12,0 0 1,0-1-1,-1 0 1,-1 0-1,7-12 1,-7 9-169,-1 0 1,-1-1 0,0 1-1,-1-1 1,3-17 0,-3 3-187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12 2761,'-26'-6'5674,"25"5"-5599,0 0 0,-1 1 0,1-1 0,0 1 0,-1-1 0,1 1 0,0-1 0,-1 1 0,1 0 0,-1 0 0,1-1 0,0 1 0,-1 0 0,1 0 0,-1 0 0,1 1 0,0-1 0,-1 0 0,1 1 0,0-1-1,-1 0 1,1 1 0,0 0 0,-1-1 0,1 1 0,0 0 0,0-1 0,0 1 0,0 0 0,0 0 0,0 0 0,0 0 0,0 0 0,0 0 0,0 1 0,0-1 0,1 0 0,-1 0 0,0 0 0,1 1 0,-1 1 0,-15 28 65,2 1 0,1 1 0,-13 49 0,-16 107 175,42-185-310,-12 55 70,-6 108-1,17-148-66,1 1 0,1 0 0,1 0 0,0-1 0,2 1 0,0-1-1,1 0 1,1 0 0,12 24 0,-16-38-7,0-1 1,0 0-1,0-1 0,1 1 1,-1 0-1,1-1 0,0 1 1,0-1-1,0 0 1,1 0-1,-1 0 0,1 0 1,0-1-1,0 0 0,-1 1 1,2-1-1,-1-1 0,7 3 1,-6-3 1,1 0 1,-1-1 0,0 0-1,0 0 1,1 0-1,-1-1 1,0 0 0,0 0-1,1 0 1,-1-1 0,0 1-1,0-1 1,8-5-1,2-2 48,-1 0-1,1-2 0,-2 1 1,1-2-1,-1 0 0,-1 0 1,0-2-1,14-20 0,-10 8 88,-2 0-1,0-1 1,-2 0-1,-1-1 1,-1-1-1,-2 1 1,-1-2-1,4-32 1,-5 18-65,-2 1 0,-3-2 0,-1 1 0,-11-81 1,9 108-70,-1 0 1,-1 0 0,0 1 0,-13-32 0,15 44-21,0 0 0,-1 0 0,1 0 0,-1 1 0,1-1 0,-1 1 0,0-1 0,-1 1 0,1 0 0,0 0 0,-1 0 1,0 1-1,1-1 0,-1 1 0,0 0 0,0 0 0,-1 0 0,1 0 0,0 1 0,-1 0 0,1 0 0,-1 0 0,-6 0 0,1 1-144,0 0-1,0 0 1,0 1 0,0 0 0,1 1-1,-1 1 1,-18 6 0,21-7-355,1 1 1,0 0-1,0 1 1,1-1-1,-1 1 0,1 0 1,-10 9-1,8-3-1781,8-2 910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35 768,'-1'-2'200,"0"0"-1,1 0 0,-1 0 1,0 0-1,0 1 0,0-1 1,0 0-1,0 1 0,0-1 1,-1 0-1,1 1 0,0 0 1,-1-1-1,1 1 1,-1 0-1,0 0 0,1-1 1,-1 1-1,0 1 0,0-1 1,0 0-1,0 0 0,-3 0 1,3 1-95,-1 0 0,0 1 1,1-1-1,-1 1 0,1-1 0,-1 1 1,1 0-1,0 0 0,-1 0 0,1 0 1,0 1-1,0-1 0,0 1 0,0-1 1,-4 4-1,-3 5 18,0 0-1,0 0 1,1 0-1,1 1 1,-13 24-1,14-23 61,1 1 0,1 0-1,-5 21 1,8-31-159,0 0 0,0 0 0,1 0-1,-1 0 1,1 0 0,0 0 0,0 0-1,0 0 1,0 0 0,0 0 0,1 0-1,0 0 1,-1 0 0,1 0 0,0 0 0,0 0-1,1-1 1,-1 1 0,0 0 0,1-1-1,0 1 1,2 2 0,-2-4-20,0 0 0,0 0 0,0-1 0,0 1 0,0-1 0,0 1 1,0-1-1,0 0 0,0 0 0,0 0 0,0 0 0,0 0 0,0 0 0,0 0 0,0-1 0,0 1 0,0-1 0,-1 0 0,1 1 1,0-1-1,0 0 0,0 0 0,-1 0 0,1 0 0,0-1 0,-1 1 0,1 0 0,-1-1 0,1 1 0,-1-1 0,2-1 1,42-53 141,-45 56-146,5-8 12,0 0 0,0 0 0,-1-1-1,0 1 1,2-11 0,-4 16-5,-1-1 0,0 1 0,-1 0 0,1-1 0,-1 1 1,1-1-1,-1 1 0,0-1 0,0 0 0,-1 1 0,1-1 1,-1 1-1,0 0 0,0-1 0,0 1 0,-3-7 0,4 10-6,0-1-1,-1 0 1,1 1-1,-1-1 0,1 1 1,-1-1-1,0 0 1,1 1-1,-1-1 1,1 1-1,-1 0 0,0-1 1,0 1-1,1-1 1,-1 1-1,0 0 0,1 0 1,-1-1-1,0 1 1,0 0-1,0 0 0,1 0 1,-1 0-1,0 0 1,0 0-1,0 0 1,1 0-1,-1 0 0,-1 1 1,-25 14 5,-14 27-3,31-29-3,1 0 0,1 1 0,-13 26 0,18-34 0,1 0 0,0 0 0,0 0-1,0 0 1,1 0 0,0 0 0,0 0-1,0 0 1,1 1 0,0-1 0,0 0-1,2 12 1,-1-17 1,-1 0 0,0 0 0,0 0 0,1 0 0,-1 0 0,0 0 0,1 0 0,-1 0 0,1 0 0,0 0 0,-1 0 0,1 0 0,0-1 0,-1 1 0,1 0 0,0 0 0,0-1 0,0 1 0,-1 0 0,1-1 0,0 1 0,0-1 0,0 0 0,0 1 0,0-1-1,0 1 1,2-1 0,-1 0 10,0 0-1,1 0 1,-1-1 0,0 1-1,1-1 1,-1 1-1,0-1 1,0 0-1,0 0 1,0 0-1,4-2 1,3-2 44,-1-1 1,-1 0-1,1-1 0,12-13 1,-12 10-22,-2 0 0,1 0 0,-1-1-1,0 1 1,5-18 0,-9 25-25,-1 0-1,0 0 1,0 1 0,0-1-1,0 0 1,0-1 0,-1 1-1,1 0 1,-1 0-1,0 0 1,0 0 0,0 0-1,-1 0 1,1 0 0,-1 0-1,1 0 1,-1 0-1,0 0 1,0 0 0,0 0-1,-1 0 1,1 0-1,-1 1 1,1-1 0,-1 0-1,-3-2 1,4 4-6,-1 0 1,1 1-1,-1-1 1,1 0-1,-1 1 1,0 0-1,1-1 1,-1 1-1,0 0 1,1-1-1,-1 1 0,0 0 1,1 0-1,-1 1 1,0-1-1,1 0 1,-1 0-1,0 1 1,1-1-1,-1 1 1,1 0-1,-1-1 0,1 1 1,-1 0-1,1 0 1,-1 0-1,1 0 1,0 0-1,-1 0 1,1 0-1,-2 2 1,-34 41 74,30-33-77,1 0 1,0 1-1,1 0 0,0-1 0,-3 15 0,7-22 0,0-1 0,0 1-1,1-1 1,0 1 0,-1-1 0,1 1 0,0-1 0,1 1-1,-1-1 1,2 7 0,-1-9 0,0 1-1,-1-1 1,1 1-1,0-1 1,0 1-1,0-1 1,0 0 0,0 1-1,0-1 1,0 0-1,1 0 1,-1 0-1,0 0 1,1 0 0,-1 0-1,1 0 1,-1 0-1,1-1 1,-1 1-1,1-1 1,0 1 0,-1-1-1,3 1 1,0-1 10,0 0 1,0-1 0,0 1-1,0-1 1,0 0-1,0 0 1,0 0 0,0-1-1,-1 1 1,1-1 0,-1 0-1,1 0 1,-1 0-1,1 0 1,-1-1 0,0 1-1,0-1 1,0 0 0,3-5-1,4-3 20,0 0-1,-1-1 1,15-26-1,-22 34-19,0-1 0,0 0-1,0 1 1,-1-1-1,0 0 1,0 0-1,0 0 1,0 0-1,-1 0 1,0 0 0,-1-9-1,1 13-7,0 0 0,0 0 0,0 0 0,-1 0 1,1 0-1,0 0 0,-1 0 0,1 0 0,-1 0 0,1 0 0,-1 0 0,1 0 0,-1 1 0,0-1 0,1 0 1,-1 0-1,0 1 0,0-1 0,0 1 0,1-1 0,-1 0 0,0 1 0,-1-1 0,0 1-2,0 0 0,0-1 0,0 1-1,0 1 1,-1-1 0,1 0-1,0 0 1,0 1 0,1-1 0,-1 1-1,0 0 1,0-1 0,0 1 0,0 0-1,0 0 1,-2 2 0,-7 5-3,0 0-1,1 0 1,1 1 0,-1 0 0,1 1 0,-15 21 0,20-25-1,-1 0 1,1 1 0,0 0 0,1-1 0,0 1 0,0 1 0,0-1 0,1 0 0,0 1 0,0-1 0,1 1 0,0-1 0,0 10 0,1-16 2,0 0 0,0 0 0,0 0 1,0 0-1,0 0 0,0 0 0,1 0 1,-1 0-1,0 0 0,1 0 0,-1 0 1,0 0-1,1 0 0,-1 0 0,1 0 1,0-1-1,-1 1 0,1 0 0,0 0 0,-1-1 1,1 1-1,0 0 0,0-1 0,-1 1 1,1-1-1,0 1 0,0-1 0,1 1 1,0-1 5,0 0 0,0 0 0,0 0 0,0 0 0,0 0 0,0-1 0,0 1 0,0-1 0,0 1 0,0-1 0,-1 0 0,1 1 0,3-3 0,2-1 32,0-1 0,0 0-1,-1 0 1,0-1 0,11-11-1,-9 6-9,-1-1 1,0 0-1,-1 0 0,0 0 0,-1-1 0,3-13 1,-7 23-22,0-1 1,0 1 0,-1-1 0,1 0 0,-1 0-1,0 1 1,0-1 0,0 0 0,-1 0 0,1 1-1,-1-1 1,-1-3 0,1 5-3,0 0 1,0 1-1,0-1 0,0 1 0,0-1 1,0 1-1,-1-1 0,1 1 1,0 0-1,-1-1 0,1 1 0,-1 0 1,0 0-1,1 0 0,-1 0 0,0 1 1,0-1-1,1 0 0,-1 1 1,0-1-1,0 1 0,0 0 0,0-1 1,-3 1-1,-1 1-7,0-1 1,1 1-1,-1 0 1,0 0-1,1 1 1,0-1-1,-1 1 1,1 1-1,0-1 1,0 1-1,0 0 1,0 0-1,0 0 1,1 1-1,-1-1 1,1 1-1,0 0 1,0 1-1,1-1 1,-1 1-1,-5 9 1,0 1 4,0 0-1,1 0 1,1 1 0,0 0 0,1 0 0,-4 19 0,7-26-6,1 1 0,1 0 1,0-1-1,0 1 1,1 12-1,0-21 2,0 1 0,0-1 0,1 0 0,-1 0 0,0 1 0,0-1 0,0 0-1,1 0 1,-1 0 0,1 1 0,-1-1 0,1 0 0,-1 0 0,1 0 0,0 0 0,-1 0 0,1 0 0,0 0-1,0 0 1,0 0 0,0-1 0,0 1 0,0 0 0,0 0 0,0-1 0,0 1 0,0-1 0,0 1 0,0-1-1,1 1 1,-1-1 0,0 0 0,0 0 0,0 1 0,1-1 0,-1 0 0,0 0 0,0 0 0,1 0-1,-1 0 1,0-1 0,0 1 0,1 0 0,-1-1 0,0 1 0,0 0 0,0-1 0,0 0 0,0 1 0,0-1-1,0 0 1,2 0 0,10-7-192,0-1 0,0-1 1,-1 0-1,0 0 0,0-1 0,-2-1 0,19-24 0,-27 34 129,27-35-528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24 561 216,'-4'-3'1971,"-14"-19"5793,17 20-7689,1 0-1,0 0 1,-1 0 0,1 0-1,0 0 1,0 0 0,0 0 0,0 0-1,1 0 1,-1 0 0,1 0-1,-1 0 1,1 1 0,-1-1 0,1 0-1,0 0 1,0 0 0,0 0-1,0 1 1,2-3 0,36-65 535,4 2 1,69-85-1,-91 125-597,1 1 0,2 0 0,0 2-1,2 1 1,28-21 0,-47 40-20,1-1-1,-1 1 0,1 0 1,0 1-1,0 0 1,0 0-1,0 0 0,1 1 1,-1 1-1,1-1 1,9 1-1,-12 1 3,1 1 1,-1 0-1,0 0 0,0 0 0,0 1 0,0 0 1,0 0-1,0 1 0,0-1 0,-1 1 0,1 0 1,-1 1-1,0 0 0,0-1 0,0 2 0,0-1 1,4 6-1,5 8-100,0 2 0,-1 0 0,-1 0 0,-1 1-1,-1 1 1,-1 0 0,-1 0 0,9 38 0,-14-49-191,5 13-231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16 278 2945,'-16'-2'7847,"26"-7"-6117,13-8-1331,23-23 267,-29 23-571,0 1 1,1 1 0,1 0 0,1 1 0,0 1 0,0 1 0,1 1 0,39-14 0,9 5-129,-21 5-59,0 2 0,74-9 1,-115 21-233,1 1 0,-1 0-1,1 0 1,-1 1 0,1-1 0,-1 2 0,1-1 0,-1 1 0,0 1 0,12 4 0,-3 2-507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1560,'1'-30'10249,"0"30"-10085,-1 0 1,1-1-1,0 1 1,1 1-81,0 1 0,0-1 0,1 1 1,-1-1-1,0 1 0,-1-1 0,1 1 0,0 0 1,0 0-1,-1 0 0,1 0 0,-1 0 0,0 0 1,1 1-1,-1-1 0,0 0 0,0 1 0,1 3 1,13 59 4,-5-17 94,30 63 52,31 101-143,-68-198-106,-2-8-7,0 0-1,1 0 0,0-1 0,-1 1 1,2-1-1,-1 0 0,1 1 1,0-1-1,6 8 0,-7-46-234,-15-43 296,-3 1 0,-4 0-1,-3 2 1,-44-98 0,58 152-38,-4-9 21,-15-45 0,25 110 18,9 17-21,3-1 0,2-1-1,19 53 1,-2-1-59,-22-81 28,6 27-1086,20 49 1,-17-63 355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65 2633,'-17'-11'1880,"15"9"-1268,1 0 1,0 1-1,0-1 1,0 0-1,0 0 0,1 0 1,-1 0-1,0 0 1,1-1-1,-1 1 1,1 0-1,0 0 1,0 0-1,0 0 0,0-1 1,1-3-1,-1 2-118,24 21 690,-18-10-1118,0 0-1,-1 1 1,0 0-1,0 0 1,0 0-1,-1 1 1,0-1 0,4 17-1,17 84 155,-11-39-144,23 44-49,5-2 1,68 126 0,-68-149-98,-32-69-47,-17-40 153,-17-39 149,-48-96 125,-71-182 475,116 262-784,15 49-3,2-1-1,1 0 1,2 0-1,0-1 1,2 0-1,-2-31 1,24 76-67,61 153 364,21 37-146,-62-147-230,28 51-151,-34-31-2835,-22-46 1799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119 477 1608,'-3'-6'1228,"2"3"-461,-1 1-1,1-1 0,-1 0 0,1 0 1,0 0-1,0 0 0,0 0 0,1 0 1,-1 0-1,1 0 0,-1-4 0,12-26 463,11-5-792,1 0-1,2 1 1,2 2-1,58-59 0,38-51-69,-118 135-417,-10 9 20,-21 15 12,-34 29 5,0 6-28,-67 69 0,104-94 55,2 1 0,1 0 0,1 2 0,1 0 0,-24 50-1,42-76-10,0-1 0,-1 0 0,1 0-1,0 1 1,0-1 0,-1 0 0,1 1-1,0-1 1,0 0 0,0 0 0,-1 1 0,1-1-1,0 0 1,0 1 0,0-1 0,0 1-1,0-1 1,0 0 0,0 1 0,0-1-1,0 0 1,0 1 0,0-1 0,0 1 0,0-1-1,0 0 1,0 1 0,0-1 0,0 0-1,0 1 1,1-1 0,-1 0 0,0 1-1,0-1 1,0 0 0,1 1 0,-1-1-1,0 0 1,1 1 0,15-8 80,18-19 10,84-99 57,-31 31-327,-39 38-3457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314 252 1928,'-1'-1'489,"0"0"0,-1 0-1,1 0 1,0 0 0,-1 0-1,1 0 1,-1 1 0,1-1-1,-1 0 1,0 1 0,1-1-1,-1 1 1,1 0-1,-1 0 1,0-1 0,-1 1-1,-19-6 1556,6-7-1154,0-1 0,-16-18 1,21 19-737,-1 1 1,-1 1-1,1 0 1,-27-17-1,14 15-8,18 11-56,0-1 1,0 0-1,1-1 0,-1 0 0,1 0 0,0-1 0,0 1 0,0-1 0,0 0 0,1-1 0,0 1 0,0-1 0,-4-8 0,9 14-76,-1-1-1,1 1 1,0-1-1,0 0 1,0 1 0,0-1-1,0 1 1,0-1-1,1 1 1,-1-1 0,0 0-1,0 1 1,0-1-1,0 1 1,1-1 0,-1 1-1,0-1 1,1 1-1,-1-1 1,0 1-1,1-1 1,-1 1 0,0 0-1,1-1 1,-1 1-1,1-1 1,-1 1 0,1 0-1,-1-1 1,1 1-1,-1 0 1,1 0 0,-1 0-1,1-1 1,-1 1-1,1 0 1,0 0 0,-1 0-1,1 0 1,-1 0-1,1 0 1,-1 0 0,1 0-1,0 0 1,-1 0-1,1 0 1,-1 0 0,1 1-1,-1-1 1,1 0-1,0 0 1,31 7 22,-14 3-49,-1 1 0,0 1 0,0 0 0,-2 1 0,16 17 1,26 20 27,-42-38-3,44 37-5,-57-47-4,0 0 0,0 0 1,0 0-1,0 0 1,0 1-1,-1-1 1,1 0-1,-1 1 0,0 0 1,1-1-1,-1 1 1,0 0-1,-1-1 0,1 1 1,0 0-1,-1 0 1,1 0-1,-1 0 1,0-1-1,0 1 0,-1 4 1,1-7 1,-1 1 0,1-1 0,0 0 1,-1 1-1,1-1 0,-1 0 0,1 0 0,-1 1 1,1-1-1,-1 0 0,1 0 0,-1 0 1,1 0-1,-1 0 0,1 1 0,-1-1 0,1 0 1,-1 0-1,1-1 0,-1 1 0,1 0 0,-1 0 1,1 0-1,-1 0 0,1 0 0,-1 0 0,1-1 1,-1 1-1,1 0 0,-1 0 0,1-1 1,0 1-1,-1 0 0,1-1 0,-1 1 0,1 0 1,0-1-1,-1 1 0,1-1 0,-1 0 0,-21-18 84,20 18-76,-72-60 73,56 48-74,-1 0 0,2-2-1,0 0 1,0-1 0,2-1 0,0-1-1,1 0 1,-13-22 0,26 39-16,1 1 1,0 0 0,-1-1 0,1 1-1,0-1 1,-1 1 0,1-1-1,0 1 1,0-1 0,-1 1 0,1-1-1,0 1 1,0-1 0,0 1 0,0-1-1,0 1 1,0-1 0,0 0 0,0 1-1,0-1 1,0 1 0,0-1 0,0 1-1,0-1 1,0 1 0,0-1-1,1 1 1,-1-1 0,0 1 0,0-1-1,1 1 1,-1-1 0,0 1 0,1-1-1,-1 1 1,0 0 0,1-1 0,-1 1-1,1-1 1,25 2-138,26 19-312,91 69-6005,-112-73 5048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2585 297 4969,'-245'-4'1730,"-447"50"1,-444 163-1310,824-145-518,272-56 26,-91 23-404,105-18 175,26-13 292,0 0 1,-1 0-1,1 1 1,0-1-1,0 0 1,0 0-1,-1 1 1,1-1-1,0 0 0,0 1 1,0-1-1,0 0 1,0 0-1,-1 1 1,1-1-1,0 0 1,0 1-1,0-1 1,0 0-1,0 1 1,0-1-1,0 0 1,0 1-1,0-1 1,0 0-1,1 1 1,-1-1-1,0 0 1,0 1-1,0-1 1,0 0-1,0 0 1,0 1-1,1-1 1,-1 0-1,0 0 1,1 1-1,2 1-18,0 0 0,1 0 0,-1 0 0,1 0 0,-1-1 0,1 0 0,0 0 0,-1 0 0,5 1 0,86 12-297,1-5 0,176-4 0,-206-6 138,260-6 411,372-57 0,-469 28 301,-3-10 1,315-108-1,-511 144-523,116-46 30,-130 49-25,0 0 0,-1-2 0,0 1-1,0-2 1,-1 0 0,23-23 0,-33 32-13,-1-1 0,0 0 1,0 0-1,0-1 1,-1 1-1,1 0 0,0-1 1,-1 1-1,0 0 0,1-1 1,-1 0-1,0 1 0,0-1 1,-1 0-1,1 0 0,0 1 1,-1-1-1,0 0 0,0 0 1,0 0-1,0 0 0,0 1 1,0-1-1,-1 0 1,1 0-1,-1 0 0,0 1 1,0-1-1,0 0 0,0 1 1,0-1-1,-1 1 0,1-1 1,-1 1-1,1 0 0,-1-1 1,0 1-1,0 0 0,0 0 1,0 0-1,-5-2 0,-4-4-62,-2 0-1,1 1 0,-1 0 1,0 1-1,-1 1 0,1 0 1,-19-4-1,-37-6-191,0 3 0,-83-4-1,-151 7 229,206 8 179,-801 31 727,844-27-1554,36-4 136,18 1 529,0 0-1,0-1 0,0 1 0,0 0 1,0 0-1,0 0 0,0-1 1,0 1-1,-1 0 0,1 0 0,0 0 1,0-1-1,0 1 0,0 0 0,0 0 1,0 0-1,0-1 0,0 1 1,1 0-1,-1 0 0,0 0 0,0-1 1,0 1-1,0 0 0,0 0 0,0 0 1,0 0-1,0-1 0,0 1 1,1 0-1,-1 0 0,0 0 0,0 0 1,0-1-1,0 1 0,0 0 1,1 0-1,-1 0 0,0 0 0,0 0 1,0 0-1,1 0 0,-1 0 0,0 0 1,0 0-1,0-1 0,1 1 1,-1 0-1,0 0 0,0 0 0,0 0 1,1 0-1,-1 0 0,0 1 1,0-1-1,0 0 0,1 0 0,-1 0 1,0 0-1,23-9-240,0 1 1,0 1-1,0 1 1,35-3-1,-4-1-17,63-13 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49 567 4601,'-1'0'245,"-1"0"-1,1 0 1,0 0 0,0 0-1,-1 0 1,1-1 0,0 1 0,-1 0-1,1-1 1,0 1 0,0-1-1,0 1 1,-1-1 0,1 0-1,0 0 1,0 1 0,0-1 0,0 0-1,0 0 1,0 0 0,0 0-1,1 0 1,-1 0 0,0 0-1,0 0 1,0-2 0,0-1-13,-1 0-1,2 0 1,-1 0 0,0 0 0,1 0 0,-1 0-1,1 0 1,0 0 0,1-5 0,3-13-103,0 0 0,12-33 1,-13 46 226,39-108-106,-29 85-317,0 0 1,-2-1-1,-2 0 1,-1-1-1,-1 0 0,2-46 1,-27 115-681,-22 64 485,9-25-757,-26 100 1,50-143 324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18 327 3249,'-1'-1'403,"0"0"1,-1-1 0,1 1 0,0-1-1,0 0 1,0 1 0,0-1 0,0 0-1,0 1 1,0-1 0,1 0 0,-1 0-1,1 0 1,-1 0 0,1 0 0,0 0-1,0 0 1,0 0 0,0-2-1,2 1-204,0 0 0,0-1 0,0 1 0,0 0 0,1 1 0,-1-1 0,1 0 0,0 1 1,5-5-1,28-22 161,169-158 398,-185 170-742,-20 16-45,1 1 0,-1-1 0,1 1 0,-1-1 0,1 1 0,0-1-1,-1 1 1,1-1 0,-1 1 0,1-1 0,0 1 0,0 0 0,-1-1-1,1 1 1,0 0 0,-1 0 0,1 0 0,0-1 0,0 1 0,-1 0-1,1 0 1,0 0 0,0 0 0,-1 0 0,1 0 0,1 1 0,-3 2 11,0 0 0,-1 0 0,0-1 0,1 1 0,-1 0 0,0-1 0,0 1 0,-1-1 0,1 0 1,0 1-1,-5 2 0,1 1-6,-78 74 92,-112 81 0,268-205 821,-38 15-877,-2-1-1,-2-1 1,-1-2-1,41-59 0,-42 54-137,-72 90 51,-3-2 0,-86 72 0,119-110 31,14-12-11,0 0 0,0 0 1,0 0-1,0 0 0,0-1 1,0 1-1,0 0 0,0 0 1,0 0-1,-2-11-3602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283 238 3153,'-2'-3'447,"-1"0"1,0 0 0,0 1-1,0-1 1,0 1-1,0 0 1,0 0 0,-1 0-1,1 0 1,-1 1-1,0-1 1,1 1 0,-1 0-1,0 0 1,0 0-1,0 1 1,1-1 0,-1 1-1,0 0 1,-6 1-1,3-2-155,-1 1 0,1-1 0,0 0 0,0 0 0,0-1 0,-13-5 0,9 0-179,0-1-1,0 0 1,0 0-1,1-1 1,0 0-1,1-1 1,0 0-1,0 0 0,1-1 1,1 0-1,0-1 1,0 0-1,1 0 1,1 0-1,-5-17 1,10 29-114,0 0 0,0 1 0,0-1 1,1 0-1,-1 0 0,0 0 1,0 1-1,0-1 0,1 0 1,-1 0-1,0 0 0,0 0 1,1 0-1,-1 0 0,0 1 1,1-1-1,-1 0 0,0 0 0,0 0 1,1 0-1,-1 0 0,0 0 1,1 0-1,-1 0 0,0 0 1,0 0-1,1 0 0,-1-1 1,0 1-1,1 0 0,-1 0 1,0 0-1,0 0 0,1 0 0,-1 0 1,0-1-1,0 1 0,0 0 1,1 0-1,-1 0 0,0-1 1,0 1-1,0 0 0,1 0 1,-1-1-1,0 1 0,0 0 1,0 0-1,0-1 0,0 1 0,0 0 1,0 0-1,1-1 0,-1 1 1,0 0-1,0-1 0,0 1 1,0 0-1,0-1 0,0 1 1,-1 0-1,1 0 0,0-1 1,0 1-1,0 0 0,0-1 0,15 12-23,6 11 54,-1 1 0,20 29 0,-26-32 4,1 0 1,1-2-1,0 1 1,27 21 0,-22-23-36,-8-7 332,-29-26-41,-39-37-184,-84-108 0,123 136-114,13 20 4,12 16 8,12 17 24,2 5-3,31 32 1,-46-57 4,0 1 0,1-1 0,0-1 1,0 0-1,1 0 0,0-1 0,0 0 0,16 6 0,-9-5 74,-20-5 78,-29-7 9,27 4-267,1-1 1,0 1 0,0-1-1,0 0 1,0-1 0,0 1 0,0-1-1,0 1 1,1-1 0,-1 0-1,-2-4 1,4 6-242,1-1 0,-1 1 0,1-1 0,0 0 0,-1 1 0,1-1 0,0 0 0,0 0 0,0 0 0,0 0 0,0 0 0,1 0 0,-1 0 0,1 0 0,-1 0 0,1 0 0,0 0 0,0 0 0,-1-1 0,2 1 0,-1 0 0,0 0 0,0 0 0,1 0 0,0-4 0,11-6-1783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65 489 4713,'-7'-7'8760,"7"6"-8561,0-25 1843,6-30-2157,-4 36 215,31-176 282,-26 167-404,0 0 1,3 0-1,0 1 0,21-40 1,-49 120-429,-11 1 454,2 1-1,2 2 0,3 0 0,-18 73 0,40-129-2,0 0 0,-1 0 0,1 0 0,0 0 0,0 1 0,0-1 0,0 0 0,0 0 0,-1 1-1,1-1 1,0 0 0,0 0 0,0 1 0,0-1 0,0 0 0,0 0 0,0 1 0,0-1 0,0 0 0,0 0-1,0 1 1,0-1 0,0 0 0,0 0 0,0 1 0,0-1 0,0 0 0,0 0 0,1 1 0,-1-1 0,0 0 0,0 0-1,0 0 1,0 1 0,0-1 0,1 0 0,-1 0 0,0 0 0,0 1 0,0-1 0,0 0 0,1 0 0,-1 0-1,0 0 1,0 0 0,1 0 0,-1 1 0,0-1 0,13-10 46,11-22 12,-2-10-239,35-72-157,-51 101-800,-2 0 0,0-1 0,4-22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69 707 832,'0'1'154,"0"0"-1,0-1 0,0 1 1,0 0-1,0-1 0,1 1 1,-1 0-1,0-1 0,0 1 1,1-1-1,-1 1 0,0-1 1,1 1-1,-1 0 0,1-1 1,-1 0-1,1 1 0,-1-1 1,1 1-1,-1-1 0,1 1 1,-1-1-1,1 0 0,1 1 1,-2-1-34,1 1 1,0-1-1,0 1 0,-1-1 1,1 1-1,0-1 1,-1 1-1,1-1 0,0 1 1,-1 0-1,1-1 1,-1 1-1,1 0 0,-1-1 1,1 1-1,-1 0 1,0 0-1,1 0 0,-1-1 1,0 1-1,0 0 1,1 0-1,-1 0 1,0 0-1,0 1 0,-10-44 4713,-5-22-3748,-19-196 1158,7 41-1508,22 144-546,7 94-352,0-1 1,7 26 0,1 3 131,9 91-136,37 185-783,-41-247 514,-16-66 396,-13-47 165,-4-34 119,2-2 0,4 0 1,3 0-1,1-94 0,-3-15-213,4 118-75,5 50-599,10 56-866,-2-4 94,0 10 497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0 936,'-3'0'2543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279 339 1480,'-29'-12'4482,"22"13"-3056,17 10-1196,1-2 4151,-11 0-2045,3-3 234,-10-14-1818,-9-6-169,1 0-1,-23-31 1,3 3-185,8 11-224,2-1 0,1-1 0,2-2 0,1 0 0,-16-39 0,60 89-263,223 219 87,-241-230 9,0 1 0,-1-1 0,1 0 0,-1 1 0,0 0 0,-1 0 0,1 0 0,-1 1 0,0-1 0,0 1 0,-1 0 0,1-1 0,-1 1 0,2 13-1,-5-19 4,0-1-1,-1 1 0,1 0 0,0 0 0,0 0 0,-1-1 0,1 1 1,0-1-1,0 1 0,0-1 0,0 1 0,0-1 0,0 0 0,0 1 0,0-1 1,0 0-1,0 0 0,0 0 0,-1-1 0,-16-18 31,-29-43 0,35 46-1079,-1-1 1,-1 2 0,0 0 0,-22-20-1,26 29-33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30 231 5305,'4'-13'4725,"-1"0"-4132,1 0 1,0 0-1,1 0 1,9-17-1,-5 15-677,1 0 0,0 1-1,1 0 1,1 1-1,0 0 1,0 1-1,1 0 1,25-16-1,-68 65-1350,5-14 1461,1 1-1,1 1 0,1 1 1,1 1-1,-25 42 0,57-88 412,1 1 0,24-29-1,-22 31-985,-2 0-1,0-1 1,-1 0-1,10-21 1,-18 30-1942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8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19 264 2873,'0'1'73,"0"-1"0,-1 0 0,1 1 0,-1-1 0,1 0 0,0 0 1,-1 0-1,1 1 0,-1-1 0,1 0 0,-1 0 0,1 0 0,-1 0 0,1 0 1,-1 0-1,1 0 0,0 0 0,-1 0 0,1 0 0,-1 0 0,1 0 0,-1 0 1,1 0-1,-1 0 0,1-1 0,-1 1 0,1 0 0,0 0 0,-1-1 1,1 1-1,-1 0 0,1 0 0,0-1 0,-1 1 0,1 0 0,0-1 0,-1 1 1,1-1-1,0 1 0,0 0 0,-1-1 0,1 1 0,0-1 0,-2-30 2247,15-33 288,-12 64-2578,10-40 957,-5 23-765,-1-1 0,-1 1 1,-1-1-1,0 1 0,0-20 0,-15 91-328,-3 213-61,10-383-3623,4 96 2919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283 608 2240,'1'4'2653,"-4"-19"2499,2 9-4840,-1 1 0,0 0 0,0 0 1,0 0-1,-1 1 0,0-1 0,0 0 1,0 1-1,0 0 0,-6-6 0,-13-20 740,-9-37 155,-27-79-1,37 85-1285,-3 1 0,-38-66-1,33 78-3410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3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2185 1071 9658,'-40'-68'552,"-38"-2"240,-14 2-432,-30 4-160,-14 0-224,-24 2-296,-11-2-8,-15-5 72,-4-4 96,4-3 216,9-2 32,19 4-16,12 4-32,26 11-288,17 11-280,37 17-824,20 8-1033,38 14 1345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81 3121,'10'0'8060,"-6"17"-8117,1-2 162,0 1 0,-1 0 1,-1 0-1,0 0 0,0 21 209,0-78 293,-4 37-551,0 1 0,0-1 0,-1 1 0,1-1 1,-1 1-1,0 0 0,0 0 0,0-1 0,0 1 1,0 1-1,-1-1 0,0 0 0,1 1 0,-1-1 1,0 1-1,0 0 0,0 0 0,0 0 0,-1 0 1,1 0-1,-7-2 0,7 2 33,0 0 0,0-1 1,0 0-1,0 0 0,1 0 0,-1 0 0,1 0 0,-3-5 1,-19-20 118,13 20-159,-1 1 0,-1 1 0,0 0 0,1 1 0,-2 0-1,1 1 1,-18-3 0,25 6-47,37-2-66,-19 5 65,20 3 5,45 12 0,-70-15-6,-1 0 1,0 0-1,1 0 0,-1 1 1,0 0-1,0 0 0,-1 1 1,1 0-1,-1 0 0,0 0 1,0 0-1,0 1 0,7 9 1,-11-13 0,0 0 0,0 0 1,0 1-1,0-1 0,-1 1 1,1-1-1,0 1 0,-1-1 1,1 1-1,-1-1 0,0 1 1,1-1-1,-1 1 0,0 0 1,0-1-1,0 1 0,0-1 1,0 1-1,-1-1 0,1 1 1,0 0-1,-1 1 0,0-2 4,0-1-1,0 1 0,0 0 0,0-1 1,0 1-1,0-1 0,0 1 0,0-1 0,0 0 1,0 0-1,0 1 0,0-1 0,0 0 1,0 0-1,0 0 0,0 0 0,0 0 1,0 0-1,-1 0 0,1 0 0,0-1 0,0 1 1,0 0-1,0-1 0,0 1 0,0 0 1,0-1-1,0 1 0,0-1 0,1 0 1,-1 1-1,0-1 0,-1-1 0,-165-97 163,160 96-207,7 5-15,11 4-33,14 0-850,0 1-1,-1 2 0,1 0 1,-1 1-1,-1 2 0,32 20 1,-27-11-477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62 339 6281,'4'-13'1048,"0"1"0,-1-1 1,0 0-1,-1 0 0,1-16 0,-3 18-875,1 0 0,1 0 1,0 0-1,0 0 0,1 0 1,1 0-1,0 1 0,7-16 1,65-106-216,-107 162-738,-81 179 6,79-142 215,24-39 529,9-28 33,0 0-1,0 1 0,0-1 1,0 0-1,0 0 0,0 0 1,0 0-1,1 1 1,-1-1-1,0 0 0,0 0 1,0 0-1,0 0 0,1 0 1,-1 1-1,0-1 0,0 0 1,0 0-1,1 0 1,-1 0-1,0 0 0,0 0 1,0 0-1,1 0 0,-1 0 1,0 0-1,0 0 0,1 0 1,-1 0-1,0 0 0,0 0 1,0 0-1,1 0 1,-1 0-1,0 0 0,0 0 1,0 0-1,1 0 0,-1 0 1,0 0-1,0-1 0,0 1 1,1 0-1,-1 0 1,0 0-1,0 0 0,0 0 1,0-1-1,0 1 0,1 0 1,-1 0-1,0-1 0,5-2 45,-1-1-1,0 0 1,1-1-1,-1 1 1,-1-1-1,7-9 1,39-79 126,-24 29-3813,-23 53 2569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13 296 6305,'9'-10'2648,"-8"9"-2522,0 1-1,-1-1 1,1 0-1,0 0 1,0 0-1,0 0 1,-1 1-1,1-1 0,0 0 1,-1 0-1,1 0 1,-1-1-1,1 1 1,-1 0-1,1 0 1,-1 0-1,0 0 1,0 0-1,1-2 0,-1-7 332,3-24 243,-1 0 0,-2 0-1,-2 0 1,-10-63 0,2 76-726,10 21 22,0 0 1,-1 0-1,1 0 0,0 0 1,0 0-1,-1 0 0,1 0 1,0 0-1,-1 0 0,1 0 0,0 0 1,0 0-1,-1 0 0,1 1 1,0-1-1,-1 0 0,1 0 1,0 0-1,0 0 0,0 1 1,-1-1-1,1 0 0,0 0 0,0 0 1,0 1-1,-1-1 0,1 0 1,0 0-1,0 1 0,0-1 1,0 0-1,0 0 0,0 1 1,-1-1-1,1 0 0,0 0 0,0 1 1,-7 41-111,8-1 54,1 0-1,2 0 1,16 64 0,-20-105 61,0 0 1,0 0-1,0 0 1,0 0-1,0 0 1,0 0-1,0 0 1,0 0-1,0 0 1,1 0-1,-1 0 1,0 0 0,0 0-1,0 0 1,0 0-1,0 0 1,0 0-1,0 0 1,0 0-1,0 0 1,1 0-1,-1 0 1,0 0 0,0 0-1,0 0 1,0 0-1,0 0 1,0 0-1,0 0 1,0 0-1,0 0 1,1 0-1,-1 0 1,0 0-1,0 0 1,0 0 0,0 0-1,0 1 1,0-1-1,0 0 1,0 0-1,0 0 1,0 0-1,0 0 1,0 0-1,0 0 1,0 0 0,0 0-1,0 0 1,0 1-1,0-1 1,0 0-1,0 0 1,0 0-1,0 0 1,0 0-1,0 0 1,0 0-1,3-13 4,-1-21-335,-10-29-3550,5 48 2644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4.2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662 522 552,'11'-3'1005,"0"0"1,0-1-1,17-9 0,-27 12-933,-1 1-1,1-1 1,-1 0 0,1 1 0,-1-1-1,0 1 1,1-1 0,-1 0-1,0 1 1,0-1 0,1 1 0,-1-1-1,0 0 1,0 0 0,0 1-1,0-1 1,0 0 0,0 1-1,0-1 1,0 0 0,0 1 0,0-1-1,0 0 1,0 1 0,-1-1-1,1 0 1,0 1 0,0-1 0,-1 0-1,1 1 1,0-1 0,-1 1-1,0-2 1,0 1 38,1 0 0,-1-1 0,0 1 0,0 0 0,0 0 0,0 0 0,0 0 0,0 0 0,0 0 0,0 0 0,0 0 0,0 0 0,0 0 0,0 1 0,-1-1 0,1 1 0,-3-2 0,-7 1 64,0 1-1,0 1 0,0-1 1,0 2-1,0-1 1,0 1-1,0 1 0,0 0 1,1 1-1,-1 0 1,1 1-1,-19 10 0,24-11-104,1-1-1,-1 1 1,0 0-1,1 1 0,0-1 1,0 1-1,0-1 1,1 1-1,0 1 0,0-1 1,0 0-1,0 1 1,1-1-1,0 1 1,0 0-1,1-1 0,-1 1 1,1 0-1,0 0 1,1 0-1,0 0 0,0 0 1,0 0-1,0 0 1,3 11-1,-3-14-38,1 0-1,-1 1 0,1-1 1,0 0-1,0 0 1,0 0-1,0 0 1,1 0-1,-1 0 0,1-1 1,-1 1-1,1 0 1,0-1-1,0 1 1,1-1-1,-1 0 0,0 1 1,1-1-1,-1 0 1,1 0-1,0-1 0,-1 1 1,1-1-1,0 1 1,0-1-1,0 0 1,5 1-1,-3-1 24,-1-1 0,0 0 0,1-1 0,-1 1 0,0-1 0,1 1-1,-1-1 1,0-1 0,0 1 0,1 0 0,-1-1 0,0 0 0,-1 0 0,1 0 0,0-1 0,-1 1 0,1-1-1,-1 0 1,0 0 0,4-3 0,-4 2-17,1-1 1,-1 1-1,0 0 0,0-1 0,0 0 0,-1 0 1,1 0-1,-1 0 0,0 0 0,-1 0 1,1 0-1,-1-1 0,0 1 0,-1 0 0,1-1 1,-1 1-1,0-1 0,0 1 0,-1-1 0,1 1 1,-1 0-1,-1-1 0,1 1 0,-1 0 0,0 0 1,0 0-1,-5-9 0,5 9-28,-1 0 0,0 1-1,-1-1 1,1 0 0,-1 1 0,0 0 0,0 0-1,0 0 1,-1 0 0,1 1 0,-1 0 0,0 0-1,0 0 1,0 0 0,0 1 0,-1 0 0,1 0-1,-1 1 1,1-1 0,-1 1 0,0 0 0,1 0-1,-1 1 1,0 0 0,1 0 0,-8 1-1,8 0-13,0-1 0,1 1 0,-1 0-1,1 0 1,-1 1 0,1 0-1,0-1 1,0 1 0,-1 1-1,1-1 1,1 1 0,-1-1-1,0 1 1,-6 7 0,8-7 7,0 0 1,0 0-1,1 0 1,-1 1-1,1-1 0,0 0 1,0 1-1,0-1 1,0 1-1,1 0 1,0-1-1,-1 1 1,1-1-1,0 1 1,1 0-1,-1-1 1,1 1-1,-1-1 1,1 1-1,2 3 0,-1-1 20,0 0-1,0 0 1,0 0 0,1 0-1,0-1 1,1 1-1,-1-1 1,1 0-1,0 0 1,0 0-1,0-1 1,1 0-1,0 1 1,0-1-1,0-1 1,0 1-1,0-1 1,1 0-1,0 0 1,-1-1-1,1 1 1,0-1-1,0-1 1,0 1-1,1-1 1,-1 0-1,0 0 1,0-1-1,1 0 1,-1 0 0,0 0-1,0-1 1,1 0-1,-1 0 1,11-4-1,-11 3 1,1 1 0,0-1 0,-1-1-1,1 1 1,-1-1 0,0-1 0,0 1 0,0-1-1,0 0 1,-1 0 0,1-1 0,-1 1 0,0-1 0,-1 0-1,1-1 1,-1 1 0,0-1 0,0 0 0,-1 0-1,1 0 1,-1 0 0,-1-1 0,1 1 0,-1-1 0,0 0-1,-1 1 1,0-1 0,0 0 0,0 0 0,-1 0-1,0 0 1,-1-11 0,0 14-16,0 0 0,1 1-1,-1-1 1,-1 0 0,1 1 0,-1-1-1,1 1 1,-1-1 0,0 1 0,0 0 0,0 0-1,-1 0 1,1 0 0,-1 0 0,1 0-1,-1 1 1,0-1 0,0 1 0,0 0 0,-1 0-1,1 0 1,0 0 0,-1 1 0,1-1-1,-1 1 1,0 0 0,1 0 0,-1 0-1,0 0 1,0 1 0,0 0 0,1 0 0,-1 0-1,-7 1 1,-3 0-19,0 1 1,1 0-1,0 1 0,-1 1 1,1 0-1,1 1 0,-1 0 1,-19 11-1,19-7 1,0 0 0,0 0 0,2 1-1,-1 0 1,1 1 0,0 1 0,1 0 0,-10 16-1,17-25 19,0 1 0,1-1 0,0 1 0,0 0 0,0 0 0,0 0 0,1 0 0,-1 0 0,1 0 0,0 0 0,1 1 0,-1-1 0,1 0 0,-1 1 0,1-1 0,0 0-1,1 1 1,-1-1 0,1 0 0,0 0 0,0 1 0,0-1 0,1 0 0,-1 0 0,1 0 0,0 0 0,0-1 0,1 1 0,-1 0 0,1-1 0,-1 0 0,1 1 0,7 4-1,-4-3 19,1-1 0,-1 0 0,1 0-1,0-1 1,1 0 0,-1 0 0,0-1-1,1 0 1,0 0 0,-1-1 0,1 0-1,0 0 1,0-1 0,0 0-1,0 0 1,-1-1 0,1 0 0,0 0-1,14-5 1,-3 1 42,0-1 0,0-1-1,0-1 1,-1-1 0,-1-1 0,28-18 0,-37 21-35,0 1 0,0-1 1,0 0-1,-1-1 0,0 0 1,0 0-1,-1-1 0,0 0 1,5-11-1,-9 17-25,0-1 0,-1 1 0,0-1 0,0 1 0,0-1 0,0 1 0,-1-1 0,1 0 0,-1 1 0,0-1 0,0 0 0,0 1 0,0-1 0,-1 0 0,0 1 0,1-1 0,-1 1 0,-1-1 0,1 1 0,0-1 0,-1 1 0,0 0 0,1-1 0,-2 1 0,1 0 0,0 1 0,0-1 0,-1 0 0,-3-3 0,-2 0-20,0 0-1,-1 0 1,0 1 0,0 0-1,0 0 1,-1 1 0,1 0-1,-1 1 1,0 0 0,0 0-1,0 1 1,0 1 0,0 0-1,-1 0 1,1 1 0,0 0-1,-1 0 1,1 2 0,-13 2 0,11-2-8,1 1 0,-1 0 0,1 1 0,0 0 0,1 1 0,-1 0 0,1 1 0,0 0 0,0 0 0,0 1 0,1 1 0,0-1 0,1 1 0,0 1 0,0 0 0,-12 17 0,17-21 22,1-1 0,-1 0 1,1 1-1,0-1 1,0 1-1,1 0 1,-1-1-1,1 1 0,0 0 1,0 0-1,1 0 1,-1 0-1,1 0 1,0 0-1,0 0 0,1 0 1,0 0-1,0 0 1,0 0-1,0 0 1,1-1-1,0 1 1,0 0-1,0-1 0,0 1 1,1-1-1,0 0 1,0 0-1,0 0 1,0 0-1,0-1 0,5 4 1,-1-1 13,0 0 0,1-1 0,0 0 1,-1-1-1,2 1 0,-1-2 0,0 1 0,1-1 0,0 0 1,0-1-1,-1 0 0,1-1 0,1 1 0,-1-2 1,0 1-1,17-3 0,-11 0 15,0-1 0,0 0 0,0-1 0,0-1 1,-1-1-1,0 0 0,0 0 0,-1-2 0,0 0 0,23-17 0,-35 25-26,0-1-1,0 0 0,0 1 0,0-1 0,-1 0 1,1 0-1,0 0 0,0 1 0,0-1 1,-1 0-1,1 0 0,0 0 0,-1 0 0,1 0 1,-1 0-1,0-1 0,1 1 0,-1 0 1,0 0-1,1 0 0,-1 0 0,0 0 0,0-1 1,0 1-1,0 0 0,0 0 0,0 0 1,0 0-1,-1 0 0,1-1 0,-1 0 0,-1 0-14,1 0 0,-1 0 0,0 0 0,0 1 0,0-1 1,0 1-1,-1-1 0,1 1 0,0 0 0,0 0 0,-1 0 0,1 0 0,-4-1 0,-10-2-112,0 1 0,0 0 0,-23 0 0,25 4 45,0 0 0,0 0 0,0 2 0,0 0 0,1 0 0,-1 1 0,1 1 0,0 0 0,0 1 1,-15 10-1,27-13-24,9-3 76,10-3 36,12-9 10,-2-1 1,0-2-1,0-1 1,-2-1-1,0-1 1,32-30 0,0 3-5,-52 42-23,0-1 1,0-1-1,-1 1 1,0-1-1,1 0 1,-1 0-1,-1 0 1,1-1-1,-1 0 1,0 0 0,0 0-1,-1 0 1,0 0-1,0-1 1,0 0-1,2-11 1,-5 17 1,-1 1 1,1 0 0,-1-1-1,1 1 1,-1 0-1,1-1 1,-1 1 0,1 0-1,-1 0 1,1-1-1,-1 1 1,1 0 0,-1 0-1,1 0 1,-1 0-1,0 0 1,1 0 0,-1 0-1,1 0 1,-1 0 0,0 0-1,1 0 1,-1 0-1,1 0 1,-1 0 0,1 1-1,-1-1 1,1 0-1,-1 0 1,0 1 0,-22 7-182,-203 122-1073,133-74 635,137-85 657,0 2 0,61-25 0,-55 29 46,89-58 0,-103 54-28,0-1 0,54-57 0,-89 85-49,-1 0 1,0 0 0,0 0-1,0 0 1,0-1 0,0 1-1,1 0 1,-1 0 0,0 0-1,0 0 1,0-1 0,0 1-1,0 0 1,0 0 0,0 0-1,0-1 1,0 1 0,0 0-1,0 0 1,0 0 0,0-1-1,0 1 1,0 0 0,0 0-1,0 0 1,0-1 0,0 1-1,0 0 1,0 0 0,0 0-1,0-1 1,0 1 0,0 0-1,-1 0 1,1 0 0,0 0-1,0-1 1,0 1 0,0 0-1,0 0 1,-1 0 0,1 0-1,0 0 1,0 0 0,0 0-1,0-1 1,-1 1 0,1 0-1,0 0 1,0 0 0,0 0-1,-1 0 1,1 0 0,0 0-1,0 0 1,0 0 0,-1 0-1,1 0 1,0 0 0,0 0-1,0 0 1,0 0 0,-1 0-1,1 0 1,0 0 0,0 0-1,-1 1 1,-8 2-1,-1 0 1,1 1-1,-1 0 0,1 0 0,0 1 1,1 0-1,-14 11 0,4-3-10,-857 601-215,872-610-13,10-6 90,27-16 43,49-28 141,113-83 323,105-62 317,-243 161-592,-25 14-29,0-1 1,-1-2-1,-1-1 1,56-48-1,-142 106 110,19-15-158,-151 109-205,-497 387-673,901-668 280,-214 147 596,197-133 352,-155 108-294,1 2 0,79-31 0,-260 137 142,135-81-205,-3 2-8,1-1 1,-1 1-1,0-1 0,1 0 0,-1 0 1,0 0-1,0 0 0,0 0 1,-3 0-1,5-1 7,-1-1 0,1 1 0,0-1 0,0 1 0,0-1 0,0 1 0,1-1 0,-1 1 0,0-1 0,0 0 0,0 0 0,0 1 0,1-1 0,-1 0 0,0 0-1,1 0 1,-1 0 0,0 0 0,1 0 0,0 0 0,-1 0 0,1 0 0,-1 0 0,1 0 0,0 0 0,0 0 0,0 0 0,-1-3 0,-20-109 148,-10-38 112,26 133-205,-1 0 1,-1 1-1,-1 0 0,0 0 0,-1 1 1,-15-21-1,33 55 127,0-1 0,-2 1 0,0 1 0,6 24 0,6 15 146,6 8 51,3 0-1,56 95 1,-62-127-309,0-1-1,2-1 0,2-1 1,1-1-1,1-1 1,36 28-1,-58-52-45,1 0 0,-1-1-1,1 1 1,0-2 0,0 1-1,12 4 1,-17-8-15,-1 0 0,0 1 0,0-1 0,1 0 0,-1 0 0,0 0 0,0 0 0,1 0 0,-1 0-1,0 0 1,0 0 0,1 0 0,-1-1 0,0 1 0,0-1 0,0 1 0,1-1 0,-1 1 0,2-2 0,-2 1 3,0-1-1,0 1 1,0-1-1,0 1 1,0-1-1,0 0 1,-1 1-1,1-1 1,0 0-1,-1 0 1,1 1-1,-1-1 1,0 0-1,0 0 1,0 0-1,0 1 1,0-1-1,0-2 1,-1-11 25,-1 1-1,0 0 1,-1 0 0,-1 0 0,0 0-1,-1 1 1,-1 0 0,-12-25 0,-11-8-14,-34-45 0,14 24-67,-12-27-119,26 37-107,-2 2 0,-87-97 0,118 146 237,0 1 0,-1 0 0,0 0 0,0 1 0,-13-7 0,19 11 27,0-1-1,0 1 1,0-1-1,0 1 1,0 0-1,0 0 1,0-1-1,0 1 1,0 0-1,1 0 1,-1 0-1,0 0 1,0 0-1,0 0 1,0 0-1,0 0 1,0 1-1,0-1 1,0 0-1,0 0 0,0 1 1,-1 0-1,1 0 2,1 0 0,-1 0 0,1 1 0,-1-1 0,1 0-1,0 1 1,-1-1 0,1 0 0,0 1 0,0-1 0,0 0-1,0 1 1,0-1 0,0 1 0,0-1 0,1 0-1,-1 1 1,0-1 0,1 0 0,-1 0 0,2 3 0,9 25 92,1-1 1,1 0-1,1-1 1,2-1-1,30 40 1,108 114 366,-99-121-321,3-3 1,112 85-1,-149-131-37,-21-10-90,1 0 1,-1 0-1,0 0 0,1 0 1,-1 0-1,0 0 0,1 0 1,-1 0-1,0 0 0,0 0 1,1 0-1,-1 0 1,0 0-1,1 0 0,-1 0 1,0 0-1,1-1 0,-1 1 1,0 0-1,0 0 0,1 0 1,-1-1-1,0 1 0,0 0 1,0 0-1,1-1 1,-1 1-1,0 0 0,0 0 1,0-1-1,0 1 0,0 0 1,1-1-1,-1-1 11,0-1-1,-1 1 1,1 0-1,0 0 1,-1 0-1,0-1 1,1 1-1,-1 0 1,0 0-1,0 0 1,0 0-1,0 0 1,0 0 0,-1 0-1,-2-3 1,-39-43 79,-55-51 0,52 56-199,-61-75-1,70 64-129,2-2 1,-36-78-1,37 67-52,-53-79-1,81 136 240,-1 1-1,1 0 0,-1 1 0,-1 0 1,0 0-1,0 0 0,-1 1 0,1 0 1,-11-6-1,19 13 43,-1 0 1,1 0-1,0 0 1,0 0-1,-1 0 1,1 0-1,0 0 0,0-1 1,-1 1-1,1 0 1,0 0-1,0 0 1,-1 0-1,1 0 0,0 0 1,0 0-1,-1 0 1,1 0-1,0 0 1,-1 1-1,1-1 1,0 0-1,0 0 0,-1 0 1,1 0-1,0 0 1,0 0-1,0 1 1,-1-1-1,1 0 0,0 0 1,0 0-1,0 0 1,-1 1-1,1-1 1,0 0-1,0 0 1,0 1-1,0-1 0,0 0 1,-1 0-1,1 1 1,0-1-1,0 0 1,0 0-1,0 1 0,0-1 1,0 0-1,0 0 1,0 1-1,0-1 1,0 0-1,0 1 1,0-1-1,0 0 0,0 0 1,0 1-1,0-1 1,1 0-1,3 20-64,-4-19 64,38 115 346,103 214-1,-119-288-235,1-1 0,2-1 0,2-1 0,1-2 0,2-1-1,1-1 1,48 40 0,71 65 509,-272-293-839,-139-227 0,172 236-32,88 143 247,1 0 1,0 0-1,-1 0 1,1 0 0,-1 0-1,0 0 1,1 0-1,-1 1 1,0-1-1,1 0 1,-1 1 0,0-1-1,0 0 1,1 1-1,-1-1 1,0 1-1,0-1 1,0 1-1,0-1 1,0 1 0,0 0-1,0-1 1,-1 1-1,1 1 1,1-1-1,-1 1 0,1 0 1,-1 0-1,1-1 1,0 1-1,-1 0 0,1 0 1,0 0-1,-1 0 1,1-1-1,0 1 0,0 0 1,0 0-1,0 0 1,0 0-1,0 0 0,0 0 1,0 1-1,7 53-153,0-21 141,2 0 0,2-1 0,1-1 0,28 54 0,81 118 74,-82-141-15,-34-56-32,-4-4-6,0 0 0,1 0 0,-1-1 0,1 1 0,0-1 0,0 1 0,0-1 0,0 0 0,0 0 0,0 1 0,1-2 0,3 4 0,-6-6-7,0 1 1,1-1-1,-1 1 1,0-1-1,0 0 1,0 1-1,0-1 1,0 1-1,1-1 1,-1 1-1,0-1 1,0 0-1,-1 1 1,1-1-1,0 1 1,0-1-1,0 1 1,0-1-1,0 0 1,-1 1-1,1-1 0,0 1 1,0-1-1,-1 1 1,1-1-1,0 1 1,-1 0-1,1-1 1,-1 1-1,1-1 1,0 1-1,-1 0 1,1-1-1,-1 1 1,1 0-1,-1-1 1,1 1-1,-1 0 1,1 0-1,-1 0 0,-1-1 1,0 1-67,0 0 0,-1 1-1,1-1 1,0 0 0,-1 1 0,1 0 0,0-1-1,0 1 1,-1 0 0,1 0 0,0 0 0,0 1-1,0-1 1,0 0 0,-2 3 0,3-3 59,0-1 0,0 1-1,0 0 1,0 0 0,0 0 0,0 0 0,0 0 0,0 0 0,0 0 0,1 0-1,-1 0 1,0 1 0,1-1 0,-1 0 0,1 0 0,-1 1 0,1-1 0,0 0 0,-1 1-1,1-1 1,0 0 0,0 1 0,0-1 0,0 0 0,0 1 0,0-1 0,1 0-1,0 3 1,7-35 163,84-519 159,-56 373-316,-32 158 2,-1 8 1,0-1 0,-1 0 0,0 0 0,-1-1 0,0 1 0,-1 0 0,0 0 0,-1 0 0,-4-19 0,5 31 3,0-1-1,0 0 1,0 1 0,-1-1 0,1 1-1,0-1 1,0 0 0,0 1-1,-1-1 1,1 1 0,0-1 0,-1 1-1,1-1 1,0 1 0,-1-1-1,1 1 1,-1-1 0,1 1 0,-1-1-1,1 1 1,-1 0 0,1-1 0,-1 1-1,1 0 1,-1 0 0,0-1-1,1 1 1,-1 0 0,1 0 0,-1 0-1,0 0 1,1 0 0,-1 0-1,1 0 1,-1 0 0,-1 0 0,-18 18-95,-8 35-6,7 7 82,3 0-1,2 1 0,-7 65 1,-4 13 44,-9 6 16,16-77 13,4 1 1,-13 128-1,29-190-22,3-8-5,6-16 12,9-32 19,81-297 159,-76 248-201,17-158 0,-38 239-22,-1 11 0,0-1 0,0 1 1,-1-1-1,0 0 0,0 1 0,-1-1 1,1 0-1,-1 1 0,-1-1 1,-2-9-1,4 16 7,-1 0 0,1-1-1,0 1 1,0 0 0,0-1 0,0 1-1,0 0 1,0 0 0,-1-1 0,1 1-1,0 0 1,0-1 0,0 1 0,-1 0-1,1 0 1,0 0 0,0-1-1,-1 1 1,1 0 0,0 0 0,0 0-1,-1-1 1,1 1 0,0 0 0,-1 0-1,1 0 1,0 0 0,-1 0 0,1 0-1,0 0 1,-1 0 0,1 0 0,0 0-1,-1 0 1,1 0 0,0 0 0,-1 0-1,1 0 1,0 0 0,-1 0 0,1 0-1,0 1 1,0-1 0,-1 0 0,1 0-1,0 0 1,-1 0 0,1 1 0,0-1-1,0 0 1,-1 0 0,1 1 0,0-1-1,0 0 1,0 0 0,-1 1 0,1-1-1,-13 24-91,-8 40 65,2 0 1,-18 109 0,17-68 43,-105 470 201,123-552-106,11-38-19,12-38 11,59-243 46,-69 238-262,-3 0 1,-3-1 0,-1-73 0,-2 109 62,1 14-34,0 12-185,-3 1 236,-1-1 0,0 1-1,0-1 1,-1 1 0,1-1-1,0 0 1,-1 0 0,0 1-1,0-1 1,0 0-1,0-1 1,-3 4 0,-1 1-69,3-1 48,-1-1 1,1 0-1,-1 0 0,-1 0 1,1-1-1,-1 0 0,0 1 1,0-1-1,0-1 0,0 1 1,0-1-1,-12 5 0,9-6-4,0 0 0,0-1 0,0 0-1,0 0 1,0-1 0,-1 1 0,1-2-1,0 0 1,-14-2 0,-7-3 91,0 2 1,0 2 0,0 0-1,0 2 1,0 1-1,0 2 1,0 0 0,-52 14-1,81-17-26,0 0-1,0 0 0,0 0 1,-1 0-1,1 0 0,0 0 1,0 0-1,0 0 0,0 0 0,-1 0 1,1 0-1,0 0 0,0 0 1,0 0-1,-1 0 0,1 0 1,0 0-1,0 0 0,0 0 1,-1 0-1,1 0 0,0 0 1,0 0-1,0 0 0,0 0 1,-1 0-1,1 1 0,0-1 1,0 0-1,0 0 0,0 0 1,0 0-1,0 0 0,-1 0 1,1 1-1,0-1 0,0 0 0,0 0 1,0 0-1,0 0 0,0 1 1,0-1-1,0 0 0,0 0 1,0 0-1,0 1 0,0-1 1,0 0-1,0 0 0,0 0 1,0 1-1,0-1 0,0 0 1,0 0-1,0 0 0,0 0 1,0 1-1,0-1 0,0 0 1,0 0-1,0 0 0,0 0 1,0 1-1,1-1 0,-1 0 1,0 0-1,0 0 0,0 0 0,0 1 1,21 5 138,30 1-63,108 20 155,274 81 0,-431-107-235,88 23 152,94 13 0,-203-43 14,-1-1 0,1-1 0,-31-17 0,-4-1-85,-27-7-76,-2 4-1,-1 3 0,-1 4 1,-97-12-1,177 34-9,-35-8-2,39 8 4,0 0 1,0-1 0,0 1-1,0 0 1,1 0 0,-1 0 0,0-1-1,0 1 1,0-1 0,0 1-1,0-1 1,0 1 0,0-1-1,1 1 1,-1-1 0,0 1 0,0-1-1,1 0 1,-1 0 0,1 1-1,-1-1 1,0 0 0,1 0-1,-1 0 1,1 0 0,0 0 0,-1 0-1,1 1 1,0-1 0,-1-1-1,2 1 1,-1 0 0,1 0-1,-1 0 1,1 1-1,-1-1 1,1 0 0,0 0-1,-1 1 1,1-1-1,0 1 1,-1-1 0,1 0-1,0 1 1,0 0 0,0-1-1,0 1 1,-1-1-1,1 1 1,0 0 0,0 0-1,0-1 1,0 1-1,0 0 1,0 0 0,0 0-1,0 0 1,0 0-1,0 0 1,0 0 0,-1 1-1,2-1 1,33 7 14,-32-6-12,177 61 75,1 1 16,-159-57-74,1 2 19,0-2 0,0 0-1,1-2 1,-1 0 0,1-2-1,0-1 1,45-3 0,-67 2-29,-1 0 1,0 0 0,0 0-1,0 0 1,0 0-1,0-1 1,0 1 0,0 0-1,0-1 1,0 1-1,0-1 1,0 1 0,0-1-1,-1 1 1,1-1-1,0 0 1,0 1 0,0-1-1,-1 0 1,2-1-1,-2 2-1,0-1-1,0 0 0,0 1 1,0-1-1,0 0 0,0 1 1,-1-1-1,1 1 1,0-1-1,0 0 0,-1 1 1,1-1-1,0 1 0,0-1 1,-1 1-1,1-1 0,-1 1 1,1-1-1,0 1 1,-1-1-1,1 1 0,-1-1 1,0 1-1,-38-23 146,-21 0-104,-2 2 1,0 3-1,-109-18 0,-57-14-103,179 33 12,36 11 1,-1 1 0,1 0 0,-1 2 0,0-1 0,-23-1 0,85 26-189,98 44 226,99 37 243,-206-88-177,0-3-1,1-1 1,0-3 0,63 6-1,-68-12 11,52-4-1,-74 2-41,0-1-1,-1 0 0,1-1 1,-1-1-1,1 0 1,-1 0-1,16-9 0,-28 13-23,0 0-1,1 0 1,-1 0-1,0 0 0,1-1 1,-1 1-1,0 0 0,1 0 1,-1 0-1,0 0 1,0 0-1,1-1 0,-1 1 1,0 0-1,0 0 1,1-1-1,-1 1 0,0 0 1,0 0-1,0-1 1,1 1-1,-1 0 0,0 0 1,0-1-1,0 1 1,0 0-1,0-1 0,1 1 1,-1 0-1,0-1 1,0 1-1,0 0 0,0-1 1,0 1-1,0 0 0,0-1 1,0 1-1,0 0 1,-1-1-1,1 1 0,0-1 1,-16-6 82,-31 0-43,43 6-36,-544-51-1776,542 51 1542,4 1 59,0-1-1,0 1 1,0-1-1,0 1 0,0 0 1,0 0-1,0 0 1,0 0-1,0 1 1,0-1-1,0 0 1,0 1-1,0-1 1,0 1-1,0 0 1,-3 1-1,3 15-924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1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349 134 1464,'-15'-13'449,"0"1"1,-2 1-1,1 0 0,-2 2 0,1 0 0,-1 0 0,0 2 1,-34-9-1,-27-14-463,75 29-13,0 0 0,0-1 0,0 1 0,-1 1 0,1-1 0,0 1 0,0-1 0,0 1 0,0 0 0,-1 1 0,1-1 0,0 1 0,0 0 0,-6 2 0,9-3 27,0 0 0,0 1-1,0-1 1,0 0-1,1 1 1,-1 0-1,0-1 1,0 1 0,1-1-1,-1 1 1,0 0-1,1-1 1,-1 1-1,0 0 1,1 0 0,-1-1-1,1 1 1,0 0-1,-1 0 1,1 0-1,0 0 1,-1 0 0,1 0-1,0 1 1,0 1 34,0-1 0,1 0 0,-1 0 0,1 0 0,0 0 1,0 0-1,0 0 0,0 0 0,0 0 0,0 0 0,0-1 0,1 1 0,-1 0 1,1-1-1,2 4 0,14 12-179,0-1-1,0-1 1,1 0 0,1-1 0,1-1 0,0-2-1,36 16 1,-39-21-380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7.9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789 196 1304,'-2'0'169,"-1"0"0,1 0 0,-1-1 0,1 1 0,-1 0 0,1-1 0,-1 0 0,1 0 0,0 1 0,-1-2 0,1 1 0,0 0-1,0 0 1,0-1 0,0 1 0,0-1 0,0 1 0,0-1 0,0 0 0,0 0 0,1 0 0,-1 0 0,1 0 0,-2-3 0,-11-13 350,-2 2-370,0 2 1,-1 0 0,-1 1 0,0 1 0,-1 0-1,0 1 1,0 2 0,-1 0 0,-1 0-1,1 2 1,-1 1 0,-30-5 0,48 10-125,0 1 0,-1-1 1,1 1-1,0 0 0,-1 0 1,1 0-1,-1 1 0,1-1 1,0 1-1,0 0 0,-6 2 1,8-3-3,0 1 1,1 0 0,-1-1 0,0 1 0,0 0-1,1-1 1,-1 1 0,0 0 0,1 0 0,-1 0 0,1 0-1,-1-1 1,1 1 0,0 0 0,-1 0 0,1 0 0,0 0-1,0 0 1,-1 0 0,1 0 0,0 0 0,0 0 0,0 0-1,0 0 1,0 0 0,1 0 0,-1 0 0,0 0 0,0 0-1,1 0 1,-1 0 0,0 0 0,1 0 0,-1 0 0,1 0-1,-1-1 1,1 1 0,0 0 0,-1 0 0,1-1 0,0 1-1,-1 0 1,2 0 0,15 20 391,1-1 0,1 0 0,35 27 0,4 4-160,154 145 157,-208-193-402,1 1 6,0 0 0,0 1 0,0-1 0,0 1 0,-1 0 1,0 0-1,0 1 0,0-1 0,-1 1 0,6 10 0,-10-15-19,1 0 1,-1-1-1,1 1 0,-1-1 1,1 1-1,-1-1 1,1 1-1,-1-1 0,1 1 1,-1-1-1,0 0 1,1 1-1,-1-1 0,0 0 1,1 1-1,-1-1 1,0 0-1,0 0 0,1 0 1,-1 0-1,0 0 0,0 0 1,1 0-1,-1 0 1,0 0-1,0 0 0,1 0 1,-1 0-1,-1-1 1,-26-2-174,26 3 159,-176-40-1148,108 23 943,0 2 0,-82-5 0,108 17 214,-1 1 1,1 3-1,0 2 0,-70 12 0,112-14 19,1-1-1,0 0 0,-1 0 1,1 1-1,0-1 0,0 1 1,-1-1-1,1 1 0,0 0 1,0-1-1,0 1 0,0 0 1,0 0-1,0 0 0,0 0 1,-1 1-1,1-1 2,1-1-1,0 1 0,0-1 1,0 1-1,0 0 0,0-1 1,0 1-1,-1 0 1,1-1-1,1 1 0,-1 0 1,0-1-1,0 1 0,0 0 1,0-1-1,0 1 1,1-1-1,-1 1 0,0 0 1,0-1-1,1 1 0,-1-1 1,1 2-1,38 32 490,-25-23-437,55 44 180,-19-16-422,-1 1 0,-2 3 0,58 68 0,-101-107 29,-1 0-1,1 1 1,-1 0 0,0 0 0,-1 0-1,1 0 1,-1 0 0,0 0-1,3 12 1,-5-16 22,0 1 0,-1 0-1,1 0 1,0 0 0,-1 0-1,1 0 1,-1-1 0,0 1-1,1 0 1,-1 0 0,0-1-1,0 1 1,0-1 0,0 1 0,0-1-1,-1 1 1,1-1 0,0 1-1,-1-1 1,1 0 0,-1 0-1,1 0 1,-1 0 0,1 0-1,-1 0 1,0 0 0,0-1-1,1 1 1,-1 0 0,0-1 0,0 0-1,0 1 1,-3-1 0,-38 9-1140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8.1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256 1 1392,'-68'9'760,"12"3"841,8 1-177,12 1-432,7-1-400,15 2-600,10 1-88,16 3 24,10 1 64,16 10 80,4 4 24,5 7-184,4 4-248,3-3-912,-1-4 744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5.8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60 472,'3'-2'462,"1"1"-1,-1-2 1,0 1 0,0 0-1,1-1 1,-2 1 0,1-1-1,0 0 1,0 0 0,-1 0-1,0-1 1,3-3 0,12-14 419,-17 21-868,0 0 1,1 0-1,-1 0 0,0 0 1,0 0-1,0 0 0,0 0 1,1 0-1,-1 0 1,0 0-1,0 0 0,0 0 1,1-1-1,-1 1 0,0 0 1,0 1-1,0-1 1,0 0-1,1 0 0,-1 0 1,0 0-1,0 0 0,0 0 1,0 0-1,1 0 0,-1 0 1,0 0-1,0 0 1,0 0-1,0 0 0,1 1 1,-1-1-1,0 0 0,0 0 1,0 0-1,0 0 1,0 0-1,0 1 0,0-1 1,1 0-1,-1 0 0,0 0 1,0 0-1,0 1 0,0-1 1,0 0-1,0 0 1,0 0-1,0 0 0,0 1 1,0-1-1,0 0 0,0 0 1,0 0-1,0 1 1,0-1-1,0 0 0,1 23 479,-4 24 31,3-46-513,-5 42 242,2-25-199,1 1 1,0-1 0,1 1-1,1 0 1,1-1-1,1 1 1,5 28-1,-6-45-44,0 1 0,0 0 0,1 0 0,-1-1 0,1 1 0,-1-1 0,1 1 0,0-1 0,0 0 0,0 0 0,0 0 0,0 0 0,0 0 0,1 0 0,-1 0 0,1-1 0,4 3-1,-2-2 8,1 0-1,-1-1 0,1 1 0,0-1 1,0-1-1,-1 1 0,1-1 0,9 0 0,8-3 107,-1 0 0,0-2-1,34-11 1,-49 14-62,338-137 1612,-20 6-923,-324 132-756,1 1 0,0-1 0,0 0 0,0 1 0,0-1 0,0 1 0,0 0 0,0-1 0,0 1 0,0 0 0,0 0 0,0 0 0,0 1 0,1-1 0,-1 0 0,2 2 0,-3-2 2,-1 1 1,1-1-1,-1 1 1,1 0-1,-1-1 0,1 1 1,-1 0-1,0-1 0,1 1 1,-1 0-1,0 0 1,0-1-1,1 1 0,-1 0 1,0 0-1,0 0 1,0-1-1,0 1 0,0 0 1,0 0-1,0-1 1,0 1-1,-1 0 0,1 0 1,0 0-1,0-1 0,-1 2 1,-3 9-11,-1 0 0,-1-1 0,0 0 0,-7 11 0,8-14 48,-24 36 58,13-20 72,0 0 0,-24 51 0,40-73-143,-1 1 0,1-1 0,-1 0 1,1 1-1,-1-1 0,1 0 0,0 1 0,0-1 0,-1 1 1,1-1-1,0 0 0,0 1 0,0-1 0,1 1 1,-1-1-1,0 0 0,1 1 0,-1-1 0,0 1 0,1-1 1,0 0-1,-1 0 0,1 1 0,0-1 0,1 2 1,0-1 8,0-1 0,0 1 0,1 0 0,-1-1 0,1 1 0,-1-1 0,1 0 1,0 0-1,0 0 0,-1 0 0,1 0 0,3 0 0,14 1 69,-1 0 0,1-1 0,22-3 0,-22 2-61,499-32 165,-188 8-548,-279 27 118,-52-3 223,0 0-1,1 0 1,-1 0 0,0 0 0,1 0-1,-1 0 1,0 0 0,0 0-1,1 0 1,-1 0 0,0 1 0,0-1-1,1 0 1,-1 0 0,0 0-1,0 0 1,1 1 0,-1-1-1,0 0 1,0 0 0,0 0 0,0 1-1,1-1 1,-1 0 0,0 0-1,0 1 1,0-1 0,0 0-1,0 0 1,0 1 0,0-1 0,0 0-1,0 1 1,0-1 0,0 0-1,0 0 1,0 1 0,0-1 0,0 0-1,0 1 1,0-1 0,0 0-1,0 0 1,0 1 0,-25 17-188,-156 61 198,-1 1 189,134-56-93,1 1 0,1 3-1,1 1 1,-59 52 0,100-78-85,1 0 0,0 0 0,0 0 0,0 1 0,1-1 0,-1 1-1,1 0 1,0-1 0,0 1 0,0 0 0,-1 6 0,2-8-8,1 0 0,0 0 0,0 0 0,0 0 1,0-1-1,1 1 0,-1 0 0,0 0 0,1 0 0,0 0 0,-1 0 1,1-1-1,0 1 0,0 0 0,0 0 0,0-1 0,0 1 0,0-1 1,0 1-1,1-1 0,-1 1 0,0-1 0,1 0 0,-1 0 0,1 0 1,0 0-1,2 2 0,30 15 83,1-2 0,0-1 0,2-2 0,-1-1 0,59 10 0,-32-6-40,207 41 53,31 8-58,-279-59-40,-3-2 14,0 1 1,0 1 0,-1 1-1,1 0 1,-2 1-1,1 1 1,19 14-1,-36-22-21,-1-1 0,1 1 0,-1 0 0,1-1 0,-1 1-1,1 0 1,-1-1 0,0 1 0,1 0 0,-1 0-1,0-1 1,0 1 0,0 0 0,1 0 0,-1 0 0,0-1-1,0 1 1,0 0 0,0 0 0,0 0 0,-1-1 0,1 1-1,0 0 1,0 0 0,0 0 0,-1-1 0,1 1 0,0 0-1,-1-1 1,1 1 0,-1 0 0,1-1 0,-1 1-1,1 0 1,-1-1 0,1 1 0,-1-1 0,0 1 0,1-1-1,-1 1 1,0-1 0,1 1 0,-1-1 0,-1 1 0,-36 21-103,36-22 102,-50 21-55,-2-2 1,-77 16 0,90-26 7,1 1 0,0 2 0,1 2 1,0 2-1,1 1 0,-39 24 0,70-37 33,1 1 0,0 0 0,0 0 0,0 0-1,1 0 1,0 1 0,0 0 0,-7 10 0,11-14 16,0 0-1,1 0 1,-1-1 0,0 1-1,1 0 1,0 0 0,-1 0-1,1 0 1,0 0 0,0 0-1,0 0 1,0 0 0,0 0-1,0 0 1,1 0 0,-1 0-1,1 0 1,-1 0 0,1 0-1,0 0 1,0 0 0,0-1-1,0 1 1,0 0 0,0-1-1,0 1 1,1-1 0,-1 1 0,0-1-1,1 1 1,-1-1 0,1 0-1,0 0 1,-1 0 0,1 0-1,0 0 1,2 1 0,28 14 47,1-2 1,0-2 0,1 0 0,0-3 0,1-1 0,38 5 0,39 9-18,-42-5-27,-9-3-75,77 27 1,-138-41 53,1 0 0,-1 0 0,1 1 0,-1-1 0,1 0 0,-1 0 0,1 0 0,-1 0 0,1 1 0,-1-1 0,1 0 0,-1 1 0,0-1 0,1 0 0,-1 1 0,1-1 0,-1 0 0,0 1 0,0-1 0,1 1 0,-1-1 0,0 0 0,1 1 0,-1-1 0,0 1 0,0-1 0,0 1 0,0-1 0,1 1 0,-1-1 0,0 2 0,-12 11-389,-30 6-61,38-17 425,-86 25-598,69-22 556,0 1 0,1 0 0,-1 2 0,2 0 0,-35 20 0,52-27 77,1 0-1,-1 0 0,0 0 1,0 0-1,1 1 0,-1-1 1,1 1-1,-1-1 0,1 1 1,-1 0-1,1-1 0,0 1 0,0 0 1,0 0-1,0 0 0,0 0 1,0 0-1,0 3 0,1-4 20,0 0 0,1 1 0,-1-1 0,0 0 0,1 0-1,-1 0 1,1 0 0,0 0 0,-1 0 0,1 0 0,0 0 0,-1 0-1,1 0 1,0 0 0,0 0 0,0 0 0,0 0 0,0-1 0,0 1-1,0 0 1,0-1 0,0 1 0,1 0 0,11 4 110,0-1 0,1 0 1,-1 0-1,19 1 1,-27-4-123,188 27 202,-112-19-5429,-70-7 3449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6.3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1448,'29'25'-120,"4"4"88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7.8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1313 1 3113,'16'25'3432,"45"40"-2497,132 108-1,-127-117-849,-57-48-104,1 0-1,-2 1 1,0 1-1,11 15 1,-17-23 17,0 0 1,-1 0-1,1 1 0,-1-1 0,0 0 0,0 1 1,0-1-1,0 1 0,0-1 0,0 1 1,-1-1-1,1 1 0,-1 0 0,0-1 0,0 1 1,0 0-1,0-1 0,0 1 0,0 0 1,-1-1-1,1 1 0,-1-1 0,0 1 1,0-1-1,0 1 0,0-1 0,-2 4 0,1-4 7,1-1-1,-1 0 0,0 1 1,1-1-1,-1 0 0,0 0 1,0 0-1,0 0 0,0 0 1,0-1-1,0 1 0,0-1 1,0 1-1,0-1 0,0 0 1,0 0-1,0 1 0,0-2 1,0 1-1,0 0 0,-1 0 1,1-1-1,0 1 0,0-1 1,0 1-1,-3-2 0,-53-27 313,53 26-266,-53-32 516,15 8 97,-85-39 0,114 60-455,0 1-1,-1 0 0,1 1 0,-1 1 0,0 0 1,0 1-1,-1 1 0,1 0 0,0 1 1,-24 3-1,37-3-176,1 0 0,-1 1 0,0-1 0,1 0 0,-1 1 0,1-1 0,-1 1 0,1 0 0,-1-1 0,1 1 0,0 0 0,-1 0 0,1 0 0,0 0 0,-1 0 0,1 0 0,0 1 0,0-1 0,0 0 0,0 0 0,0 1 0,1-1 0,-1 1 0,0-1 0,1 1 0,-1-1 0,0 1 0,1-1 0,0 1 0,-1 0 0,1-1 0,0 1 0,0-1 0,0 1 0,0 0 0,0-1 0,0 1 0,1-1 0,0 4 0,2 6 60,0 0-1,0 1 1,2-2 0,7 16 0,-8-16-3,45 81 654,4-2 0,113 144 0,14 22-438,-171-242-302,-1 2 0,-1-1 0,0 1-1,-1 0 1,0 1 0,-2-1 0,5 24 0,-8-35-9,0 1 1,-1-1-1,1 1 1,-1 0 0,0-1-1,-1 1 1,1 0-1,-1-1 1,0 1-1,0-1 1,0 1-1,0-1 1,-1 0-1,0 1 1,0-1-1,0 0 1,0 0-1,-1 0 1,0 0-1,1-1 1,-1 1-1,-1-1 1,1 0 0,0 1-1,-1-2 1,0 1-1,1 0 1,-1-1-1,-7 4 1,-2-2-24,1 1 0,-1-2 1,0 0-1,-1 0 1,1-2-1,0 1 0,-1-2 1,1 0-1,0 0 0,-1-1 1,-18-4-1,-19-6-43,-78-27 0,100 28 58,-150-54 2,80 27 516,-124-30-1,278 107-1032,12-4 258,83 32 0,-122-56 65,-58-30 209,0-2 1,1 0-1,-27-26 1,38 31-12,-16-13-7,2-2 0,1-1 0,2-1 0,-34-47 0,50 60 24,1 0 1,1-1-1,0 0 1,1-1-1,2 0 1,0 0-1,1-1 1,1 0 0,1-1-1,-2-22 1,6 43-3,1 1 0,0-1 1,0 1-1,-1-1 0,1 1 1,0-1-1,0 1 0,0-1 1,1 1-1,-1-1 1,0 1-1,0-1 0,1 1 1,-1-1-1,1 1 0,-1 0 1,1-1-1,0 1 0,0 0 1,1-3-1,-1 4-11,0 0 0,0 0-1,0 0 1,0 0 0,-1 0 0,1 0-1,0 0 1,0 1 0,0-1 0,0 0-1,0 0 1,0 1 0,-1-1 0,1 1-1,0-1 1,0 1 0,-1-1 0,1 1-1,0-1 1,-1 1 0,1-1 0,0 1-1,-1 0 1,1 0 0,3 4-43,0-1-1,0 1 1,-1 0 0,0-1 0,0 1-1,0 1 1,0-1 0,-1 0 0,3 11-1,-5-13 15,-1 0 0,1 1 0,-1-1 0,0 1 0,0-1 0,0 0 0,0 0 0,-1 1 0,1-1 0,-1 0 0,0 0 0,0-1 0,0 1 0,0 0 0,0-1 0,0 1 0,-1-1-1,0 1 1,1-1 0,-1 0 0,0 0 0,0-1 0,0 1 0,-5 2 0,1-1-6,0 1 1,0-1-1,-1 0 0,1-1 1,-1 0-1,1 0 0,-1 0 0,0-1 1,0 0-1,-7-1 0,14 0 40,0 0 1,0-1-1,0 1 0,0-1 1,0 0-1,0 1 0,0-1 1,1 0-1,-1 1 0,0-1 1,0 0-1,1 0 0,-1 0 1,1 0-1,-1 1 0,1-1 1,-1 0-1,1 0 0,-1 0 1,1 0-1,0 0 0,-1 0 0,1 0 1,0 0-1,0 0 0,0-1 1,0 1-1,0-2 0,1-40 97,-1 31-66,1-17 30,1 17-48,-1 0 1,-1-1 0,0 1-1,-1-1 1,0 1 0,-1 0-1,0 0 1,-1-1 0,-5-10-1,8 22-19,0 0 0,-1 0-1,1 0 1,-1 0 0,1 0-1,-1 0 1,1 0 0,-1 0-1,0 0 1,1 0 0,-1 0-1,0 1 1,0-1 0,0 0-1,1 0 1,-1 1 0,0-1 0,0 1-1,0-1 1,0 1 0,0-1-1,0 1 1,0 0 0,0-1-1,0 1 1,0 0 0,-1 0-1,-1 0 1,1 0-3,1 1-1,-1 0 1,0 0 0,0 0-1,0 0 1,1 0 0,-1 0-1,0 1 1,1-1 0,-1 0-1,1 1 1,0-1 0,-1 1-1,0 1 1,-6 9-10,1 0 0,0 0 0,-7 19 1,-63 185 37,-28 66 40,79-228-41,-34 78-65,61-174 11,-3 14 114,8-83 236,-1 58-87,-2 1-1,-3-1 0,-2 1 1,-16-100-1,-6 81-112,22 67-118,0-1-1,0 0 1,-1 0-1,0 1 0,0 0 1,0-1-1,0 1 1,-1 0-1,0 1 0,1-1 1,-10-6-1,13 10-6,-1 0 0,0-1-1,1 1 1,-1-1 0,0 1 0,1 0-1,-1-1 1,0 1 0,0 0-1,1 0 1,-1 0 0,0 0 0,0 0-1,0 0 1,1 0 0,-1 0-1,0 0 1,0 0 0,1 0 0,-1 0-1,0 0 1,0 1 0,1-1 0,-1 0-1,0 0 1,0 1 0,1-1-1,-1 1 1,-1 0 0,-9 24-203,7 30-46,4-52 238,0 0 0,0 0 0,0 0 1,1 0-1,-1-1 0,1 1 0,0 0 0,0 0 0,0-1 1,0 1-1,0-1 0,1 1 0,-1-1 0,1 1 0,-1-1 0,1 0 1,0 0-1,0 1 0,0-1 0,0-1 0,1 1 0,-1 0 0,0 0 1,3 1-1,-1-3-48,-1 1 1,0-1-1,1 1 1,-1-1-1,0 0 1,0 0-1,1 0 1,-1-1-1,0 1 1,1-1-1,-1 0 1,0 0-1,0 0 1,0 0-1,0 0 1,0-1-1,0 0 1,0 1-1,0-1 1,-1 0-1,4-3 1,32-29-1183,6-10 478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41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20 140 1880,'-3'-9'1181,"0"1"0,0-1 0,0 1 0,1-1 0,0 0 0,1 0 0,-1-13 0,2 22-1164,0-1 1,0 1 0,0 0-1,0-1 1,0 1-1,1 0 1,-1-1 0,0 1-1,0 0 1,0-1 0,1 1-1,-1 0 1,0-1-1,0 1 1,1 0 0,-1-1-1,0 1 1,0 0-1,1 0 1,-1-1 0,0 1-1,1 0 1,-1 0 0,0 0-1,1 0 1,-1 0-1,1-1 1,-1 1 0,0 0-1,1 0 1,-1 0-1,0 0 1,1 0 0,-1 0-1,1 0 1,-1 0-1,0 0 1,1 0 0,-1 0-1,1 1 1,-1-1 0,0 0-1,1 0 1,-1 0-1,0 0 1,1 1 0,-1-1-1,0 0 1,1 0-1,-1 0 1,0 1 0,0-1-1,1 0 1,-1 1 0,0-1-1,1 1 1,17 12 302,12 17-6,-1 1 0,-2 1 0,28 45 0,62 115 83,-52-80-196,-1 10-106,-17-30-38,-46-90-57,0 0 1,-1 0-1,2 0 1,-1 0-1,0-1 1,0 1-1,1 0 1,-1-1-1,1 1 1,-1-1-1,1 0 1,-1 1-1,1-1 1,3 2-1,-4-3 1,-1 0-1,1 0 1,0 0-1,-1 0 1,1 0-1,0 0 1,0 0-1,-1 0 1,1-1-1,0 1 1,-1 0-1,1 0 1,-1 0-1,1-1 1,0 1-1,-1 0 1,1-1-1,-1 1 1,1 0-1,0-1 1,-1 1-1,1-1 1,-1 1-1,0-1 1,1 1-1,-1-1 0,1 0 1,-1 0-1,3-4 2,-1 1 0,0-1 0,0 0 0,-1 0 0,1 0 0,-1 0 0,0-1 0,-1 1 0,1-9 0,0-24 25,3 0 1,1 0-1,1 0 0,17-51 0,62-141 125,32-11-515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6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3763 1656 2961,'-23'-30'446,"-1"1"1,-2 1 0,0 2 0,-2 0-1,-32-22 1,-161-96 791,146 97-905,-724-387 2369,-32 68-1232,196 121-1303,-11 59-416,580 171-739,-1 2-1,-114-6 0,138 21-1330,42-1 2263,0-1-1,1 0 0,-1 0 1,1 1-1,-1-1 1,1 0-1,-1 1 0,0-1 1,1 0-1,-1 1 0,1-1 1,-1 1-1,1-1 0,0 1 1,-1-1-1,1 1 1,-1-1-1,1 1 0,0-1 1,0 1-1,-1-1 0,1 1 1,0 0-1,0-1 1,-1 2-1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0.2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94 1440,'16'-12'32,"28"1"32,1-3 152,1 1 88,-4 1 209,-2 2-9,-4 1-136,-4 3-72,-10 3-352,-7-1-152,-23 4-888,-15 4 615,-7-1 97,-10 1 272,-6 3-24,-7 2 104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7.0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625 0 800,'21'3'3292,"10"3"-1974,-28 1-1270,-15 6 70,-124 76 310,-61 45-407,88-63 22,-22 16 150,131-87-179,-1 0 0,1 0 0,0 0 0,-1 1 0,1-1 0,-1 0 0,1 0 0,-1 1 0,1-1 0,0 0 0,-1 1 0,1-1 0,0 0 0,-1 1 0,1-1 0,0 1 0,0-1 0,-1 0 0,1 1 0,0-1-1,0 1 1,0-1 0,-1 1 0,1-1 0,0 1 0,0-1 0,0 1 0,0-1 0,0 1 0,0-1 0,0 1 0,0-1 0,0 0 0,0 1 0,0-1 0,1 2 0,18 3 515,37-8 288,-53 3-762,109-17 780,-85 10-706,0 2 1,1 1 0,-1 2-1,1 0 1,-1 2-1,55 6 1,-81-6-130,-1 0 0,1 0 0,0 0 0,0 0 0,0 0 0,-1 0 0,1 0 1,0 0-1,0 0 0,-1 0 0,1 1 0,0-1 0,-1 0 0,1 0 0,0 1 0,-1-1 0,1 1 1,0-1-1,-1 1 0,1-1 0,-1 1 0,1-1 0,0 1 0,-1-1 0,1 1 0,-1-1 0,0 1 1,1 0-1,-1-1 0,0 1 0,1 0 0,-1 0 0,0-1 0,0 1 0,1 0 0,-1 0 0,0-1 1,0 1-1,0 0 0,0 0 0,0-1 0,0 1 0,0 0 0,0 0 0,-1-1 0,1 1 0,0 0 1,0 0-1,-1-1 0,1 1 0,0 0 0,-1-1 0,1 1 0,-1 0 0,1-1 0,0 1 0,-1-1 1,0 1-1,1-1 0,-1 1 0,1-1 0,-1 1 0,0-1 0,0 1 0,-54 39-180,41-31 139,-195 119-241,-25 18 201,232-146 79,1 1-1,-1 0 0,1 0 1,-1 0-1,1 0 1,-1 1-1,1-1 0,0 0 1,-1 1-1,1-1 1,0 1-1,0-1 0,0 1 1,0-1-1,0 1 1,-1 3-1,3-5 11,-1 1 0,1-1 1,-1 1-1,1-1 0,0 1 0,-1-1 1,1 1-1,-1-1 0,1 0 0,0 1 1,-1-1-1,1 0 0,0 1 1,0-1-1,-1 0 0,1 0 0,0 0 1,0 0-1,-1 0 0,1 0 0,0 0 1,0 0-1,-1 0 0,1 0 0,0 0 1,0-1-1,69-13 580,51-29 37,-82 27-511,1 1 1,0 2 0,1 2 0,0 2 0,43-4 0,-65 11-95,33 2 52,-52 0-71,0 0 0,0 0 1,0 0-1,0 0 0,0 0 0,1 1 1,-1-1-1,0 0 0,0 0 0,0 0 0,0 0 1,0 0-1,0 0 0,0 0 0,0 0 1,1 0-1,-1 1 0,0-1 0,0 0 1,0 0-1,0 0 0,0 0 0,0 0 1,0 0-1,0 1 0,0-1 0,0 0 1,0 0-1,0 0 0,0 0 0,0 0 1,0 0-1,0 1 0,0-1 0,0 0 1,0 0-1,0 0 0,0 0 0,0 0 1,0 0-1,0 1 0,0-1 0,0 0 0,0 0 1,-1 0-1,1 0 0,0 0 0,0 0 1,0 0-1,0 1 0,0-1 0,0 0 1,0 0-1,0 0 0,-1 0 0,1 0 1,0 0-1,0 0 0,-13 11 36,-13 7-9,-84 53-523,-196 168 0,302-233 438,6-5 42,18-7 74,26-15 166,-24 11-177,0 1-1,0 0 1,1 2 0,0 0 0,1 2 0,-1 1 0,38-3-1,-39 4 4,0-1-1,-1-2 0,1 0 0,-1-1 0,-1-1 0,1-1 0,-1-1 0,-1-1 0,19-13 1,18-17 366,78-75 0,-6 4-152,-128 112-266,0 0 1,0 0 0,0 0 0,0 1-1,0-1 1,0 0 0,0 0 0,0 0-1,0 1 1,0-1 0,0 0-1,0 0 1,0 0 0,1 0 0,-1 1-1,0-1 1,0 0 0,0 0 0,0 0-1,0 0 1,0 0 0,0 1 0,0-1-1,1 0 1,-1 0 0,0 0-1,0 0 1,0 0 0,0 0 0,1 0-1,-1 0 1,0 1 0,0-1 0,0 0-1,0 0 1,1 0 0,-1 0-1,0 0 1,0 0 0,0 0 0,0 0-1,1 0 1,-1 0 0,0 0 0,0 0-1,0 0 1,0 0 0,1 0-1,-1-1 1,0 1 0,0 0 0,0 0-1,0 0 1,1 0 0,-1 0 0,0 0-1,0 0 1,0 0 0,0-1-1,0 1 1,1 0 0,-1 0 0,-9 29-41,-29 56-50,26-58 73,-2 3 16,1 0 0,1 1 0,2 0-1,1 1 1,2 0 0,1 0 0,-2 35 0,9-64-2,-1 1-1,1 0 1,-1-1 0,1 1 0,0-1 0,0 1-1,1-1 1,-1 1 0,3 3 0,-3-5 0,0 0 0,0-1-1,0 1 1,0 0 0,0 0 0,-1 0 0,1-1 0,-1 1-1,1 0 1,-1 0 0,0 0 0,1 0 0,-1 0 0,0 0 0,0 0-1,-1 0 1,1 0 0,0 0 0,-1 0 0,1 0 0,-1 0-1,1 0 1,-1 0 0,0-1 0,0 1 0,0 0 0,0-1-1,0 1 1,0 0 0,-2 1 0,-16 18-84,0-1 0,-1-1 0,-33 24 0,33-28 89,0 1 1,1 1 0,1 1-1,-19 24 1,37-42-1,0 0-1,0 0 1,-1 0-1,1 0 1,0 1 0,0-1-1,0 0 1,0 0 0,0 0-1,0 0 1,0 0-1,0 0 1,-1 1 0,1-1-1,0 0 1,0 0 0,0 0-1,0 0 1,0 1-1,0-1 1,0 0 0,0 0-1,0 0 1,0 0 0,0 1-1,0-1 1,0 0-1,0 0 1,0 0 0,0 0-1,0 0 1,0 1-1,0-1 1,1 0 0,-1 0-1,0 0 1,0 0 0,0 0-1,0 1 1,0-1-1,0 0 1,0 0 0,0 0-1,1 0 1,-1 0 0,0 0-1,0 0 1,0 1-1,0-1 1,0 0 0,1 0-1,-1 0 1,0 0 0,14 0 29,14-6 18,24-13-17,-1-1 0,-2-3 0,92-56-1,-29 15 24,-40 34-112,-54 60-264,-14-29 321,-1 0 0,1 0-1,-1-1 1,1 0 0,-1 1 0,1-2-1,0 1 1,-1 0 0,1-1-1,-1 1 1,1-1 0,5-2-1,46-18 25,-43 16-21,39-20 25,-43 20-44,0 0 0,0 1 0,1 0 0,0 0 0,0 1 0,0 0 1,0 1-1,0 0 0,0 0 0,1 1 0,-1 0 0,15 1 0,-22 0 11,-1 0 1,0 1 0,1-1-1,-1 0 1,0 0-1,1 0 1,-1 0 0,0-1-1,0 1 1,1 0-1,-1 0 1,0-1 0,1 1-1,-1-1 1,0 1-1,0-1 1,0 0 0,0 1-1,0-1 1,2-1-1,8-6-478,-10 8 480,-1 0 0,0 0 0,1 0-1,-1 0 1,0 0 0,0 1-1,1-1 1,-1 0 0,0 0-1,1 0 1,-1 0 0,0 1 0,0-1-1,0 0 1,1 0 0,-1 0-1,0 1 1,0-1 0,0 0-1,1 0 1,-1 1 0,0-1 0,0 0-1,0 0 1,0 1 0,0-1-1,0 0 1,0 1 0,0-1-1,0 0 1,0 1 0,0-1 0,0 0-1,0 0 1,0 1 0,0-1-1,0 0 1,0 1 0,0 0-1,4 11-1237,-3-12 1123,-1 0-1,1-1 0,0 1 1,0 0-1,-1 0 0,1 0 0,0 0 1,-1-1-1,1 1 0,0 0 1,-1-1-1,1 1 0,0-1 1,-1 1-1,1 0 0,-1-1 0,2-1-358,-1 1 358,-1 1 0,1-1 1,-1 0-1,1 0 0,13-15-1111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2128,'26'15'136,"42"7"25,8 2 7,9-2-8,10-7-48,5-2-40,5-7-208,-6-1-353,-12 1 297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5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6649,'79'-5'272,"36"3"-15,5 2 31,4 8-56,1 3-96,-8 5-568,3 3-761,12 4 681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880 5 2056,'17'-4'232,"-9"5"321,-16 15-353,-11 6-80,-23 15-8,-16 5-24,-20 10-32,-8 3 24,-3 1 144,-4 2 72,-1 0 88,1 3-24,2 1-176,5 4-312,19-3 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9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0 196 960,'22'-11'80,"6"-1"40,7-4 0,9-1 8,7-2 72,13-1 336,7-4 217,7-1 71,2 0-160,-1-1-384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6913,'-19'3'233,"29"39"15,8 16-224,6 5-16,7 7-32,5 8-24,13 22-409,5 16-1247,-7 20 1088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2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1 647 7042,'76'-36'384,"20"-16"256,16-3-456,15-13-16,1-1-48,-3-8-48,-7-4-16,-12 4-432,-4 4-937,-10 15 809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0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1 1424,'-26'120'56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4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151 0 1456,'-13'28'352,"-1"10"257,2-2-41,-4 6-256,-1 5-112,-2 13-152,-1 2-56,-1 12-680,3 2 480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9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1849 520 6417,'-148'-48'-32,"-13"5"-536,-5-6 192,-4-4 104,-5 0 176,0-2 376,2 2 64,7 7-32,7 4-80,21 9-368,14 5-456,30 12 352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0 992,'-11'39'-176,"-6"32"80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7.2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2184,'42'5'377,"-12"1"383,13 0 152,12-1 160,23-5 80,15-2-15,22-7-249,4-3-152,-3-1-248,-8 4-152,-19 10-408,-8 7-352,-23 11-1616,-12 6 1295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8.5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4289,'11'-5'272,"-19"9"264,28-3-456,15-1-16,7-5 8,22-6 296,10-4 168,10-2 152,2 1-39,2 7-993,-8 5 328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0.0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244 264 888,'-1'-5'7064,"1"3"-6932,0 1-1,0-1 1,-1 0-1,1 1 1,-1-1-1,1 0 1,-1 1-1,1-1 1,-1 0-1,0 1 1,0-1-1,0 1 1,0-1-1,0 1 1,0 0 0,0-1-1,-2 0 1,-1 0 1,1-1 1,-1 2 0,0-1-1,1 0 1,-1 1 0,0-1 0,0 1-1,0 0 1,0 1 0,0-1 0,0 1-1,0-1 1,0 1 0,0 1 0,0-1-1,-1 0 1,1 1 0,0 0-1,0 0 1,1 0 0,-1 0 0,0 1-1,0 0 1,-5 3 0,6-3-91,1 0 0,-1 0 1,0 1-1,1-1 0,-1 1 0,1 0 0,0 0 1,0 0-1,0 0 0,1 0 0,-1 0 1,1 1-1,-1-1 0,1 0 0,0 1 1,0-1-1,1 1 0,-1-1 0,1 1 0,0 0 1,0-1-1,0 1 0,0-1 0,0 1 1,1-1-1,0 1 0,-1-1 0,3 5 1,0 0-33,1-1 1,0 0-1,1 0 1,-1 0-1,1-1 1,0 0-1,1 0 1,0 0-1,-1-1 1,2 1-1,-1-1 1,1-1-1,0 1 1,0-1-1,11 5 1,-13-7 19,0 0 1,0 0 0,-1-1 0,1 0-1,0 0 1,0 0 0,0 0 0,0-1-1,0 0 1,1 0 0,7-1 0,-9 1 12,-1-1-1,0 0 1,-1 0 0,1-1 0,0 1 0,0 0 0,0-1 0,-1 0 0,1 0 0,-1 1 0,1-1-1,-1-1 1,0 1 0,0 0 0,0-1 0,0 1 0,0-1 0,-1 1 0,1-1 0,1-4 0,-1 2 23,0-1 1,-1 1 0,0-1 0,0 1-1,0-1 1,0 0 0,-1 0 0,0 1-1,0-1 1,-1 0 0,0 0 0,0 1-1,0-1 1,-1 0 0,1 1 0,-1 0-1,0-1 1,-1 1 0,0 0 0,1 0-1,-2 0 1,1 0 0,-6-5 0,6 5-33,-1 0 0,-1 0 0,1 1 0,-1-1 0,1 1 1,-1 0-1,0 1 0,-1-1 0,1 1 0,-1 0 0,1 0 0,-1 1 1,0 0-1,0 0 0,0 0 0,0 0 0,0 1 0,-1 0 0,1 1 0,0-1 1,-8 2-1,8 0-45,-1 0-1,1 1 1,0 0 0,0 0 0,0 1 0,0 0 0,0 0 0,0 0 0,1 0-1,-1 1 1,1 0 0,0 1 0,0-1 0,1 1 0,-1 0 0,1 0 0,-5 8-1,6-9 8,1 0 0,-1 1-1,1-1 1,0 1-1,1 0 1,-1-1-1,1 1 1,0 0-1,0 0 1,0 0-1,1 0 1,0 0-1,0 0 1,0 0 0,0 0-1,1 0 1,0 0-1,0 0 1,0-1-1,1 1 1,0 0-1,-1-1 1,5 8-1,1-2 17,0-1 0,0 0-1,0 0 1,1-1 0,1 1 0,-1-2-1,1 1 1,1-1 0,-1-1 0,1 0-1,0 0 1,1-1 0,-1 0-1,1-1 1,0 0 0,0-1 0,20 4-1,-24-6 18,0 0 0,0 0 0,-1-1 0,1 0 0,0 0-1,0-1 1,-1 0 0,1 0 0,0 0 0,-1-1 0,1 0 0,-1 0-1,0-1 1,0 0 0,0 0 0,0 0 0,0-1 0,-1 0 0,1 0-1,-1 0 1,0-1 0,0 0 0,-1 0 0,1 0 0,-1 0-1,0-1 1,-1 1 0,1-1 0,-1 0 0,0 0 0,3-10 0,-4 9-8,0 1 1,0-1-1,0 0 1,-1 0-1,0 0 1,-1 0-1,0 0 1,0 0-1,0 0 1,-1 1-1,0-1 1,0 0-1,0 0 1,-1 0-1,0 1 1,-1-1-1,1 1 1,-1-1-1,-1 1 0,1 0 1,-1 0-1,0 1 1,0-1-1,-1 1 1,1 0-1,-1 0 1,-1 0-1,1 1 1,0 0-1,-1 0 1,-8-4-1,5 2-26,0 1-1,-1 0 1,0 1-1,1 0 0,-1 1 1,0 0-1,-1 0 0,1 1 1,-1 1-1,1 0 1,-1 0-1,1 1 0,-1 0 1,1 1-1,-1 0 0,1 1 1,0 0-1,-1 0 1,1 1-1,-11 5 0,15-5 0,0 0 0,0 0-1,1 1 1,-1-1-1,1 2 1,0-1-1,0 0 1,0 1 0,1 0-1,-1 0 1,1 0-1,0 1 1,1-1 0,-5 11-1,6-12 9,1 0-1,0 0 1,0 0-1,0 0 0,1 0 1,0 1-1,0-1 1,0 0-1,0 0 1,0 0-1,1 1 1,0-1-1,0 0 0,0 0 1,0 0-1,1 0 1,-1 0-1,1-1 1,0 1-1,0 0 1,0-1-1,1 1 0,-1-1 1,5 4-1,0 1 8,1-1-1,1 0 1,-1 0-1,1-1 0,0 0 1,0 0-1,1-1 0,0-1 1,-1 1-1,2-2 1,-1 1-1,0-1 0,1-1 1,-1 0-1,1 0 1,0-1-1,0-1 0,0 1 1,-1-2-1,1 0 1,16-3-1,-15 2 31,-1 0 1,-1-1-1,1 0 1,0-1-1,-1 0 0,0 0 1,1-2-1,-2 1 1,1-1-1,-1 0 0,0-1 1,0 0-1,-1-1 0,0 1 1,0-2-1,-1 1 1,0-1-1,0 0 0,-1 0 1,9-20-1,-12 22-12,0-1 1,-1 0-1,0 0 0,-1 0 0,0 0 0,0-1 0,-1 1 1,0 0-1,0 0 0,-1-1 0,0 1 0,0 0 0,-1 0 0,0 0 1,-1 0-1,1 1 0,-2-1 0,1 0 0,-1 1 0,0 0 1,0 0-1,-8-8 0,7 8-28,0 0 0,-1 1 0,0 0 0,-1 0 0,0 1 0,1-1 0,-2 1 0,1 1 0,0-1 0,-1 1 0,0 1 0,0 0 0,0 0 0,-1 0 0,1 1 0,0 0 0,-1 1 0,0-1 0,1 2 0,-1-1 0,-9 2 0,5 0-13,1 1-1,-1 1 1,1 0-1,-1 1 0,1 0 1,0 1-1,1 0 1,-1 1-1,1 0 0,0 1 1,1 0-1,-1 1 1,2 0-1,-1 0 1,1 1-1,0 1 0,1-1 1,0 1-1,0 1 1,1 0-1,1 0 0,0 0 1,0 0-1,1 1 1,1 0-1,0 0 0,0 1 1,1-1-1,1 1 1,0-1-1,1 1 1,0 0-1,1 0 0,0-1 1,1 1-1,1 0 1,0-1-1,0 1 0,1-1 1,1 1-1,7 14 1,-3-10 12,1 0 1,1-1-1,0 0 0,1-1 1,1 0-1,1-1 1,0-1-1,0 0 1,25 19-1,-32-28 11,0 0 0,1 0 0,-1 0 0,1 0 1,0-1-1,-1-1 0,1 1 0,1-1 0,-1 0 0,0 0 0,0-1 0,1 0 0,-1 0 0,1-1 0,-1 0 0,0-1 1,1 1-1,-1-1 0,1-1 0,-1 1 0,0-1 0,0 0 0,0-1 0,0 0 0,0 0 0,11-8 0,-7 4 11,-1-2 0,0 1 0,0-1-1,-1 0 1,-1-1 0,1 0 0,-2-1-1,1 0 1,-1 0 0,-1 0 0,0-1-1,-1 0 1,6-17 0,-9 22-11,0-1-1,0 1 1,0-1 0,-1 0 0,0 1 0,-1-1-1,0 0 1,0 0 0,0 1 0,-1-1-1,0 0 1,-1 1 0,0-1 0,0 1 0,-1-1-1,1 1 1,-2 0 0,1 0 0,-1 0 0,0 1-1,0-1 1,-1 1 0,-7-8 0,-1 2-21,-1 0 0,-1 1 0,0 0 0,0 1 0,-1 1 0,0 1 0,0 0 0,-1 1 0,-22-6 0,25 9-10,-1 0 1,1 2-1,-1-1 0,0 2 0,1 0 1,-1 0-1,0 2 0,0-1 0,1 2 1,-1 0-1,-26 8 0,36-8 8,0-1-1,0 1 1,0 1-1,0-1 1,1 0 0,-1 1-1,1 0 1,0 0-1,0 1 1,0-1 0,0 1-1,0-1 1,1 1-1,0 1 1,0-1-1,0 0 1,0 1 0,1-1-1,-1 1 1,1 0-1,1 0 1,-4 10 0,5-9 10,-1 0 0,1 0 0,0 1 0,1-1 1,-1 0-1,1 0 0,0 0 0,1 1 1,0-1-1,0 0 0,0-1 0,0 1 0,1 0 1,0-1-1,0 1 0,1-1 0,-1 0 1,1 0-1,5 4 0,4 5 7,1 0-1,0-1 1,0-1 0,2 0-1,-1-2 1,1 1-1,1-2 1,0 0 0,0-1-1,1-1 1,0 0 0,0-2-1,1 0 1,19 3 0,-24-7 13,0 0 1,0 0 0,1-2-1,-1 1 1,0-2 0,0 0-1,0-1 1,0 0 0,0-1-1,-1 0 1,1-1 0,-1-1-1,0 0 1,-1-1 0,0 0-1,0-1 1,0 0 0,-1-1-1,15-15 1,-19 16 2,0 1-1,0-1 1,-1 0 0,0 0-1,-1 0 1,0-1 0,0 0 0,-1 0-1,0-1 1,-1 1 0,0-1-1,0 1 1,-1-1 0,0 0-1,-1 0 1,0 0 0,-1 0-1,0 0 1,0 0 0,-3-12-1,1 11-10,-1 0-1,0 1 0,0-1 0,-2 0 1,1 1-1,-1 0 0,-1 0 0,1 1 0,-2-1 1,1 1-1,-1 0 0,-1 1 0,0 0 1,0 0-1,0 1 0,-1-1 0,-18-9 0,16 11-30,0 0 0,0 2 0,-1-1 0,1 1 0,-1 1 0,0 0 0,-1 1 0,1 0 0,0 1 0,-1 0 0,1 1-1,0 0 1,-1 1 0,1 0 0,-24 7 0,22-4-3,0 0 0,0 1 0,0 0 0,1 2-1,0-1 1,0 2 0,0 0 0,1 0 0,0 1 0,1 0-1,0 1 1,0 1 0,-10 13 0,16-17 16,1-1 1,0 1-1,0 0 1,0 0-1,1 0 0,0 0 1,0 0-1,1 1 0,0 0 1,1-1-1,-1 1 1,1 0-1,1 0 0,0 12 1,1-8-1,1-1-1,0 1 1,1-1 0,0 1-1,0-1 1,2 0 0,-1 0-1,1-1 1,8 12 0,-4-7 3,1 0 0,1-1 1,0 0-1,1-1 0,1-1 1,0 0-1,0 0 0,1-1 1,1-1-1,0 0 0,0-2 1,32 15-1,-33-20 8,-1 1 0,1-2 0,0 0 0,0 0 0,0-2 0,0 0 1,0 0-1,0-1 0,0-1 0,0 0 0,-1-1 0,1 0 0,15-7 0,-18 6 11,0 0 0,0-1 0,0-1 0,0 1-1,-1-2 1,0 0 0,0 0 0,-1 0 0,0-1 0,0-1-1,-1 1 1,0-2 0,-1 1 0,0-1 0,9-15 0,-13 19 10,-1 0 0,1 0 0,-1 0 0,-1 0 0,1-1 1,-1 1-1,0 0 0,-1-1 0,1 1 0,-1 0 0,0-1 1,-1 1-1,0-1 0,0 1 0,-3-10 0,1 7 3,-1-1-1,-1 1 1,1 0-1,-1 0 1,-1 0-1,0 1 1,0-1-1,-15-13 1,4 6-17,-1 1 1,-1 0-1,0 2 0,0 0 1,-2 1-1,1 1 0,-41-14 0,40 18-26,1 2-1,-1 0 0,0 2 0,0 0 0,0 1 0,0 1 0,-1 1 0,1 1 1,0 1-1,0 1 0,0 1 0,-22 7 0,34-9 5,0 1 0,0 0 0,1 1 0,-1 0 0,1 0 0,0 1 0,0 0 0,1 0 0,-1 1 0,1 0 0,0 0 0,1 1 0,0 0 0,0 0 0,0 1 0,1-1 0,0 1 0,0 0 0,1 1 0,0-1 0,1 1 0,0-1 0,0 1 0,1 0 0,0 0 0,0 1 0,1-1 0,0 0 0,1 16 0,2-7-1,1 0 1,1 0 0,0 0-1,1 0 1,1-1 0,0 0-1,2 0 1,0-1 0,0 0-1,2 0 1,0-1 0,22 25-1,-25-32 16,0 0-1,1 0 0,0-1 0,1 0 1,0-1-1,0 0 0,0-1 1,1 1-1,-1-2 0,14 5 0,-16-7 7,0 0 0,0-1-1,0 0 1,0 0 0,0-1-1,0 1 1,0-2-1,0 1 1,0-1 0,0 0-1,0 0 1,0-1 0,0 0-1,-1-1 1,1 1 0,10-7-1,-9 5 7,-1 0-1,1 0 0,-1-1 1,-1 0-1,1-1 1,-1 1-1,0-1 0,0-1 1,0 1-1,-1-1 0,0 0 1,0 0-1,-1 0 0,0-1 1,0 1-1,-1-1 1,0 0-1,0 0 0,-1-1 1,0 1-1,-1 0 0,1-1 1,-2 1-1,1-1 0,-1 1 1,0-1-1,-1 1 1,0-1-1,0 1 0,-1 0 1,0-1-1,-1 1 0,0 0 1,0 0-1,0 1 1,-1-1-1,0 1 0,-1-1 1,0 1-1,0 1 0,0-1 1,-7-6-1,0 3-32,-1-1 0,1 2 0,-2 0 0,1 0-1,-1 2 1,0-1 0,-1 2 0,0 0 0,-22-6 0,30 10 1,0 0 0,-1 0 1,0 1-1,1 0 1,-1 0-1,0 1 0,0 0 1,1 0-1,-1 1 1,0 0-1,0 0 0,1 1 1,-1 0-1,1 0 1,0 1-1,-1 0 0,1 0 1,1 1-1,-1 0 1,0 0-1,-7 6 0,10-6 1,1 0-1,-1 0 1,1 0 0,0 1-1,0-1 1,0 1-1,1-1 1,-1 1-1,1 0 1,0 0 0,1 0-1,-1 1 1,1-1-1,-1 8 1,1-3-1,1 0 0,0 1 0,1-1 0,0 0 0,1-1 0,0 1 0,4 13 1,2-1 0,0-1 1,2 0 0,0-1 0,2 0 0,0-1 0,16 21 0,-19-30 15,0 0 1,1-1-1,0 0 0,0 0 0,1-1 1,0 0-1,0-1 0,1-1 1,-1 1-1,18 5 0,-24-10 6,1 0 0,-1 0 0,1-1 0,-1 0 0,1 0 0,0 0 0,-1-1 0,1 0 0,0 0 0,0 0 0,-1-1 0,1 1 0,0-1 0,-1-1 0,1 1 0,-1-1 0,0 0 0,1 0 0,-1-1 0,0 1 0,0-1 0,0-1 0,-1 1 0,1 0 0,-1-1 0,6-6 0,-8 7-3,1 0 0,-1 0 0,1-1 0,-1 0 0,0 1 0,-1-1 0,1 0 0,0 0 0,-1 0 0,0 0 0,0 0 0,0 0 0,-1 0 0,1 0 0,-1 0 0,0-5 0,-1 1-9,0-1 0,0 1 0,-1 0-1,-1 0 1,1 0 0,-1 0 0,-6-12-1,-1 2-109,0 2-1,-1-1 0,-1 2 1,0-1-1,-1 2 0,-17-16 1,20 21-140,-1 1 0,0 0 0,0 0 0,0 2 0,-1-1 0,-19-7 0,-15 6-4679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3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1074 465 3513,'5'5'3397,"-20"3"-3051,14-7-319,1-1 0,-1 1-1,1-1 1,-1 0 0,1 1-1,-1-1 1,0 1-1,1-1 1,-1 0 0,1 1-1,-1-1 1,0 0 0,1 0-1,-1 1 1,0-1 0,0 0-1,1 0 1,-1 0 0,0 0-1,1 0 1,-1 0 0,0 0-1,1 0 1,-1 0 0,0 0-1,1-1 1,-1 1 0,0 0-1,1 0 1,-1-1 0,0 1-1,0-1 1,0 0 15,1-1 0,0 1 0,-1 0 1,1-1-1,0 1 0,0-1 0,0 1 0,0-1 0,0 1 1,0 0-1,1-1 0,-1 1 0,0-1 0,1-1 1,21-49 557,30-27-149,-34 54-279,29-55 0,-46 80-169,-1-1 1,1 0 0,-1 1-1,1-1 1,-1 1 0,0-1-1,0 0 1,1 1 0,-1-1-1,0 0 1,0 0 0,0 1 0,1-1-1,-1 0 1,0 0 0,0 1-1,0-1 1,0 0 0,-1 0-1,1 1 1,0-1 0,0 0 0,0 1-1,-1-2 1,-14 4 44,-21 22-63,22-10 3,0 2 1,0 0-1,2 0 0,0 1 1,1 1-1,0 0 0,2 1 1,0 0-1,1 0 0,-7 27 1,14-46 9,1 1 0,0-1 0,0 0 1,0 0-1,0 1 0,0-1 0,-1 0 0,1 0 1,0 1-1,0-1 0,0 0 0,0 0 0,0 1 1,0-1-1,0 0 0,0 1 0,0-1 0,0 0 1,0 0-1,0 1 0,0-1 0,0 0 0,0 1 1,0-1-1,0 0 0,1 0 0,-1 1 0,0-1 1,0 0-1,0 0 0,0 0 0,1 1 0,-1-1 1,0 0-1,0 0 0,0 0 0,1 1 0,-1-1 1,0 0-1,0 0 0,1 0 0,-1 0 0,0 0 1,1 1-1,13-9-19,17-21 45,-30 27-24,103-101 192,81-89 722,-177 183-865,-1 3-19,-1 0 0,0-1 1,-1 0-1,1 0 1,-1 0-1,-1-1 0,1 0 1,-1 0-1,-1 0 1,1 0-1,2-10 0,-7 17-25,1 0-1,0 0 0,0 1 0,-1-1 0,1 0 0,-1 0 0,1 0 0,-1 0 0,1 1 1,-1-1-1,1 0 0,-1 0 0,0 1 0,1-1 0,-1 0 0,0 1 0,1-1 0,-1 1 1,0-1-1,0 1 0,0-1 0,0 1 0,0 0 0,1-1 0,-1 1 0,0 0 0,0 0 1,0 0-1,0 0 0,0 0 0,0 0 0,0 0 0,0 0 0,0 0 0,0 0 0,0 0 1,1 0-1,-3 1 0,-40 8-4,17 1 4,1 1 1,0 2-1,0 0 1,2 2-1,0 0 1,-23 20-1,31-22-3,0 0 0,1 1 0,1 1 0,0 0-1,1 1 1,0 0 0,1 0 0,1 2 0,-10 23 0,19-40 1,1 0 0,-1 0 1,1 0-1,-1-1 1,1 1-1,0 0 0,-1 0 1,1 0-1,0 0 1,0 0-1,0 0 1,-1 0-1,1 0 0,0 0 1,0 0-1,1-1 1,-1 1-1,0 0 0,0 0 1,0 0-1,1 0 1,-1 0-1,0 0 1,1 0-1,-1-1 0,1 1 1,-1 0-1,2 1 1,-1-1 8,1-1 1,-1 1 0,1-1 0,-1 0 0,1 1 0,-1-1 0,1 0 0,-1 0-1,1 0 1,-1 0 0,1-1 0,-1 1 0,1 0 0,-1 0 0,3-2-1,66-29 385,-61 27-359,92-48 297,182-82 381,-256 127-683,-27 8-32,0-1 0,0 0-1,0 0 1,0 0 0,0 0 0,1 0 0,-1 1-1,0-1 1,0 0 0,0 0 0,0 0 0,0 1-1,0-1 1,0 0 0,0 0 0,0 0-1,0 1 1,0-1 0,0 0 0,0 0 0,0 1-1,0-1 1,0 0 0,0 0 0,0 0 0,0 1-1,0-1 1,0 0 0,0 0 0,0 0 0,-1 0-1,1 1 1,0-1 0,0 0 0,0 0-1,0 0 1,0 0 0,-1 1 0,1-1 0,0 0-1,0 0 1,0 0 0,0 0 0,-1 0 0,1 0-1,0 0 1,0 0 0,0 0 0,-1 1 0,1-1-1,-43 33-70,31-24 52,-134 98-40,58-45 73,3 4 0,-77 77 0,157-138-20,0 0 0,0 1 1,1-1-1,-1 1 1,-3 7-1,8-12 6,0 0-1,-1-1 0,1 1 0,0 0 0,-1-1 1,1 1-1,0 0 0,0 0 0,0-1 1,0 1-1,0 0 0,0 0 0,0-1 1,0 1-1,0 0 0,0 0 0,0-1 1,1 1-1,-1 0 0,0-1 0,0 1 1,1 1-1,0-2 3,0 1 1,0 0-1,0 0 1,0-1 0,0 1-1,0 0 1,0-1-1,1 1 1,-1-1-1,0 0 1,0 1-1,0-1 1,1 0-1,-1 0 1,0 1-1,0-1 1,1 0-1,0-1 1,30 1 74,0-2 0,0-1 0,-1-1 0,33-10 0,123-41 261,-125 35-214,-19 11-63,-87 36-269,-1-6 213,-2-2-1,-77 20 1,78-26 12,1 1-1,0 3 1,-46 24-1,66-22 29,25-19-42,0 0 0,0 1-1,0-1 1,0 0 0,-1 1-1,1-1 1,0 1 0,0-1 0,0 0-1,0 1 1,0-1 0,0 0 0,0 1-1,0-1 1,0 1 0,0-1 0,0 0-1,0 1 1,0-1 0,0 0 0,0 1-1,1-1 1,-1 0 0,0 1-1,0-1 1,0 0 0,1 1 0,-1-1-1,0 0 1,0 1 0,1-1 0,-1 0-1,0 0 1,0 1 0,1-1 0,-1 0-1,1 0 1,5 3 26,0-1-1,0 1 0,1-2 1,-1 1-1,1-1 1,7 1-1,82 16 7,-1 5 0,0 3 0,114 50 0,-188-69-28,21 13 57,-42-17 153,-11-3-117,-11-2 7,-153-35 271,106 20-399,1 3 0,-100-7 0,149 19-9,-37 1-18,53 1 35,-1 0 1,1 0-1,0 0 0,0 1 1,-1 0-1,1 0 1,0 0-1,0 0 1,0 0-1,0 0 0,0 1 1,-5 3-1,8-5 9,-1 1 0,1 0 0,0-1 0,-1 1 1,1 0-1,0-1 0,-1 1 0,1 0 0,0-1 0,0 1 0,0 0 0,0 0 0,0-1 0,0 1 0,0 0 0,0 0 0,0-1 0,0 1 0,0 0 0,0-1 0,0 1 0,0 0 0,1 0 0,-1-1 1,0 1-1,1 0 0,-1-1 0,0 1 0,1-1 0,-1 1 0,1 0 0,0 0 0,21 23 11,-19-21-5,45 42 92,1-3-1,2-2 1,2-2 0,2-3 0,1-1-1,99 41 1,-150-73-83,82 29 96,-79-29-71,0 0 0,0 0-1,0-1 1,0 0 0,0 0 0,0-1 0,1 0-1,12-2 1,-20 2-31,-1 0 1,0 0-1,0 0 0,1-1 0,-1 1 1,0 0-1,0 0 0,1 0 0,-1 0 0,0-1 1,0 1-1,1 0 0,-1 0 0,0 0 1,0-1-1,0 1 0,1 0 0,-1 0 0,0 0 1,0-1-1,0 1 0,0 0 0,0-1 1,0 1-1,0 0 0,0 0 0,1-1 1,-1 1-1,0 0 0,0 0 0,0-1 0,0 1 1,0 0-1,0-1 0,-1 1 0,1 0 1,0 0-1,0-1 0,0 1 0,0 0 0,0-1 1,0 1-1,0 0 0,-1 0 0,1 0 1,0-1-1,0 1 0,0 0 0,0 0 0,-1-1 1,1 1-1,0 0 0,0 0 0,-1 0 1,1 0-1,0 0 0,0-1 0,-1 1 1,1 0-1,-15-12 93,-19-8-154,-1 1 1,-2 1-1,1 2 0,-2 2 0,0 1 0,0 3 1,-1 0-1,0 3 0,-1 1 0,0 2 0,0 1 1,-40 4-1,71-1 50,-1 1 1,1 0-1,-1 1 1,1 0-1,0 0 1,0 1 0,0 0-1,0 1 1,0 0-1,-15 10 1,21-13 6,1 1 1,0 0-1,0 0 1,0 0-1,1 0 1,-1 0-1,0 0 1,1 1-1,0-1 1,-1 0-1,1 1 1,0-1-1,0 1 1,0-1-1,1 1 1,-2 4-1,2-2 8,0-1 0,1 0 0,-1 0 0,1 0 0,0 0-1,0 0 1,0 0 0,0 0 0,1-1 0,-1 1 0,1 0 0,0-1 0,0 1 0,4 3-1,3 5 25,0 0 0,2-1 1,-1-1-1,1 1 0,0-2 0,1 0 0,0 0 0,1-1 0,0 0 0,0-1 0,0-1 0,1 0 0,0-1 0,0 0 0,1-1 0,-1-1 0,1 0 0,0-1 0,0-1 0,16 0 0,-116-2-567,1 4 0,-150 24 0,177-16 604,88-19 157,-1-1 1,1-2 0,52-26-1,-68 30-177,-1 0 0,0-1 0,0-1-1,-1 0 1,0-1 0,0 0 0,-1-1-1,-1 0 1,12-15 0,-22 25-53,-1 1 0,1-1 0,-1 0 0,1 1 1,-1-1-1,1 0 0,-1 1 0,0-1 0,1 0 0,-1 1 0,0-1 0,1 0 1,-1 0-1,0 0 0,0 1 0,0-1 0,0 0 0,0 0 0,0 0 1,0 1-1,0-1 0,0 0 0,0 0 0,0 0 0,0 1 0,0-1 0,-1 0 1,1 0-1,0 1 0,-1-1 0,1 0 0,-1 1 0,1-1 0,-1 0 0,1 1 1,-1-1-1,1 0 0,-1 1 0,1-1 0,-1 1 0,0-1 0,1 1 1,-1 0-1,0-1 0,1 1 0,-1 0 0,0-1 0,0 1 0,1 0 0,-1 0 1,0-1-1,0 1 0,0 0 0,1 0 0,-1 0 0,0 0 0,-1 0 1,-49 1-346,31 3 243,0 1 0,0 0 0,1 2 0,0 0 0,-20 11-1,-91 56-350,51-28 252,58-34 168,-9 6 29,-2-1 0,0-1 0,-1-2-1,-59 17 1,91-30 15,0-1 0,-1 1-1,1-1 1,0 0-1,0 0 1,0 0-1,0 0 1,0 1-1,-1-1 1,1-1-1,0 1 1,0 0-1,0 0 1,0 0-1,0-1 1,-1 1-1,1 0 1,0-1 0,0 1-1,-1-2 1,1 1-2,1 1 0,0-1 0,0 0 0,-1 1 0,1-1 0,0 0 0,0 0 0,0 1 0,0-1 0,0 0 0,0 1 0,0-1 0,0 0 0,0 0 1,0 1-1,1-1 0,-1 0 0,0 0 0,0 1 0,1-1 0,-1 0 0,0 1 0,1-1 0,30-40 189,18-4-66,1 2 0,2 3 0,60-36-1,47-35 59,-139 95-164,-6 6-1,-1 1 1,0-2 0,-1 0 0,0 0 0,-1-1-1,0 0 1,12-20 0,-23 32-26,0 0-1,0-1 0,1 1 1,-1 0-1,0-1 0,0 1 1,0-1-1,1 1 1,-1 0-1,0-1 0,0 1 1,0-1-1,0 1 0,0-1 1,0 1-1,0-1 1,0 1-1,0-1 0,0 1 1,0 0-1,0-1 1,0 1-1,0-1 0,-1 1 1,1-1-1,0 1 0,0 0 1,0-1-1,-1 1 1,1 0-1,0-1 0,-1 1 1,1-1-1,0 1 1,-1 0-1,1 0 0,0-1 1,-1 1-1,1 0 0,0 0 1,-1-1-1,1 1 1,-1 0-1,1 0 0,0 0 1,-1 0-1,1 0 1,-1-1-1,1 1 0,-1 0 1,1 0-1,-1 0 0,1 0 1,-1 1-1,-26 1-248,-10 8 45,0 2-1,1 1 1,-53 27-1,-5 2 109,46-22 84,-163 59-27,181-71 87,1 0 1,-1-2-1,0-1 1,0-1-1,-40-1 1,68-3-28,1 0-1,-1 1 1,0-1 0,0 0 0,0 0-1,0 0 1,0-1 0,0 1-1,0 0 1,1-1 0,-1 1 0,0-1-1,0 0 1,0 0 0,1 1 0,-1-1-1,1 0 1,-1-1 0,0 1 0,1 0-1,0 0 1,-1 0 0,1-1-1,0 1 1,-2-3 0,3 2-4,0 0 1,0 0-1,0 0 1,0 0-1,0 0 1,0 0-1,1-1 1,-1 1-1,1 0 1,0 0-1,-1 0 1,1 0-1,0 0 1,0 1-1,0-1 1,0 0-1,1 0 1,1-1-1,9-12 34,1 0-1,1 2 1,23-20 0,29-15 4,3 3 0,93-46 0,-9 6 65,-194 89-165,-30 11 13,-1-2 0,-80 3 0,123-15 45,0 0-1,0-2 1,0-2-1,0 0 0,0-2 1,1-1-1,0-1 1,-34-13-1,60 19-7,-1 0 0,0 0 0,1-1 0,-1 1 0,1 0 0,-1-1 0,1 0 0,0 0 0,0 1 0,0-1 0,0-1-1,0 1 1,0 0 0,-3-5 0,5 7-3,0-1 0,0 0-1,0 1 1,0-1 0,-1 1 0,1-1-1,0 0 1,0 1 0,0-1-1,1 0 1,-1 1 0,0-1 0,0 0-1,0 1 1,0-1 0,0 1-1,1-1 1,-1 0 0,0 1-1,1-1 1,-1 1 0,0-1 0,2 0-1,21-12-47,11 4 29,0 1-1,0 2 1,63-4-1,110 10 32,32-2 23,-209-1-3,0-1 0,0-2 0,0 0 0,33-13 0,-62 19-24,0 0-1,-1 0 1,1-1 0,0 1 0,0 0 0,-1 0-1,1-1 1,0 1 0,-1-1 0,1 1-1,0 0 1,-1-1 0,1 1 0,0-1 0,-1 0-1,1 1 1,-1-1 0,1 1 0,-1-1 0,1 0-1,-1 1 1,0-1 0,1-1 0,-12-7 111,-37-3 19,42 10-120,-62-12 125,-164-41 86,203 46-231,1-1 0,0-2 0,1 0 0,0-2 0,-44-31 0,63 40-8,0-1 0,1 0 1,0 0-1,1-1 0,-1 1 1,1-1-1,1-1 0,-1 1 1,1-1-1,1 0 0,-1 0 1,1-1-1,1 1 0,-1-1 1,-2-11-1,6 19 4,1 0 0,-1 0-1,0 0 1,0 0 0,1 0 0,-1 0-1,0 0 1,1 0 0,-1 0 0,1 0 0,-1 0-1,1 0 1,0 1 0,-1-1 0,1 0 0,0 0-1,0 1 1,-1-1 0,1 0 0,0 1 0,0-1-1,0 1 1,0-1 0,0 1 0,0 0-1,-1-1 1,1 1 0,0 0 0,0 0 0,0-1-1,0 1 1,0 0 0,0 0 0,1 0 0,-1 0-1,0 0 1,0 0 0,1 1 0,49 3-81,-44-3 77,40 7 2,0 2 0,-1 1 0,-1 3 0,0 2 0,-1 2 0,0 2 0,-2 1 0,78 54-1,-113-71 21,-1 1 0,1 0 0,-1 0 0,0 0 0,0 1 0,-1 0 0,0 0 0,0 1 0,0-1 0,-1 1 0,0 0 0,5 12 0,-8-18-4,-1-1 0,0 1 0,0 0-1,0-1 1,0 1 0,0 0 0,-1-1-1,1 1 1,0 0 0,0-1 0,0 1 0,-1 0-1,1-1 1,0 1 0,0-1 0,-1 1 0,1-1-1,-1 1 1,1-1 0,0 1 0,-1-1 0,1 1-1,-1-1 1,1 1 0,-1-1 0,1 0-1,-1 1 1,0-1 0,1 0 0,-1 1 0,1-1-1,-1 0 1,0 0 0,1 0 0,-1 1 0,0-1-1,1 0 1,-1 0 0,0 0 0,1 0-1,-1 0 1,0 0 0,1 0 0,-1-1 0,0 1-1,-32-4 132,22 0-125,0 1 0,1-2 0,0 0 0,0 0 0,0-1 0,0 0 0,1 0 0,0-1 0,1 0 1,-15-16-1,1-1 21,2-1 1,-28-42 0,40 55-58,1 0 1,0-1 0,1 0 0,1 0 0,0 0 0,1-1-1,-5-27 1,37 66-294,309 340 338,-279-298 208,-62-72-179,0-1 0,0 0 0,0 0 0,1-1 0,-3-8 0,-4-6-30,-62-139-662,71 158 510,0 0 0,0 1 0,0-1 0,0 1 1,0-1-1,0 1 0,-1 0 0,1-1 0,0 1 1,-1 0-1,1 0 0,-1 0 0,1 0 1,-3-1-1,-1 6-584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7.5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 3025,'20'-5'176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8.4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87 579 1976,'-3'-3'235,"-1"1"0,1-1 0,0 1-1,-1 0 1,0-1 0,1 2-1,-1-1 1,0 0 0,0 1 0,0 0-1,0 0 1,0 0 0,0 0-1,0 1 1,0-1 0,0 1 0,-1 0-1,1 0 1,0 1 0,-6 0-1,27 5 1738,2-10-1748,1-2 1,-1 0 0,-1-1 0,0-1 0,0-1-1,0 0 1,20-16 0,4 1-144,-14 8-60,208-124-60,-188 108 48,-2-2 0,73-68 0,-104 82 75,-15 20-81,0-1 0,0 1-1,0 0 1,0 0 0,0-1 0,0 1-1,0 0 1,0 0 0,-1-1 0,1 1-1,0 0 1,0 0 0,0 0 0,0-1 0,0 1-1,-1 0 1,1 0 0,0 0 0,0 0-1,0-1 1,-1 1 0,1 0 0,0 0 0,0 0-1,0 0 1,-1 0 0,1 0 0,0 0-1,0 0 1,-1 0 0,1 0 0,0 0-1,0 0 1,-1 0 0,1 0 0,0 0 0,0 0-1,-1 0 1,1 0 0,0 0 0,0 0-1,-1 0 1,1 0 0,-43 16 106,-32 32 67,3 2 0,-72 64 0,136-106-143,1-3-13,0 0 0,0 1 1,0 0-1,1 0 0,0 1 0,0 0 0,1 0 1,0 0-1,0 1 0,1-1 0,0 1 1,-4 10-1,8-17-26,-1 1-1,1-1 1,0 0 0,0 0-1,0 0 1,-1 0 0,1 0-1,1 0 1,-1 1 0,0-1-1,0 0 1,0 0 0,0 0-1,1 0 1,-1 0 0,1 0-1,-1 0 1,1 0 0,-1 0-1,1 0 1,-1 0 0,1 0 0,0 0-1,0 0 1,-1-1 0,1 1-1,2 1 1,-1-1-6,1 1 1,0-1-1,-1 0 1,1 0-1,0-1 1,0 1-1,0 0 0,0-1 1,0 0-1,5 0 1,9-1-27,0 0 1,32-9-1,-46 10 37,140-40-150,216-90 0,-175 59-121,9-4-420,241-79-4102,-419 152 4853,-15 7 178,-25 12-8,-304 204 1466,196-130-630,47-31-497,-88 81 0,136-106-617,2 1 0,1 2-1,2 2 1,-38 58 0,67-91-8,0 0 1,0 0 0,1 0 0,0 0-1,-4 12 1,7-17 41,-1 0 0,1 0-1,0 0 1,-1 0 0,1 0-1,0 0 1,0 0 0,0 0-1,1 1 1,-1-1 0,0 0 0,1 0-1,0 0 1,-1 0 0,1 0-1,0 0 1,0-1 0,0 1-1,0 0 1,0 0 0,0 0-1,1-1 1,-1 1 0,0-1 0,1 1-1,2 1 1,3 1-5,0 0 0,0 0-1,0-1 1,1 0 0,-1 0 0,1-1 0,-1 0 0,1 0-1,10 0 1,77 3-194,-83-5 166,153-3-784,-70 0-823,157 15 1,-163 3 1058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6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873 0 3001,'-280'144'-977,"165"-81"1092,-127 49 0,194-93 1152,-2-2 0,-88 18 0,183-28-1214,58 5 259,15 3 113,208-1 0,-175-26-686,-1-7 1,194-49 0,-490 97 1673,-79 18 22,-346 147-548,352-112-689,210-79-190,-29 11 4,37-13-11,0-1 0,0 0 0,0 1 0,0-1-1,0 1 1,0-1 0,0 1 0,0-1 0,0 1-1,0 0 1,1-1 0,-1 1 0,0 0 0,0 0 0,1 0-1,-1-1 1,0 1 0,1 0 0,-1 0 0,1 0-1,-1 0 1,1 0 0,0 0 0,-1 0 0,1 2 0,1-2 7,0 1 1,0-1-1,1 0 1,-1 0 0,0 0-1,1 0 1,-1 0 0,1 0-1,-1 0 1,1 0 0,-1-1-1,1 1 1,0 0 0,-1-1-1,1 1 1,0-1-1,-1 0 1,1 0 0,0 0-1,0 0 1,-1 0 0,1 0-1,2 0 1,3 0 41,262 1 740,-93-5-767,617 49-319,-790-46 268,-1 1-1,1 1 0,0-1 0,0 0 1,-1 1-1,1-1 0,0 1 0,-1 0 1,1 0-1,-1 0 0,1 0 0,-1 0 1,5 3-1,-7-3 19,1-1 0,-1 0 0,0 1 0,0-1 0,0 1 0,0-1 0,0 0 0,0 1 0,0-1 0,0 1 0,0-1 0,0 1 0,0-1 0,0 1 0,0-1 0,0 0 0,0 1 0,0-1 0,-1 1 0,1-1 0,0 0 0,0 1 0,0-1 0,-1 1 0,1-1-1,0 0 1,0 1 0,-1-1 0,-22 18-74,-268 131 719,20-12 1256,270-137-1858,0 1 0,-1-1 0,1 1 0,0 0 0,0 0 1,-1-1-1,1 1 0,0 0 0,0 0 0,0 0 0,0 0 0,0 0 1,1 0-1,-1 0 0,0 1 0,0-1 0,1 0 0,-1 0 0,0 3 0,1-4-19,1 1-1,-1 0 1,0-1-1,1 1 1,-1 0-1,1-1 1,-1 1-1,1 0 1,-1-1-1,1 1 1,-1-1-1,1 1 1,-1-1-1,1 1 1,0-1-1,-1 0 1,1 1-1,0-1 1,0 0-1,-1 0 1,1 1-1,0-1 1,0 0-1,1 0 1,67 7 156,-56-6-143,70 4-232,0 4-1,119 27 0,-93-9-55,177 18-1,-261-41 385,-32 0 2,-43 1 46,35-3-163,-85 12 13,0 5-1,2 5 1,-176 65 0,263-85-39,4-1-8,0 0 0,0-1 0,0 2 0,1-1 0,-8 6 0,14-9 25,0 1-1,0-1 0,0 0 0,0 1 1,0-1-1,0 0 0,0 1 1,0-1-1,1 0 0,-1 1 1,0-1-1,0 0 0,0 0 1,0 1-1,0-1 0,1 0 1,-1 0-1,0 1 0,0-1 0,1 0 1,-1 0-1,0 1 0,0-1 1,1 0-1,-1 0 0,0 0 1,0 0-1,1 0 0,-1 1 1,0-1-1,1 0 0,-1 0 1,0 0-1,1 0 0,-1 0 0,0 0 1,1 0-1,-1 0 0,0 0 1,1 0-1,-1 0 0,0 0 1,1 0-1,-1 0 0,0-1 1,0 1-1,1 0 0,-1 0 1,21 1 5,71 2-79,147 7-261,-192-6 264,0 2 0,88 25 0,-135-31 68,0 0 1,0 0 0,0 0 0,0 0 0,0 0-1,0 0 1,0 0 0,0 0 0,-1 0-1,1 0 1,0 0 0,0 0 0,0 1-1,0-1 1,0 0 0,0 0 0,0 0 0,0 0-1,0 0 1,0 0 0,0 0 0,-1 0-1,1 0 1,0 0 0,0 0 0,0 0-1,0 1 1,0-1 0,0 0 0,0 0 0,0 0-1,0 0 1,0 0 0,0 0 0,0 0-1,0 0 1,0 0 0,0 1 0,0-1-1,0 0 1,0 0 0,0 0 0,0 0 0,0 0-1,0 0 1,0 0 0,0 0 0,0 0-1,0 1 1,1-1 0,-1 0 0,0 0-1,0 0 1,0 0 0,0 0 0,0 0 0,0 0-1,0 0 1,0 0 0,0 0 0,-16 5-58,-20 3 40,-39 2-11,-232 40 154,265-39-180,0 1 0,1 1 0,0 3 0,1 1-1,-42 26 1,76-39-18,1-2-85,0 0-1,1 1 1,-1 0 0,1 0 0,0 0 0,0 0 0,0 1 0,1 0 0,-1 0 0,1 0 0,-5 7-1,8-10 93,-1 0-1,1 0 0,0 0 0,0 0 0,0-1 0,0 1 0,0 0 0,0 0 0,0 0 0,0 0 0,0-1 0,1 1 1,-1 0-1,0 0 0,0 0 0,1-1 0,-1 1 0,0 0 0,1 0 0,-1-1 0,1 1 0,-1 0 0,1-1 0,0 1 0,-1-1 1,1 1-1,-1-1 0,1 1 0,0-1 0,0 1 0,-1-1 0,1 1 0,0-1 0,0 0 0,-1 1 0,1-1 0,0 0 1,0 0-1,0 0 0,-1 0 0,1 0 0,0 0 0,0 0 0,0 0 0,1 0 0,53 2-1601,-47-2 1345,70-2-1121,13-1 661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373 1 1848,'-1'11'641,"-17"-3"383,-8-2-152,-13-5-520,-8 1-192,-8-4-104,-1-1-128,-7 3-1112,-4 0 824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9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18 672,'50'-10'24,"5"3"40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482 137 3745,'-12'-7'-224,"0"1"-1,0 0 1,-1 1 0,0 1-1,-19-5 1,17 5 34,0 0-1,0-2 1,-25-11 0,14 2 154,-45-18 1,59 29 54,1 0 0,-1 1 0,0 1-1,1 0 1,-1 1 0,0 0 0,-12 1 0,-64-3-449,76 2 230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0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2 7122,'1'-1'256,"-5"4"272,19 6-784,17 4 136,8-2 128,17-4 272,7 1 104,17-2 24,11 4-48,19 2-312,10 1-352,15 3-1336,5-1 1031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1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492 1 5809,'-143'9'680,"12"-4"281,10 4-2394,24 4 633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3617,'113'-2'1280,"-1"5"1,1 5 0,171 34-1,319 115-1169,-464-118-69,-44-14-510,107 44 0,-196-66 278,-2-2-51,-1 0 0,0 0-1,1 1 1,-1-1 0,0 1-1,0 0 1,0-1 0,0 2-1,0-1 1,-1 0 0,1 0-1,2 4 1,-12 4-995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6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20 2280,'-9'-13'2718,"53"8"-1117,115 4-560,265 31 1,-267-14-569,292 18 814,418 51-2747,-779-70 680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 7402,'25'-2'128,"14"2"-248,9 4-136,9-1-25,5 0 33,4 0 136,3 2 72,-2 1 40,-6 2-264,-13 3-744,-9 0-456,-21 0 632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3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5 360,'19'-4'-72,"13"4"24,9 3 32,8 6 536,4 5 240,2 7 273,-1 1-105,-2 3-352,-5-4-232,-2-3-344,-3-1-272,-4-6 176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3.0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3849,'6'75'-304,"15"19"-8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4.4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1507 900 1392,'5'2'78,"0"-1"0,0 0 0,0 0 0,0 0 0,0-1-1,0 1 1,0-1 0,1 0 0,7-2 0,-10 1-64,-1 1 0,0-1 0,0 0 0,-1-1 0,1 1 0,0 0 0,0 0 0,0-1 0,-1 1 0,1-1 0,-1 0 1,1 1-1,-1-1 0,0 0 0,1 0 0,-1 0 0,0 0 0,0 0 0,0 0 0,-1 0 0,1 0 0,0 0 0,-1 0 0,0 0 0,1-5 1,1-8 129,-1 0 1,-1 0-1,0 1 1,-1-1 0,-1 0-1,0 0 1,-5-17-1,-37-104 1359,28 93-1111,-1-7 44,1-1 32,-2 2 0,-31-59 1,43 96-358,-1 0 0,-1 0 0,1 1 1,-2 0-1,1 1 0,-2 0 0,1 0 0,-1 1 1,-1 0-1,0 1 0,0 0 0,0 0 1,-23-10-1,32 18-93,1-1 0,0 0-1,-1 1 1,1-1 0,0 1 0,-1 0-1,1-1 1,0 1 0,-1 0 0,1 0 0,-1 0-1,1 0 1,-1 0 0,1 0 0,0 0 0,-1 1-1,1-1 1,-1 0 0,1 1 0,0-1 0,-1 1-1,1-1 1,0 1 0,0 0 0,-1 0 0,1-1-1,-1 2 1,0 1 9,1-1 0,-1 1 0,0 0 0,1-1-1,0 1 1,0 0 0,0 0 0,0 0 0,0 0 0,0 0 0,1 0-1,-1 4 1,0 14 109,1 1-1,1-1 0,4 22 1,-4-35-73,15 87 194,3-1-1,4-1 0,65 164 1,149 255 251,-298-649-15,-127-195 226,28 51 711,142 247-1231,0-2 165,-1 1 0,-2 0 0,-1 2 0,-2 1 0,-47-52 0,69 82-353,0 0 1,0 0-1,-1 0 1,1 0-1,0 0 1,-1 1-1,1-1 1,-1 1-1,1-1 0,-1 1 1,0 0-1,0 0 1,1 0-1,-1 1 1,0-1-1,0 0 0,0 1 1,0 0-1,0 0 1,0 0-1,-5 1 1,5 0-17,0 1 0,0 0 0,1 0 0,-1 0 0,1 0 0,-1 0 0,1 0 0,0 1 0,0-1 0,0 1 0,0-1 0,1 1 0,-1 0 0,1 0 0,-1 0 0,1 0 0,0 0 0,0 0 0,0 0 0,0 4 0,-6 25 1,2 0 1,0 0-1,3 0 1,0 1 0,4 35-1,23 165 18,-24-225-14,119 575-883,-37-215 431,-77-332 439,-7-30 24,-7-24-6,-237-683 331,204 584-73,-4 3 1,-72-128 0,107 226-246,0 0 0,0 2 1,-2-1-1,0 1 1,-1 1-1,0 0 0,-23-17 1,32 27-35,-1 0 0,0 0 0,1 1 0,-1-1 0,0 1 0,0 0 0,-1 1 0,1-1 0,0 1 0,0 0 0,-1 0 0,-10 0 0,12 2 1,0 0 0,0 0 0,0 0 0,0 0 0,0 1 0,0-1 0,0 1 0,0 0 0,0 0 0,1 1 0,-1-1 0,1 1 0,-1-1 0,1 1 0,0 0 0,0 1 0,0-1 0,-3 6 0,-1 1 9,1 1 0,1 0-1,0 1 1,0-1 0,1 1-1,0 0 1,1 0 0,1 0-1,0 0 1,-1 16 0,1 24-2,4 58 1,-1-76-21,12 147-1461,51 258-1,-57-382 1555,-7-56-57,0-1 0,-1 0 0,1 0 0,0 0 0,-1 0 0,1 0 0,0 0 0,-1 1 0,1-1 0,0 0 0,-1 0 0,1 0 0,-1 0 0,1 0 0,0-1 0,-1 1 0,1 0 0,0 0 0,-1 0 0,1 0 0,0 0 0,-1 0 0,1-1 0,0 1 0,-1 0 0,1 0 0,0 0 0,-1-1 0,1 1 0,0 0 0,0 0 0,0-1 0,-1 1 0,1 0 0,0-1 0,0 1 0,0 0 0,-1-1 0,1 1 0,0 0 1,0-1-1,0 1 0,0-1 0,-14-16-85,-23-37-288,-124-174-638,137 199 1069,2-2-1,-21-36 1,38 58-56,1 1 0,0-1 0,0 0 1,1 0-1,0 0 0,0 0 1,1 0-1,0-1 0,1 1 0,0-1 1,0 1-1,1-1 0,1 0 0,1-10 1,0 14-37,0 1 0,0-1 0,1 0-1,-1 1 1,1-1 0,1 1 0,-1 0 0,1 0 0,0 0 0,0 0 0,6-4 0,60-47-335,-37 32 191,-4 1-181,-1-2 1,-2 0 0,0-2 0,-2-1 0,29-43 0,-40 52-53,-2-1 1,0 0-1,-1-1 1,-2 0-1,0 0 0,-1-1 1,-1 0-1,-1-1 1,5-41-1,-9 41 369,1 5 329,-1 0-1,0 1 1,-1-1-1,-1 0 1,-1 0 0,-7-29-1,9 46-297,-1 0-1,1 1 1,-1-1-1,1 0 1,-1 0-1,0 1 1,1-1-1,-1 0 1,0 1-1,0-1 1,1 1-1,-1-1 1,0 1-1,0-1 1,0 1-1,0 0 1,0-1-1,0 1 1,0 0-1,1 0 1,-1-1-1,0 1 1,0 0-1,0 0 0,0 0 1,0 0-1,0 0 1,0 1-1,0-1 1,0 0-1,0 0 1,0 1-1,0-1 1,0 0-1,1 1 1,-1-1-1,0 1 1,0-1-1,0 1 1,-1 1-1,-44 28-13,34-21-34,-34 15-134,34-19 158,1 1 0,0 0 0,0 0 0,0 2 1,-11 8-1,46-3 795,33 45-2503,-57-58 1712,0 0 0,1 0 1,-1 0-1,0 1 0,1-1 1,-1 0-1,1 0 1,-1 0-1,0 0 0,1 0 1,-1 1-1,1-1 0,-1 0 1,1 0-1,-1 0 0,0 0 1,1 0-1,-1 0 0,1-1 1,-1 1-1,1 0 0,-1 0 1,0 0-1,1 0 1,-1 0-1,1-1 0,-1 1 1,0 0-1,1 0 0,-1-1 1,0 1-1,1 0 0,-1 0 1,0-1-1,0 1 0,1 0 1,-1-1-1,0 1 0,0 0 1,1-1-1,-1 1 1,0-1-1,0 0 0,5-18 260,-4 18-215,20-233 2832,-20 230-2802,-1 1-1,0-1 0,0 1 1,0 0-1,0-1 0,-1 1 1,0 0-1,1-1 0,-1 1 1,0 0-1,0 0 1,-1-1-1,1 1 0,-1 0 1,1 0-1,-1 1 0,-3-5 1,3 6-31,-1-1 0,0 0 0,1 1 0,-1-1 0,0 1 0,0 0 0,0 0 0,0 0 0,0 0 0,0 1 0,0-1 0,0 1 0,0 0 0,0 0 0,0 0-1,0 0 1,0 0 0,0 1 0,-5 1 0,-19 3 165,1 1-1,1 2 0,-1 0 0,1 2 0,-35 19 0,47-23-228,0 2 1,1 0-1,0 0 0,0 1 1,1 1-1,1 0 0,-1 0 1,1 1-1,1 1 1,0-1-1,-11 21 0,19-29-70,-1-1 0,1 1 0,0 0 0,0-1 0,0 1 0,0 0 0,1 0 0,-1 0 1,1 0-1,0-1 0,-1 1 0,1 0 0,1 0 0,-1 0 0,0 0 0,1 0 0,-1 0 0,1 0 0,0-1 0,0 1 0,0 0 0,3 4 0,-1-3-58,0 0-1,1 0 1,0 0 0,0 0-1,0-1 1,0 1 0,0-1-1,1 0 1,0 0 0,-1-1-1,9 4 1,27 8-328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6.1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379 1 1048,'-48'28'579,"-40"8"-396,57-26-92,1 2 1,1 1-1,0 1 0,0 2 0,2 1 0,-30 24 1,56-41-92,0 0 0,1 1 0,-1-1 0,1 0 0,-1 0 0,1 1 0,-1-1 0,1 1 0,-1-1 0,1 0 0,-1 1 0,1-1 0,-1 1 1,1-1-1,0 1 0,-1-1 0,1 1 0,0-1 0,-1 1 0,1 0 0,0-1 0,0 1 0,0-1 0,-1 1 0,1 0 0,0-1 0,0 1 1,0 0-1,0-1 0,0 1 0,0-1 0,0 1 0,1 0 0,-1-1 0,0 1 0,0 0 0,0-1 0,1 1 0,-1 0 0,2 0 1,0 0-1,0 0 0,0 0 0,0-1 0,1 1 1,-1-1-1,0 1 0,0-1 0,0 0 0,0 0 1,4 0-1,63-7-35,34-22-9,-66 17 103,0 2-1,1 1 1,72-6 0,-108 14-44,0 1 0,0 0 0,0 0 1,0 0-1,0 0 0,0 0 0,0 0 0,-1 1 1,1-1-1,0 1 0,0-1 0,0 1 0,0 0 1,-1 0-1,1-1 0,0 1 0,-1 0 0,4 3 1,-5-3 6,1 0 1,-1 0 0,1 0 0,-1 0-1,0 0 1,0 0 0,1 0 0,-1 0-1,0 1 1,0-1 0,0 0 0,0 0-1,0 0 1,0 0 0,-1 0 0,1 0 0,0 1-1,-1-1 1,1 0 0,0 0 0,-1 0-1,0 1 1,-5 7 68,1 0 0,-1-1 0,-1 0 1,1 0-1,-10 8 0,-52 42 238,46-40-232,0 0 0,-29 33 0,50-50-112,1-1 0,-1 1 1,0-1-1,1 1 0,-1-1 0,1 1 1,-1 0-1,1-1 0,-1 1 0,1 0 0,-1-1 1,1 1-1,0 0 0,-1 0 0,1-1 1,0 1-1,0 0 0,0 0 0,-1 0 1,1-1-1,0 1 0,0 0 0,0 0 0,0 0 1,0-1-1,1 1 0,-1 0 0,0 0 1,0 0-1,0-1 0,1 2 0,0-1-17,1 0-1,-1 0 0,0-1 1,1 1-1,-1-1 1,1 1-1,-1-1 0,1 1 1,-1-1-1,1 0 0,-1 0 1,1 1-1,-1-1 1,4-1-1,61-8-487,-63 9 530,61-13-72,0-2 388,1 3 0,117-6 0,-181 18-282,-1 1 0,0-1 1,1 0-1,-1 0 0,1 0 0,-1 1 1,0-1-1,1 0 0,-1 0 0,0 1 0,1-1 1,-1 0-1,0 1 0,0-1 0,1 1 1,-1-1-1,0 0 0,0 1 0,1-1 1,-1 1-1,0-1 0,0 0 0,0 1 1,0-1-1,0 1 0,0-1 0,0 1 1,0-1-1,0 1 0,0-1 0,0 1 0,0-1 1,0 0-1,0 1 0,0-1 0,0 1 1,-1-1-1,1 1 0,0-1 0,0 0 1,0 1-1,-1-1 0,1 0 0,-1 1 1,-11 27 474,9-23-302,-2 22-65,5-27-157,0 0 0,1 0-1,-1 1 1,1-1 0,-1 0 0,1 0 0,-1 0 0,0 0 0,1 0 0,-1 0 0,1 0 0,-1 0 0,1 0 0,-1 0 0,0 0 0,1 0 0,-1 0 0,1 0 0,-1-1 0,1 1-1,-1 0 1,0 0 0,1 0 0,-1-1 0,1 1 0,-1 0 0,0 0 0,1-1 0,-1 1 0,0 0 0,1-1 0,41-39 135,-36 34 220,6-4-117,0 0 0,1 0 0,18-10 1,-20 13-233,0 0 1,0 0 0,-1-1 0,0-1 0,14-14 0,-30 87-3060,2-40 2223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7.6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2347 2086 3817,'-74'107'1586,"40"-56"-1180,-68 81 1,100-129-434,-1 0 0,0 0 0,1-1 0,-1 1 0,0-1 0,0 0 0,0 0 0,-1 0 0,1 0 0,0-1 0,-1 1 0,1-1 1,-1 0-1,0 0 0,1 0 0,-1-1 0,-7 1 0,8-1-2,0 0 0,1-1 1,-1 0-1,0 0 0,1 0 1,-1 0-1,1 0 0,-1 0 0,1-1 1,-1 1-1,1-1 0,0 1 1,0-1-1,0 0 0,0 0 0,0 0 1,0 0-1,0 0 0,1-1 1,-1 1-1,1 0 0,0-1 0,0 1 1,-2-5-1,-5-18 276,0-1-1,2 1 1,1-1-1,1-1 1,-1-33 0,4 39 7,0-1 1,-2 0 0,0 1 0,-2 0 0,0 0-1,-1 0 1,-1 0 0,-17-33 0,21 49-216,-1 0-1,0 1 1,0-1 0,0 1 0,0 0 0,-1 0-1,1 0 1,-1 0 0,0 1 0,0 0-1,0 0 1,-1 0 0,1 1 0,-1 0-1,1 0 1,-1 0 0,0 0 0,0 1 0,0 0-1,0 1 1,0-1 0,0 1 0,0 0-1,0 0 1,0 1 0,-9 2 0,-7 2-11,1 0 1,-1 2 0,1 0-1,0 1 1,-36 21 0,-290 201 274,251-160 347,-3-3 0,-148 74-1,243-140-598,-41 16 273,44-16-318,0-1 0,1 1-1,-1-1 1,0 0 0,0 1-1,0-1 1,0 0-1,0 0 1,0 0 0,0 0-1,0 0 1,0 0 0,0 0-1,0 0 1,0 0 0,0 0-1,0-1 1,0 1 0,0 0-1,0-1 1,0 1 0,1-1-1,-1 1 1,0-1-1,0 1 1,0-1 0,1 1-1,-1-1 1,0 0 0,1 1-1,-1-1 1,0 0 0,1 0-1,-1 0 1,1 1 0,-1-1-1,1 0 1,-1 0-1,1 0 1,0 0 0,-1-1-1,1-6 5,0 1-1,1-1 0,-1 1 0,2-1 0,-1 1 1,1-1-1,0 1 0,0 0 0,4-8 0,34-65 67,-33 67-64,62-108 90,5 3-1,6 4 1,97-109-1,-170 215-115,32-41-38,-39 48 48,1 0 1,0 1-1,-1-1 0,1 0 0,-1 0 0,1 0 1,-1 0-1,1 0 0,-1 1 0,1-1 0,-1 0 1,0 0-1,0 0 0,1 0 0,-1 0 0,0 0 1,0 0-1,0 0 0,0 0 0,0 0 0,0 0 1,0 0-1,-1 0 0,1 0 0,0 0 0,-1 0 1,1 0-1,0 0 0,-1 0 0,1 0 0,-1 0 1,1 0-1,-1 1 0,0-1 0,1 0 0,-1 0 1,0 1-1,0-1 0,1 0 0,-1 1 0,0-1 1,0 1-1,0-1 0,0 1 0,0-1 0,0 1 1,-1-1-1,-20-2-2,1 1 1,-1 1-1,0 0 0,0 2 1,1 1-1,-1 0 0,-28 8 1,-1-2 64,-94 14 99,42-4-38,0-5-1,-118 0 1,220-13-120,-10 0 58,-1-1-1,0 0 1,0-1 0,-16-4-1,26 6-46,0-1-1,0 1 0,0-1 1,0 1-1,0-1 1,1 0-1,-1 0 0,0 0 1,0 0-1,1 0 0,-1-1 1,1 1-1,-1 0 1,1-1-1,0 1 0,-1-1 1,1 0-1,0 1 0,0-1 1,0 0-1,0 0 1,1 1-1,-1-1 0,0 0 1,1 0-1,-1 0 0,1 0 1,0 0-1,-1 0 1,1 0-1,0 0 0,0 0 1,1-3-1,1-6 5,2 0-1,-1 0 0,1 1 1,1-1-1,0 1 1,0 0-1,1 1 1,0-1-1,12-12 0,76-80 66,-86 94-71,56-50 25,4 2-1,1 4 0,3 2 1,79-40-1,-151 90-33,34-19 17,47-37 0,-72 50 9,-1-1 1,0 0 0,-1-1 0,0 0 0,0 0 0,-1 0 0,0-1 0,0 0 0,-1 0 0,8-18 0,-12 25-17,-1 1 0,1-1 1,-1 0-1,1 0 1,-1 1-1,1-1 1,-1 0-1,0 0 1,0 0-1,0 0 0,0 0 1,0 0-1,-1 1 1,1-1-1,0 0 1,-1 0-1,1 0 1,-1 1-1,0-1 1,0 0-1,1 0 0,-1 1 1,0-1-1,-1 1 1,1-1-1,0 1 1,0-1-1,-1 1 1,1 0-1,0 0 0,-1 0 1,1 0-1,-1 0 1,0 0-1,1 0 1,-1 0-1,0 0 1,-2 0-1,-8-3-17,0 1 1,0 1-1,0 0 0,-23 0 0,20 1 0,-634-38 137,849 13-2001,-97 9 1465,128-37 1,-175 37 434,-1-2 0,-1-3 1,97-54-1,-140 70 41,-1-1-1,0 0 1,0-1 0,0 1 0,10-13-1,-18 18-41,-1 1-1,1-1 0,-1 0 1,1-1-1,-1 1 1,0 0-1,0 0 1,1-1-1,-2 1 0,1 0 1,0-1-1,0 1 1,-1-1-1,1 1 0,-1-1 1,0 1-1,0-1 1,0 1-1,0-1 1,0 0-1,-1 1 0,1-1 1,-1 1-1,1-1 1,-1 1-1,0 0 1,0-1-1,0 1 0,-1 0 1,1 0-1,0-1 1,-3-1-1,-7-9 50,0 1-1,-1 1 1,0 0-1,-1 1 1,0 0-1,-1 1 1,0 1-1,-1 0 0,-21-9 1,-20-5-25,-67-17-1,-306-51-24,-7 35-146,403 50-86,33 5 192,0 0 0,0 0 1,0 0-1,-1 0 0,1 0 0,0 0 0,0 0 1,0 0-1,0 0 0,-1 0 0,1 0 1,0 0-1,0 0 0,0 0 0,0 0 0,0 0 1,-1 0-1,1 0 0,0 0 0,0 0 1,0-1-1,0 1 0,0 0 0,0 0 0,-1 0 1,1 0-1,0 0 0,0 0 0,0 0 0,0-1 1,0 1-1,0 0 0,0 0 0,0 0 1,0 0-1,0 0 0,0-1 0,-1 1 0,1 0 1,0 0-1,0 0 0,0 0 0,0 0 1,0-1-1,0 1 0,0 0 0,0 0 0,1 0 1,-1 0-1,0 0 0,0-1 0,0 1 1,0 0-1,0 0 0,0 0 0,0 0 0,0 0 1,0-1-1,13-6-324,18-4 24,94-19-59,1 6 0,185-11 0,-304 34 353,66-6-449,0 4-1,116 8 1,-94 11 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8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 33 4313,'-11'-15'240,"4"5"104,7 7-472,4-2-16,2 5-48,2 0 88,2 0 96,2 2-8,6 1-8,1 1-48,9 1-344,3 1-136,8 1-152,4 0-73,7 1 505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2888 558 5249,'-34'-10'-72,"29"10"75,1-1 0,-1 0 1,1 0-1,0-1 0,0 1 0,0-1 0,0 0 1,0 0-1,-4-3 0,-18-15 1546,-47-48 0,59 53-1509,1-1 0,1 0 0,0 0 0,2-1 0,-1-1 0,2 0 0,-13-33 0,15 26-32,-20-45 26,27 70-35,0-1 1,0 1 0,0-1-1,0 1 1,-1 0 0,1-1 0,0 1-1,0-1 1,0 1 0,0 0 0,0-1-1,-1 1 1,1 0 0,0-1-1,0 1 1,-1 0 0,1-1 0,0 1-1,0 0 1,-1 0 0,1-1 0,0 1-1,-1 0 1,1 0 0,-1-1 0,1 1-1,0 0 1,-1 0 0,1 0-1,0 0 1,-1 0 0,1 0 0,-1 0-1,1 0 1,0 0 0,-1 0 0,1 0-1,-1 0 1,1 0 0,-1 0-1,1 0 1,-1 0 0,-5 20-21,4 29 32,13 5 134,3-1 0,2 0 0,2-1 0,36 71 0,-34-77-130,-14-32-11,9 24-38,2-1 0,2 0-1,39 56 1,-57-91 35,0 0-1,1 0 1,-1 0-1,1-1 1,-1 1-1,1-1 1,0 1 0,0-1-1,0 1 1,0-1-1,0 0 1,0 0-1,4 2 1,-5-3 4,-1 0 1,1 0 0,0 0-1,0 0 1,-1 0-1,1-1 1,-1 1-1,1 0 1,0 0-1,-1 0 1,1-1 0,0 1-1,-1 0 1,1-1-1,-1 1 1,1 0-1,-1-1 1,1 1-1,-1-1 1,1 1-1,-1-1 1,1 1 0,-1-1-1,1 1 1,-1-1-1,0 0 1,0 1-1,1-1 1,-1 0-1,2-5 17,-1 1 0,1-1 0,-1 1 0,-1-1 0,1 0 0,-1 1 0,0-1 0,0 0 0,-2-7-1,-2-7-9,-1 0 0,-1 0 0,0 0 0,-2 1 0,0-1 0,-1 2 0,-1 0 0,-1 0 0,-1 0 0,0 2 0,-21-22 0,15 18 21,-1 1 1,-2 1-1,1 1 1,-2 1-1,0 1 1,-1 1 0,-1 0-1,-34-13 1,53 25-10,0 0 1,0 1 0,0-1-1,0 1 1,0 0 0,0 0-1,-1 0 1,1 1 0,0 0-1,-1 0 1,1 1 0,0-1-1,0 1 1,-8 2 0,9-1-16,1-1 0,-1 1 1,0 1-1,1-1 0,0 0 1,-1 1-1,1 0 0,0 0 1,0 0-1,0 0 0,1 0 0,-1 0 1,1 1-1,0-1 0,0 1 1,0 0-1,0-1 0,1 1 1,-2 6-1,-3 12 2,1 0 1,1 0-1,1 1 0,2-1 1,0 1-1,1-1 0,1 1 1,1 0-1,1-1 1,1 0-1,13 42 0,-5-26 11,2 0 0,2-1-1,1-1 1,2 0 0,45 61 0,-63-95-20,38 44 55,-37-45-51,-1 1 0,0-1 0,0 0 0,1 0 0,-1 1 1,0-1-1,1 0 0,-1 0 0,1 0 0,0 0 0,-1-1 1,1 1-1,0 0 0,-1-1 0,1 1 0,0-1 0,0 0 0,0 1 1,-1-1-1,1 0 0,0 0 0,0 0 0,0 0 0,-1-1 0,1 1 1,0 0-1,0-1 0,2 0 0,-3 0 0,0-1 0,1 1 0,-1-1-1,0 0 1,0 1 0,0-1 0,0 0 0,0 0 0,-1 1 0,1-1-1,0 0 1,-1 0 0,1 0 0,-1 0 0,0 0 0,0 0 0,0 0-1,0 0 1,0 0 0,0 0 0,-1-3 0,-9-46 9,8 46-14,-3-10 2,-1 0 0,0 1 0,-1-1 0,-1 1-1,0 1 1,-1 0 0,0 0 0,-1 1-1,0 0 1,-1 0 0,-1 2 0,1-1 0,-16-9-1,9 7 1,-1 0 0,-1 1-1,0 2 1,-1 0 0,0 1-1,0 0 1,-1 2-1,-33-7 1,53 14-5,1 0 0,0-1 0,-1 1 0,1 0 0,0-1 0,0 1 0,-1 0 1,1 0-1,-1 0 0,1 0 0,0 0 0,-1 1 0,1-1 0,0 0 0,0 1 0,-1-1 0,1 0 0,0 1 0,0 0 0,-1-1 0,1 1 0,0 0 0,0-1 0,0 1 0,-2 2 1,3-2-1,-1 1 0,1 0-1,0-1 1,-1 1 0,1 0 0,0-1 0,0 1 0,0 0 0,0-1 0,0 1 0,0 0 0,1-1 0,-1 1 0,1-1 0,-1 1 0,1 0 0,0 1 0,5 9-1,-1-1-1,2 0 0,15 21 1,2-4 9,2-1-1,1-1 1,50 37 0,2 2 33,-78-65-38,0 1 0,0-1 1,-1 1-1,1 0 0,0-1 0,0 1 0,-1 0 0,1-1 0,0 1 0,-1 0 0,1 0 0,-1 0 0,1 0 0,-1 0 0,1 0 0,-1-1 0,1 1 0,-1 0 0,0 0 0,0 0 0,0 0 0,1 0 0,-1 0 0,0 0 0,0 0 0,0 0 0,-1 0 0,1 2 0,-1-2 0,0 1 0,0-1-1,0 0 1,-1 0-1,1 0 1,0 0 0,-1 0-1,1 0 1,0 0 0,-1 0-1,1-1 1,-1 1-1,1 0 1,-1-1 0,-2 1-1,-8 2-1,-1-1-1,1 0 0,-18 0 1,-76-1 7,26-2 21,0 4 0,-88 15-1,2 4 29,166-22-55,0-1 0,-1 1 0,1 0 0,-1 0 0,1 0 0,-1 0 0,1 0-1,0 0 1,-1 1 0,1-1 0,-1 0 0,1 0 0,0 0 0,-1 0 0,1 0 0,-1 1 0,1-1 0,0 0 0,-1 0-1,1 0 1,0 1 0,-1-1 0,1 0 0,0 1 0,0-1 0,-1 0 0,1 1 0,0-1 0,0 0 0,0 1-1,-1-1 1,1 1 0,0-1 0,0 0 0,0 1 0,0 0 0,11 11-3,25 6 37,-22-12 0,-3-1 24,-1 0 1,1-1-1,1 0 0,-1-1 0,1 0 0,-1-1 0,1 0 0,0-1 0,0 0 0,12-1 1,-23 0-48,0-1 1,0 1 0,0 0-1,0 0 1,0 0 0,0-1-1,0 1 1,-1 0 0,1-1-1,0 1 1,0-1 0,0 1 0,0-1-1,-1 0 1,1 1 0,0-1-1,0 0 1,-1 1 0,1-1-1,-1 0 1,1 0 0,-1 1-1,1-1 1,-1 0 0,1 0-1,-1 0 1,1 0 0,-1 0 0,0 0-1,0 0 1,0 0 0,1 0-1,-1 0 1,0 0 0,0 0-1,0 0 1,-1 0 0,1 0-1,0 0 1,0 0 0,0 0-1,-1 1 1,1-1 0,0 0 0,-2-2-1,-25-42 351,23 40-337,-376-462 1214,290 373-1174,-5 3 1,-169-126-1,211 178 37,-1 3 0,-2 1 1,-1 4-1,-2 1 0,-83-28 0,134 56-113,0 0-1,0 0 1,0 1-1,0 0 1,0 0-1,-8 1 1,15 0 5,0 0 0,0 0 0,0 0 0,0 0 0,0 1 0,0-1 0,0 0 0,0 1 0,0-1 0,0 0 0,0 1 0,0-1 0,0 1 0,0 0 0,0-1 0,1 1 0,-1 0 0,0-1 0,0 1 0,1 0 0,-2 1 0,2-1-1,0 1 0,0-1-1,-1 1 1,1-1 0,0 1 0,0-1 0,0 1-1,1-1 1,-1 0 0,0 1 0,0-1 0,1 1-1,-1-1 1,1 1 0,-1-1 0,1 0 0,0 1 0,0-1-1,1 2 1,20 28-20,1 0-1,1-2 0,1-1 1,51 44-1,-23-23 18,108 101-6,-56-55 14,166 193-1,-153-124 34,14 18 19,-104-149-3,1-1 1,2-1-1,42 34 1,-64-55 98,-25-12-115,-43-18-152,42 13 62,-149-55-596,-170-55 115,287 103 537,-2 2 1,1 3 0,-1 2-1,-93-1 1,141 8 2,-84 7-17,84-7 13,-1 1-1,0 0 1,0-1 0,0 1-1,1 1 1,-1-1 0,0 1 0,1-1-1,0 1 1,-1 0 0,1 0-1,0 1 1,0-1 0,0 0-1,0 1 1,0 0 0,1 0 0,-5 5-1,6-5 12,1 0-1,-1 0 0,1 0 1,0 0-1,0 0 0,0 0 1,0 0-1,1 0 0,-1 0 1,1 0-1,-1 0 1,1 0-1,0-1 0,0 1 1,1 0-1,-1-1 0,0 1 1,1 0-1,0-1 0,-1 0 1,1 1-1,0-1 1,0 0-1,0 0 0,5 3 1,7 8 59,1 0 0,25 15 1,-38-27-65,36 22 2,1-2 1,1-1-1,1-3 1,1-1-1,1-2 1,0-2-1,81 12 0,-32-13-30,-1-4-1,164-8 0,-130-12-1004,-627 78-1858,130-15 3149,279-39-172,-298 42 224,296-35-279,1 4 1,-94 34-1,179-52-30,0-2-1,1 1 1,0 1 0,0-1 0,-14 10-1,22-13 1,0 0-1,-1 1 0,1-1 1,0 0-1,0 1 0,0-1 1,-1 0-1,1 1 0,0-1 1,0 1-1,0-1 0,0 0 0,0 1 1,0-1-1,0 1 0,0-1 1,0 1-1,0-1 0,0 0 1,0 1-1,0-1 0,0 1 1,0-1-1,0 0 0,0 1 1,1-1-1,-1 1 0,0-1 1,0 0-1,0 1 0,1-1 1,-1 0-1,0 1 0,1-1 1,-1 0-1,0 1 0,0-1 0,1 0 1,-1 0-1,1 0 0,-1 1 1,0-1-1,1 0 0,-1 0 1,0 0-1,1 0 0,-1 1 1,1-1-1,-1 0 0,1 0 1,-1 0-1,0 0 0,1 0 1,-1 0-1,1 0 0,27 8 62,-26-8-58,196 36-1687,351 17 0,-547-53 1631,13 1-180,0 0 1,-1 1 0,25 6 0,-36-7 138,0 0 0,-1 0 0,1 0 0,0 0-1,-1 0 1,1 0 0,-1 1 0,1-1 0,-1 1 0,0 0-1,0-1 1,1 1 0,-1 0 0,-1 0 0,1 1 0,0-1-1,0 0 1,-1 1 0,1-1 0,-1 1 0,0-1-1,0 1 1,0-1 0,0 1 0,0 0 0,0 3 0,0 13-600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294 738 4121,'-5'-1'-47,"1"-1"1,-1 1-1,1-1 1,-1 1-1,1-1 1,-1-1-1,1 1 1,0 0-1,0-1 1,0 0-1,-5-6 1,2 1 147,1 0 1,0-1-1,0 1 1,-6-15-1,-5-15 519,2 0-1,2-2 1,2 1 0,1-2-1,-5-48 1,5 32-652,-29-96 0,-31-2-185,112 219 154,3-2 1,2-2-1,3-1 0,2-3 1,3-3-1,2-2 0,114 79 0,-159-122-27,-1-1-1,1 0 0,0-1 1,1-1-1,22 8 0,-32-13 89,-1 1 0,1-1 0,0 1 0,0-1 0,0 0-1,-1 0 1,1 0 0,0-1 0,0 1 0,-1 0 0,1-1-1,0 0 1,0 0 0,-1 0 0,1 0 0,-1 0-1,1 0 1,-1-1 0,0 1 0,1-1 0,-1 0 0,0 0-1,0 1 1,0-1 0,0-1 0,0 1 0,-1 0 0,1 0-1,-1-1 1,1 1 0,-1-1 0,0 1 0,0-1 0,1-4-1,3-8 18,0-1-1,-1 0 1,-1 0-1,-1-1 0,0 1 1,-1-1-1,-3-27 0,0 12-536,-3 0 0,0 0 0,-11-32 0,-4 5-281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0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91 1736,'0'-30'-72,"0"1"-128,3-3-24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1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15 864,'-3'-10'-144,"3"6"144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8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69 438 5785,'-25'-63'823,"14"36"-849,1 0 0,-7-28 0,15 45 40,1-1 0,-1 1 0,2 0 0,-1-1 0,1 1 0,1-1 0,0 1 1,0 0-1,4-14 0,-1 13 4,0-1 0,1 0 0,0 1 0,0 0 0,1 0 0,10-13 0,-13 19-23,0 1-1,1-1 0,0 1 0,0 0 1,0 0-1,0 0 0,1 1 0,0 0 1,-1 0-1,1 0 0,0 0 0,1 0 1,-1 1-1,0 0 0,10-2 0,-12 4 7,-1 0-1,1 0 0,0 0 0,0 0 0,0 1 0,-1-1 0,1 1 0,0 0 0,-1 0 0,1 0 1,0 0-1,-1 0 0,1 0 0,-1 1 0,0-1 0,1 1 0,-1 0 0,0 0 0,0 0 1,0 0-1,0 0 0,-1 0 0,1 0 0,0 0 0,-1 1 0,0-1 0,1 1 0,0 3 0,5 9 54,-1 0-1,-1 1 1,6 24-1,-9-29-28,16 70 136,14 56-45,-27-122-106,1 1 0,0-1 1,1 0-1,0 0 1,1-1-1,10 14 0,-16-26 11,-1 1 1,1-1-1,-1 0 0,1 0 1,0 0-1,0 0 0,0 0 0,0 0 1,0 0-1,0-1 0,0 1 0,1-1 1,-1 1-1,1-1 0,-1 0 0,1 0 1,-1 0-1,1-1 0,0 1 0,-1 0 1,1-1-1,0 0 0,-1 0 0,1 0 1,0 0-1,0 0 0,-1 0 0,1-1 1,0 1-1,-1-1 0,1 0 0,0 1 1,-1-2-1,1 1 0,-1 0 1,0 0-1,1-1 0,-1 1 0,0-1 1,0 0-1,0 1 0,0-1 0,3-3 1,8-10 202,0 0 1,0-2 0,-2 1 0,18-32 0,-17 27-254,48-69 195,96-111 0,-114 144 1399,-46 68-1417,0 0 0,0 0 1,2 0-1,-1 0 0,2 0 0,-1 1 1,1-1-1,1 0 0,0 1 1,1-1-1,0 1 0,3 13 0,0-6-146,1 1 0,1-1 0,0 0 0,1 0 0,1-1-1,13 22 1,-18-35-10,1 0 0,-1 0 0,1 0 0,0 0 0,0-1 0,0 1 0,1-1 0,0 0 0,0-1 0,0 1 0,0-1 0,0 0 0,1 0 0,-1-1 0,1 1 0,6 1 0,-4-3-61,1 1 0,0-1 0,-1-1-1,1 1 1,0-2 0,0 1 0,-1-1-1,1 0 1,0-1 0,14-5 0,59-25-1013,19-24 403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1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10858,'40'64'232,"-18"45"-232,3 26-88,8 31-368,-5 6-184,4-11-1088,1-17 960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6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 6 5649,'-6'-6'1793,"-1"17"-1761,-2 22-72,0 15-40,-5 29-257,-1 11-191,5 9-1016,0 1 880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8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8050,'5'11'384,"-5"-1"600,4 10-1944,6 3-905,1 5 1105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6.0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33 1 4321,'-19'15'-16,"10"9"-728,4 2 192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0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1 129 3417,'108'-21'688,"-8"1"680,5 1-936,4 3-184,10 2-520,-2 2-136,-6 4-40,-7 0 24,-17 5 48,-5 0-456,-7-2 528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1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0 488,'18'4'80,"1"1"128,6-2-128,4 0 8,5 1-24,4 1-72,10-1 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9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256 1 2825,'-43'16'389,"-170"54"-137,249-79-370,-12 1 72,0 1-1,1 2 1,0 1 0,0 0 0,0 2-1,1 1 1,28 2 0,-53-1 43,0 0 0,-1 0 1,1 0-1,0 0 0,0 0 0,0 0 0,-1 0 1,1 0-1,0 0 0,0 1 0,0-1 0,-1 0 1,1 0-1,0 1 0,-1-1 0,1 1 0,0-1 0,0 0 1,-1 1-1,1-1 0,-1 1 0,1 0 0,-1-1 1,1 1-1,-1-1 0,1 1 0,-1 0 0,1-1 1,-1 1-1,0 0 0,1 0 0,-1-1 0,0 2 1,0 0 14,-1-1 0,0 1 0,0-1 1,1 1-1,-1-1 0,0 0 0,-1 1 1,1-1-1,0 0 0,0 0 1,0 0-1,-1 0 0,1 0 0,-2 1 1,-56 31 896,58-33-880,-37 17 560,20-11-680,0 2-1,1 0 0,0 1 1,0 1-1,1 1 0,-29 24 1,44-34 84,1-1-1,-1 1 1,1-1 0,-1 0-1,1 1 1,-1-1 0,1 1 0,0-1-1,-1 1 1,1-1 0,0 1 0,-1-1-1,1 1 1,0 0 0,0-1-1,0 1 1,-1-1 0,1 1 0,0 0-1,0-1 1,0 1 0,0-1-1,0 1 1,0 0 0,0-1 0,0 1-1,0 0 1,1-1 0,-1 1 0,0-1-1,0 1 1,1 1 0,21 8-290,42-4-162,-53-5 428,18 0 32,-17-1 29,0 0 0,0 1 0,0 0 0,0 1 0,0 0 0,0 1 0,0 0 0,21 9 0,-33-12 26,1 1 0,0 0 1,-1-1-1,1 1 0,0 0 1,-1-1-1,1 1 0,-1 0 1,1 0-1,-1-1 0,1 1 1,-1 0-1,0 0 0,0 0 1,1 0-1,-1-1 0,0 1 1,0 0-1,0 0 0,0 0 1,0 0-1,0 0 1,0 0-1,0 0 0,0 0 1,0-1-1,0 1 0,-1 0 1,1 0-1,0 0 0,-1 0 1,1-1-1,0 1 0,-1 0 1,1 0-1,-1 0 0,1-1 1,-1 1-1,0 0 0,1-1 1,-1 1-1,0-1 0,1 1 1,-1-1-1,0 1 0,0-1 1,0 1-1,-44 28-498,38-25-148,-13 8-717,0 2 386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6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3985,'7'17'144,"2"8"-72,-1 6 32,-4 19-56,-2 10 8,-4 18-48,-2 8-272,-3 9 184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9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368 24 8218,'-5'-20'280,"-3"17"-24,-1 9-304,-5 19-32,-6 11 16,-7 28 112,-3 14 64,-3 33 8,1 18-40,-4 22-80,1 10-72,1 5-312,1-3-232,5-14-1369,4-12 1161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4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1 1744,'-6'20'464,"-4"19"321,1 11-225,-4 14-552,1 5-184,2-3-360,3-5-305,5-10 473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7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 29 3769,'0'-17'560,"-1"7"520,1 9-808,1 4-232,1 16-336,-1 7-112,1 15-144,0 7-16,2 5 104,4 1 40,5-11 96,2-7-241,6-15 353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1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19 245 1616,'-1'22'363,"2"-11"-157,4-12 184,-4-4-310,0-1 0,0 1 1,0-1-1,0 1 0,-1-1 0,0 0 0,0 1 0,-1-1 0,1 1 0,-1-1 0,-2-6 0,1 1-59,-19-181 1542,24 207-1356,1 0 0,0 0 1,1-1-1,1 0 0,1 1 1,0-2-1,0 1 0,11 14 0,-5-9-114,1 0 0,1 0 0,1-2 0,0 0 0,28 23 0,-1-18-560,-41-21 339,0 0 0,1 0-1,-1-1 1,0 0 0,1 1 0,-1-1 0,0 0 0,1 0-1,-1 0 1,0 0 0,1 0 0,-1-1 0,0 1 0,0-1 0,1 1-1,-1-1 1,4-2 0,5-9-632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57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98 31 9122,'-20'-20'192,"10"12"-248,6 5-512,4 9-8,-4 10-40,0 14 200,-1 4 239,-1 8 177,3 2 0,-1 3-16,1 2-96,-1-6-408,-1-2-288,-3-8-488,2-7 0,0-10 159,1-7 529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7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 0 4305,'-30'25'296,"2"5"424,3 6-912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9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63 1 968,'-33'1'-96,"3"-2"320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0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1464,'9'8'472,"4"6"569,-6 5-1,3 9-320,-1 5-136,4 9-344,5 3-136,9 11-336,4 2-584,7 8 504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4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5449,'24'15'240,"14"-7"256,14 7-600,25 5 88,15-4-32,27 3-248,13 0-104,19 2-72,9 3 24,13 0 264,5-2 104,11 3 72,3 5 0,0 7-584,0 4 432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9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0 236 8282,'4'-4'-202,"-1"1"-1,1-1 1,0 1 0,0 0 0,0 1 0,0-1 0,1 1 0,-1 0-1,1 0 1,-1 0 0,8-2 0,11-6-62,44-29 1906,4-3-2741,137-59 0,-174 92-790,-28 12 1135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3.1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0 4593,'-9'17'176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5.8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592 181 2304,'2'-24'7074,"-3"24"-6931,-1-3-29,1 1 0,-1 0 1,0 0-1,0 0 1,-1 0-1,1 0 0,0 0 1,-1 0-1,1 1 0,-1-1 1,1 1-1,-1 0 0,0 0 1,1 0-1,-1 0 1,0 0-1,0 0 0,0 1 1,0 0-1,0-1 0,0 1 1,0 0-1,0 0 1,1 1-1,-1-1 0,0 1 1,0-1-1,0 1 0,0 0 1,0 0-1,1 0 0,-5 3 1,-7 2 113,1 1-1,0 0 1,0 2 0,1-1 0,-22 20-1,29-23-102,-1 1 0,1-1 0,0 1-1,0 0 1,1 0 0,-1 1-1,1-1 1,1 1 0,-1 0 0,1 0-1,0 0 1,1 0 0,-3 11 0,6-12-64,-1-1 1,0 0-1,1 0 1,0 0-1,0 0 1,1 0-1,-1 0 1,1 0-1,0 0 1,1 0-1,-1-1 1,1 1-1,0-1 1,0 1-1,0-1 1,0 0-1,1-1 1,0 1-1,0 0 1,0-1-1,0 0 1,0 0-1,6 2 1,3 4-9,2-1 0,-1 0 0,1-2 0,0 1 0,0-2 0,20 5 0,-18-7 28,-1-2 1,0 1-1,1-2 1,-1 0-1,0-2 1,1 1-1,-1-2 1,0 0-1,30-10 1,-40 10-27,1 1 1,-1-1-1,1 0 1,-1-1-1,0 0 0,0 0 1,-1 0-1,1 0 0,-1-1 1,0 0-1,6-7 1,-9 8-24,0 0 0,1 0 1,-1 0-1,-1 0 0,1-1 1,-1 1-1,1 0 0,-1-1 1,0 1-1,-1-1 1,1 1-1,-1-1 0,0 1 1,0-1-1,0 1 0,-1-1 1,0 1-1,0-1 0,-1-4 1,-1 2-15,0 0 1,-1-1 0,0 2 0,0-1-1,0 0 1,-1 1 0,0 0 0,0 0-1,-1 0 1,0 0 0,0 1-1,0 0 1,0 1 0,-1-1 0,-13-6-1,1 2-40,0 0 0,0 1-1,-1 0 1,-38-7 0,44 12-4,-1 2 1,0 0-1,1 0 1,-1 1-1,1 1 1,-1 0-1,1 1 1,-1 1-1,-16 5 1,25-6 11,-1 0 0,1 0 0,0 1 1,0-1-1,0 2 0,0-1 0,0 0 0,1 1 0,-1 0 0,1 1 1,0-1-1,0 1 0,1 0 0,0 0 0,-1 0 0,2 1 0,-1 0 1,1-1-1,-1 1 0,2 0 0,-1 1 0,-1 6 0,3-7 4,0 0 0,1 0 0,0 0 0,0 0 0,0 0-1,1 0 1,0 0 0,0 0 0,0 0 0,1 0 0,0 0 0,0 0 0,1-1-1,0 1 1,0-1 0,0 0 0,0 0 0,1 0 0,0 0 0,0 0-1,0-1 1,0 0 0,1 0 0,8 6 0,-2-2 9,0 0 1,1-1-1,-1-1 0,1 1 1,0-2-1,1 0 1,0 0-1,-1-1 0,1-1 1,20 3-1,-13-5 19,0-2-1,0 1 0,0-2 0,0-1 1,0-1-1,0 0 0,-1-1 1,0-1-1,33-16 0,-40 17 5,-1 0 0,0-1 0,-1-1 0,1 1 0,-1-2 0,0 0 0,-1 0-1,0 0 1,0-1 0,-1-1 0,0 1 0,-1-1 0,0-1 0,0 1 0,-1-1 0,9-22 0,-14 28-7,1 0 1,-1 1 0,0-1 0,0 0-1,-1 1 1,0-1 0,0 0 0,0 0-1,0 0 1,0 1 0,-1-1-1,0 0 1,0 1 0,-1-1 0,1 0-1,-1 1 1,-4-9 0,2 8-10,0 0-1,0 0 1,0 1 0,0-1 0,-1 1 0,0 0-1,0 0 1,0 1 0,-1-1 0,1 1 0,-1 0-1,-6-2 1,-4-1-27,-1 1 1,0 1-1,0 0 0,0 1 1,0 1-1,0 1 0,-1 0 0,-31 3 1,32 1-6,1 0 1,0 1 0,0 1 0,0 1 0,0 0-1,1 1 1,0 0 0,-26 18 0,34-21 11,1 0 1,0 1-1,1-1 1,-1 1-1,1 0 1,0 1-1,0-1 1,1 1-1,-1 0 1,1 0-1,1 0 1,-1 1-1,1-1 1,0 1-1,0 0 1,1 0-1,0 0 1,0 0-1,1 0 1,0 1-1,0-1 1,1 10-1,1-10 7,0 0-1,1 0 1,0-1-1,0 1 1,1-1-1,0 0 0,0 0 1,0 0-1,1 0 1,0 0-1,0-1 1,1 1-1,-1-1 1,1 0-1,0-1 1,0 1-1,1-1 0,-1 0 1,1 0-1,0-1 1,0 0-1,0 0 1,11 4-1,-5-3 12,1 0 0,0 0 0,0-1 1,0 0-1,0-1 0,0-1 0,1 0 0,-1-1 0,0-1 0,1 0 0,16-3 0,-19 1 19,0-1 0,0 0-1,0 0 1,0-1 0,-1-1 0,0 0-1,0 0 1,0-1 0,-1 0-1,0-1 1,0 0 0,8-11 0,-14 16-6,-1 0 1,1 0-1,-1-1 1,0 1 0,0-1-1,-1 0 1,1 1-1,-1-1 1,1 0-1,-1 0 1,0 0 0,-1 0-1,1 0 1,-1 0-1,0-8 1,-1 8-4,0 0 1,0 0-1,0 0 0,-1 0 0,0 0 1,0 0-1,0 1 0,0-1 1,0 1-1,-1-1 0,0 1 0,1 0 1,-1 0-1,0 0 0,-1 0 1,1 0-1,0 1 0,-6-3 0,-4-3-28,-1 1 1,0 1-1,-1 0 0,1 1 0,-1 0 0,0 1 0,0 1 0,-1 1 0,1 0 0,0 1 0,-1 0 0,0 1 0,1 1 0,0 1 1,-1 0-1,1 1 0,0 0 0,0 1 0,0 1 0,1 1 0,-1 0 0,1 1 0,1 0 0,-18 12 0,26-15 0,0 0 0,0 0 0,0 1 0,1 0-1,0 0 1,-1 0 0,2 1 0,-1-1 0,1 1 0,0 0-1,0 0 1,0 0 0,1 0 0,0 0 0,0 0-1,0 1 1,0 11 0,2-9 2,0-1-1,0 1 1,1 0 0,0-1-1,1 1 1,0-1 0,0 1-1,1-1 1,0 0 0,1 0-1,-1 0 1,8 10 0,-6-9 17,1-1 1,-1 0 0,1-1 0,1 1 0,-1-1 0,1-1 0,0 1 0,1-1 0,0 0 0,0-1 0,0 0-1,1 0 1,-1-1 0,1 0 0,0 0 0,0-1 0,0 0 0,1-1 0,-1 0 0,1 0 0,0-1 0,-1-1-1,1 1 1,18-3 0,-23 1 14,-1 0 0,1 0 0,-1 0 0,1-1 1,-1 1-1,1-1 0,-1 0 0,0-1 0,0 1 0,0-1 0,0 0 0,-1 0 0,1 0 0,-1 0 0,1-1 0,-1 1 0,0-1 0,-1 0 0,1 0 0,-1 0 0,1 0 0,-1 0 0,0 0 0,-1-1 1,1 1-1,-1-1 0,0 0 0,0 1 0,0-1 0,-1 0 0,1 1 0,-1-1 0,0 0 0,-1 0 0,0-5 0,-1-1 4,0-1 0,0 1 1,-1-1-1,-1 1 0,0 0 0,0 0 0,-1 0 0,-1 1 1,0 0-1,0 0 0,-1 0 0,0 1 0,-10-10 1,5 8-36,0 1 1,-2 1 0,1 1-1,-1-1 1,0 2 0,-1 0 0,1 1-1,-1 0 1,-1 2 0,1-1 0,-1 2-1,1 0 1,-20-1 0,24 3-16,0 0 1,0 1-1,0 0 1,0 1-1,-1 0 1,1 1-1,0 0 0,1 1 1,-1 0-1,0 0 1,1 1-1,0 1 1,0 0-1,0 0 0,0 1 1,1 0-1,0 1 1,0 0-1,-12 13 1,17-16 14,1 0 1,0-1 0,1 1 0,-1 1 0,1-1-1,0 0 1,0 1 0,0-1 0,0 1-1,1-1 1,0 1 0,0 0 0,0-1 0,0 1-1,1 0 1,0 0 0,0 0 0,0-1 0,1 1-1,-1 0 1,1 0 0,0-1 0,1 1-1,-1 0 1,1-1 0,0 1 0,0-1 0,0 0-1,1 0 1,-1 0 0,1 0 0,0 0-1,0 0 1,5 3 0,2 4 0,0-2 1,1 1-1,1-1 1,0-1-1,0 0 1,0-1-1,1 0 1,0-1-1,0 0 0,21 5 1,-10-5 16,1-2 0,-1-1 1,1 0-1,-1-2 0,1-1 0,0-1 1,-1-1-1,32-7 0,-41 6 17,1 0 1,-1-1-1,-1-1 1,1 0-1,-1-1 0,0-1 1,0 0-1,-1-1 0,0-1 1,0 0-1,-1 0 1,0-1-1,-1-1 0,14-16 1,-21 22-4,0 0 1,-1 0-1,1-1 1,-1 1-1,-1-1 1,1 0 0,-1 1-1,0-1 1,0-1-1,-1 1 1,1 0-1,-1 0 1,-1 0-1,1-1 1,-1 1 0,0 0-1,-1-1 1,-1-8-1,-1 6 3,0 1 0,0-1 0,-1 1 0,0 0-1,0 0 1,-1 0 0,0 0 0,0 1 0,-1 0 0,0 0 0,-12-11-1,5 7-30,-1-1-1,0 2 0,-1 0 0,-1 1 0,1 0 0,-1 1 0,-1 1 0,1 0 1,-1 2-1,0 0 0,-1 0 0,-30-2 0,36 7-18,0 1 0,-1 1 0,1 0 0,0 1-1,0 0 1,0 0 0,0 2 0,1-1 0,0 1 0,0 1 0,0 0 0,0 1-1,1 0 1,0 0 0,1 1 0,-1 1 0,1-1 0,1 1 0,0 1 0,0 0-1,1 0 1,-7 14 0,9-16 11,0 2 1,1-1-1,0 1 0,0-1 1,1 1-1,0 0 0,1 0 1,1 0-1,-1 1 0,1-1 0,1 20 1,1-21 8,1-1 1,-1 0-1,1 0 0,1 0 1,0-1-1,0 1 1,0-1-1,1 1 1,0-1-1,0 0 0,1 0 1,0-1-1,0 1 1,0-1-1,1 0 1,9 6-1,-4-3 11,1-1 1,0-1-1,0 0 1,1-1-1,0 0 0,0-1 1,0 0-1,1-1 1,0-1-1,0 0 1,0 0-1,0-2 0,16 1 1,-14-2 37,0-1 1,1 0-1,-1 0 0,0-2 1,0 0-1,0-1 0,0-1 1,-1 0-1,0-1 0,0-1 1,16-9-1,-28 14-6,1 0-1,-1 0 0,0 0 1,0-1-1,0 0 1,0 1-1,0-1 1,0 0-1,-1 0 1,0 0-1,1-1 0,-1 1 1,0-1-1,-1 1 1,1-1-1,-1 1 1,1-1-1,-1 0 1,1-5-1,-2 4 4,0 0 0,0-1 1,-1 1-1,0 0 0,0 0 1,0 0-1,0-1 0,-1 1 0,0 0 1,0 1-1,0-1 0,-5-8 0,-6-4 26,0-1-1,-1 1 1,0 1 0,-2 1-1,-29-24 1,27 24-78,-1 1 0,-1 1 0,0 1 0,-1 0 0,0 2 0,-28-11 0,40 18-19,0 0 0,0 1-1,-1 0 1,1 1 0,0 0-1,-1 0 1,1 1 0,-1 0-1,1 1 1,-1 0 0,1 0-1,0 1 1,0 0 0,0 1-1,0 0 1,0 0 0,0 1-1,-12 7 1,11-5 9,0 1-1,0 0 1,0 1 0,1 0-1,1 0 1,-1 1-1,1 0 1,1 1 0,0 0-1,0 0 1,1 0 0,0 1-1,1 0 1,0 0 0,0 0-1,1 1 1,1 0 0,0-1-1,1 1 1,0 0 0,1 0-1,0 0 1,1 1-1,0-1 1,1 0 0,0 0-1,1 0 1,1 0 0,0 0-1,0-1 1,1 1 0,1-1-1,0 0 1,0 0 0,1 0-1,0-1 1,14 17-1,-10-15 22,1 0 0,0-1 0,0 0-1,2 0 1,-1-2 0,1 1 0,0-2-1,1 0 1,0 0 0,1-1 0,-1-1-1,1-1 1,0 0 0,1-1 0,-1 0-1,22 2 1,-23-5 27,-1-1 1,1 0-1,0 0 0,-1-2 0,0 1 1,1-2-1,-1 0 0,0 0 1,0-2-1,0 1 0,-1-1 0,0-1 1,0 0-1,0-1 0,-1-1 0,0 1 1,0-2-1,0 1 0,14-18 1,-18 19 13,-1-1 0,0 0 0,0-1 0,-1 0 0,0 0 1,0 0-1,-1 0 0,0-1 0,-1 1 0,0-1 1,0 0-1,-1 0 0,0 0 0,0-16 0,-2 12-8,-1 0 0,0 1 0,-1-1-1,-1 0 1,0 1 0,-1 0-1,0 0 1,-1 0 0,-1 0 0,-7-13-1,4 11-56,0 0-1,-1 0 0,-1 1 1,0 0-1,-1 1 0,0 1 1,-1 0-1,-1 0 0,0 1 1,0 1-1,-1 0 0,0 1 0,-1 1 1,0 0-1,0 1 0,0 1 1,-22-5-1,22 9-26,0 0-1,0 2 1,0 0 0,0 0 0,1 2-1,-1 0 1,0 1 0,1 0-1,-1 1 1,1 1 0,0 1 0,-27 13-1,27-11 16,0 1 0,0 1-1,1 0 1,0 1 0,0 0 0,1 1-1,1 0 1,0 1 0,1 1 0,0 0-1,-13 24 1,20-32 22,1 1 1,1 0-1,-1-1 0,1 1 0,0 0 1,1 0-1,0 0 0,0 1 0,0-1 0,1 0 1,0 0-1,1 0 0,2 14 0,-1-9 0,2 0-1,0 0 1,0 0-1,1-1 0,1 0 1,0 0-1,12 16 0,-2-5 7,2-2 0,1 0-1,0 0 1,1-2-1,1 0 1,41 25 0,-50-36 23,0-1 1,1 0-1,0 0 0,0-1 1,0-1-1,0 0 1,1-1-1,-1 0 1,1-1-1,0-1 1,-1 0-1,1-1 0,0-1 1,0 0-1,0 0 1,-1-2-1,1 1 1,-1-2-1,1 0 0,-1 0 1,0-2-1,-1 1 1,1-2-1,-1 1 1,-1-2-1,1 0 1,-1 0-1,0-1 0,-1 0 1,0-1-1,-1 0 1,0 0-1,0-1 1,10-18-1,-12 17 12,-1 0 0,0 0 0,-1-1 0,-1 0 0,0 0 0,0 0 0,-1 0 0,-1-1 0,0 1-1,-1-1 1,-1 1 0,0-1 0,-1 0 0,0 1 0,-1-1 0,-1 1 0,-6-23 0,1 12-29,-1 0 1,0 1-1,-2 0 1,0 1-1,-2 0 1,-1 1-1,0 1 1,-31-34-1,36 44-41,-1 1-1,0 1 1,0 0 0,-1 0-1,0 1 1,0 1 0,-1 0-1,0 0 1,0 1-1,0 0 1,-1 1 0,1 1-1,-1 0 1,-26-2 0,22 4-17,-1 1-1,0 1 1,1 1 0,-1 0 0,1 1 0,-1 1 0,1 0 0,0 2 0,1 0 0,-25 12 0,25-9 12,-1 0 1,2 2-1,-1-1 1,2 2-1,-1 0 1,2 1-1,0 0 1,0 1-1,-21 30 1,27-32 41,0 0 0,1 0 0,0 1 0,0 0 0,2 0 0,0 0 0,0 0 0,1 1 0,1 0 0,0-1 0,1 1 0,0 0 0,1 0 0,2 14 0,1-10 4,0 0 0,2-1 1,0 1-1,1-1 0,1 0 0,0-1 0,1 0 0,1 0 1,1 0-1,0-1 0,1-1 0,0 0 0,1 0 0,1-1 1,0-1-1,1 0 0,0-1 0,29 18 0,-28-20 14,0-1 1,1-1-1,0 0 0,0 0 0,0-2 1,1 0-1,0-1 0,0-1 0,0 0 1,1-2-1,-1 0 0,0 0 0,1-2 0,-1 0 1,0-1-1,0-1 0,0 0 0,0-2 1,28-10-1,-21 4 47,0-2 1,-1 0-1,0-2 1,-1 0-1,-1-1 1,-1-2-1,0 0 1,32-39-1,-43 46-33,-1-1-1,0 1 0,-1-1 0,-1-1 0,0 0 1,0 0-1,-1 0 0,3-17 0,-6 21-30,0 0 0,-1 0 1,-1 0-1,0 0 0,0 0 0,-1 0 0,0 0 1,0 0-1,-1 0 0,0 0 0,0 0 0,-1 1 0,-7-15 1,3 12-41,0 1 1,0 0 0,-1 0 0,-1 0-1,1 1 1,-1 1 0,-1-1 0,0 2-1,0-1 1,0 1 0,-1 1 0,0 0-1,-1 0 1,1 1 0,-1 1 0,0 0-1,0 0 1,-18-2 0,18 3 2,0 1 0,-1 1 1,1-1-1,0 2 0,0 0 0,-1 1 0,1 0 1,0 0-1,0 1 0,0 1 0,0 0 1,0 1-1,1 0 0,-1 1 0,1 0 1,0 1-1,1 0 0,-19 15 0,23-16-218,0 1 1,1 0-1,-1 1 0,2 0 0,-1-1 0,1 2 0,0-1 0,0 0 0,1 1 1,0 0-1,0-1 0,1 1 0,0 0 0,0 0 0,1 1 0,0-1 0,0 0 1,1 0-1,0 1 0,1-1 0,0 0 0,0 0 0,1 0 0,0 0 0,5 15 1,16 24-897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50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48 386 2641,'-1'1'12,"1"-1"0,0 1 0,0 0 0,-1 0 0,1-1 0,0 1 0,0 0 0,0-1 0,0 1 0,0 0 0,0 0 0,0-1 0,0 1 0,0 0 0,0-1 0,1 1 0,-1 0 0,0-1 0,0 1 0,1 0 0,-1-1 0,0 1 0,1 0 0,-1-1 0,1 1 0,-1-1 0,1 1 0,-1-1 0,2 2 0,16-11-314,17-31 612,41-60 1889,-40 56-1392,59-97 1,-92 136-812,-1 0 0,0 0 0,-1 0 0,1 0-1,-1 0 1,0-1 0,0 1 0,0-7 0,-1 11 3,0 0-1,0 0 1,0 1-1,0-1 1,0 0 0,0 0-1,0 0 1,-1 0-1,1 1 1,0-1-1,0 0 1,-1 0-1,1 0 1,-1 1 0,1-1-1,-1 0 1,1 1-1,-1-1 1,1 0-1,-1 1 1,0-1 0,0 0-1,-1 0 10,1 1 0,-1 0 0,1 0 0,-1-1 0,1 1 0,-1 0 0,1 1 0,0-1 0,-1 0 0,1 0 0,-1 0 0,1 1-1,-1-1 1,1 1 0,0-1 0,-1 1 0,1 0 0,-2 1 0,-24 14 98,1 0 0,0 2 0,2 1 1,0 1-1,1 1 0,1 1 0,1 1 0,-20 29 0,32-39-75,1 0 0,1 1 0,-12 28 0,16-36-52,1 1 1,0 0 0,0 0-1,1 0 1,0 0-1,0 0 1,1 0-1,0 0 1,0 0-1,2 13 1,-1-18 17,0 0 0,0 0 1,0 0-1,0-1 1,0 1-1,0 0 0,0-1 1,0 1-1,1 0 0,-1-1 1,1 0-1,-1 1 0,1-1 1,0 0-1,-1 0 1,1 0-1,0 0 0,0 0 1,0 0-1,0 0 0,0-1 1,0 1-1,0-1 1,0 1-1,0-1 0,0 0 1,0 0-1,0 0 0,0 0 1,0 0-1,0-1 1,2 1-1,12-2-20,-1 0 0,1-1 0,16-6 0,-23 6-44,130-40-1500,-65 14 919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64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138 1 2409,'-39'29'-113,"-5"7"-151,-11 10 40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8.12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771 58 1256,'-40'24'164,"19"-12"74,1 1 0,-28 22 0,142-61 49,278-71 2437,-285 78-1620,-254 61 540,147-36-1628,0 2 1,0 0-1,1 1 1,1 1-1,-1 1 1,-18 15-1,35-24-12,0-1 0,-1 1 0,1-1 0,1 1-1,-1 0 1,0 0 0,0 0 0,1 0-1,-1 0 1,1 0 0,-1 0 0,1 1 0,0-1-1,0 0 1,0 1 0,0-1 0,1 1-1,-1 0 1,1-1 0,-1 1 0,1-1 0,0 4-1,1-3 4,0 0 0,0-1 0,0 1 0,1-1 0,-1 1 0,1-1 0,-1 0 0,1 0 0,0 0 0,0 0 0,0 0 0,0 0 0,0 0 0,0 0 0,1-1 0,-1 1 0,0-1 0,1 0 0,0 0 0,-1 0-1,4 1 1,41 14 259,0-3 1,1-2-1,65 6 0,-32-4-142,-78-12-117,29 5 94,1-2-1,-1 0 1,40-2-1,-62-4 670,-11-2-195,-18-7 112,-31-6-300,-23-7-306,16 4-35,-1 3 0,-91-16 0,130 31-62,1 0 0,0 1 0,-1 1 0,1 1 0,0 1 0,0 0 0,-1 1 0,2 1 0,-1 1 0,0 0 0,1 2 0,-29 13 0,40-16 5,0-1 0,0 1 0,1 0 0,-1 0 0,1 0 0,0 1 0,0 0 0,1 0 0,-1 0 0,1 1 0,0-1 0,-3 8 0,5-10 12,1 1 0,0-1 0,0 0 0,0 1 0,1-1 0,-1 1 0,1 0 0,0-1 0,0 1 0,0-1 0,0 1 0,0-1 0,1 1 0,0-1 0,0 1 0,0-1 0,0 1 1,0-1-1,1 0 0,-1 0 0,1 1 0,0-1 0,0 0 0,0-1 0,4 5 0,12 12 71,1-1 1,0 0-1,1-2 0,1 0 1,0-2-1,41 21 0,-14-11 32,2-3 0,63 20-1,-80-32-109,0-1-1,1-1 0,-1-2 1,1-2-1,61-1 0,-95-2 0,1 0 0,-1 0-1,0 1 1,0-1-1,0 0 1,1 0-1,-1 0 1,0 0 0,0 0-1,1 0 1,-1 0-1,0 0 1,0 0-1,1 0 1,-1 0 0,0 0-1,0 0 1,0 0-1,1 0 1,-1 0-1,0-1 1,0 1 0,0 0-1,1 0 1,-1 0-1,0 0 1,0 0 0,0 0-1,1-1 1,-1 1-1,0 0 1,0 0-1,0 0 1,0 0 0,0-1-1,1 1 1,-1 0-1,0 0 1,0 0-1,0-1 1,0 1 0,0 0-1,0 0 1,0-1-1,0 1 1,0 0-1,0-1 1,-11-9-527,-35-15-988,30 16 655,-18-9-1114,-54-21 0,57 28 1814,0 1 0,-36-6 0,42 12 412,1 0 1,-1 2-1,0 1 0,0 1 0,0 1 0,0 1 0,0 1 0,-43 12 1,63-14-213,-1 1 0,1-1 0,0 1 1,0 1-1,0-1 0,0 1 1,1-1-1,-1 1 0,1 1 0,-1-1 1,1 1-1,0-1 0,0 1 0,1 1 1,-1-1-1,1 0 0,0 1 1,-5 9-1,7-10 26,-1 1 0,1 1 0,0-1 1,0 0-1,1 0 0,0 0 0,0 0 0,0 1 1,0-1-1,1 0 0,0 0 0,0 0 1,0 0-1,1 0 0,0 0 0,0 0 0,0 0 1,0-1-1,6 9 0,-1-3-7,1 0 1,0 0-1,1-1 1,0 0-1,0 0 1,1-1-1,0-1 0,0 1 1,1-2-1,0 1 1,0-2-1,1 1 1,0-2-1,14 5 0,-6-3-18,0-1 1,0-1-1,0-1 0,1-1 0,-1-1 0,1 0 0,-1-2 0,22-2 1,-42 3-28,0 0 0,0 0 0,1 0 1,-1 0-1,0 0 0,0 0 1,0 0-1,0 0 0,0 0 0,1 0 1,-1 0-1,0 0 0,0 0 1,0 0-1,0 0 0,1 0 1,-1-1-1,0 1 0,0 0 0,0 0 1,0 0-1,0 0 0,0 0 1,1 0-1,-1 0 0,0 0 0,0-1 1,0 1-1,0 0 0,0 0 1,0 0-1,0 0 0,0 0 0,0 0 1,0-1-1,0 1 0,0 0 1,1 0-1,-1 0 0,0 0 1,0-1-1,0 1 0,0 0 0,0 0 1,0 0-1,0 0 0,-1 0 1,1-1-1,0 1 0,0 0 0,0 0 1,0 0-1,0 0 0,0 0 1,0-1-1,0 1 0,0 0 0,0 0 1,0 0-1,0 0 0,-1 0 1,1 0-1,0-1 0,0 1 1,-15-11 170,-24-9-184,-1 4-185,-2 2 0,1 1 0,-51-7 0,80 18 183,-1 0 0,0 0 1,0 2-1,0-1 0,0 2 1,1 0-1,-1 0 1,0 1-1,1 1 0,-1 0 1,1 0-1,0 2 0,0-1 1,0 2-1,-14 8 0,22-12-7,0 0 0,1 1-1,-1 0 1,1 0-1,0 0 1,-1 0-1,2 0 1,-1 1-1,0-1 1,1 1-1,-1 0 1,1 0 0,0 0-1,0 0 1,1 0-1,-1 0 1,1 0-1,0 1 1,0-1-1,0 1 1,1-1-1,0 0 1,0 9 0,1-4-6,2 0 0,-1-1 0,1 0 0,0 1 1,0-1-1,1 0 0,1-1 0,-1 1 1,1-1-1,0 0 0,8 9 0,-4-6-154,-1-1-1,2-1 0,-1 1 0,1-1 0,0-1 0,1 0 0,0 0 1,0-1-1,0 0 0,1-1 0,0-1 0,0 0 0,0 0 0,0-1 1,1-1-1,-1 0 0,1 0 0,0-2 0,-1 1 0,1-2 0,20-2 1,-30 3 138,0-1 1,0 1 0,-1-1-1,1 0 1,0 0 0,0 0 0,-1 0-1,1-1 1,0 1 0,-1-1-1,1 0 1,-1 1 0,0-1 0,4-4-1,-5 5 21,0-1 0,0 1-1,0-1 1,-1 0 0,1 1-1,0-1 1,-1 1 0,1-1-1,-1 0 1,1 0 0,-1 1-1,0-1 1,0 0 0,0 1 0,0-1-1,0 0 1,0 0 0,-1-3-1,-1 1 26,1 1-1,-1-1 1,0 0-1,0 1 1,0-1-1,0 1 1,-1-1-1,1 1 1,-1 0-1,0 0 1,0 0-1,0 1 1,0-1-1,0 1 1,-1-1-1,1 1 1,-1 0-1,1 1 1,-8-3-1,-6-1 155,0 1-1,0 1 0,-1 0 0,1 2 0,-1 0 1,1 1-1,-1 0 0,0 2 0,1 0 0,0 1 1,-1 1-1,1 0 0,-28 12 0,10-2-245,1 2 0,1 1-1,0 2 1,1 1 0,-41 34-1,68-51 79,-1 2-1,1-1 1,0 1-1,0-1 0,0 1 1,1 1-1,0-1 0,0 1 1,0-1-1,1 1 1,0 0-1,0 0 0,-3 9 1,6-15-4,0 0 1,0 0-1,0 1 1,-1-1 0,1 0-1,0 0 1,0 0-1,0 1 1,0-1-1,0 0 1,0 0-1,0 1 1,0-1-1,0 0 1,0 0 0,0 0-1,0 1 1,0-1-1,0 0 1,0 0-1,0 1 1,0-1-1,0 0 1,0 0 0,0 0-1,0 1 1,1-1-1,-1 0 1,0 0-1,0 0 1,0 1-1,0-1 1,0 0 0,1 0-1,-1 0 1,0 0-1,0 1 1,0-1-1,0 0 1,1 0-1,-1 0 1,0 0 0,0 0-1,0 0 1,1 0-1,-1 0 1,0 0-1,0 1 1,1-1-1,-1 0 1,0 0-1,0 0 1,1 0 0,-1 0-1,0 0 1,0-1-1,1 1 1,18-11 139,19-22 512,17-21-170,109-116 9,-142 143-289,-1 0-1,0-1 1,-3-2-1,27-52 1,-43 77-178,0 0 0,0 0 0,-1 0 0,1 0 0,-1 0 0,0 0 0,0 0 0,-1-1 0,0 1 0,0-7 0,0 11-27,-1-1 0,1 1 0,-1-1 1,0 1-1,1-1 0,-1 1 0,0-1 0,0 1 0,0 0 0,0-1 0,0 1 0,0 0 0,0 0 0,0 0 1,0 0-1,0 0 0,-1 0 0,1 0 0,-1 0 0,1 0 0,0 1 0,-1-1 0,1 1 0,-1-1 0,1 1 1,-1-1-1,0 1 0,1 0 0,-1 0 0,1 0 0,-1 0 0,0 0 0,1 0 0,-1 0 0,1 0 1,-1 1-1,1-1 0,-3 1 0,-11 2 3,0 1 1,0 0-1,1 1 1,0 1-1,0 0 1,-20 12-1,-81 58 258,73-47-211,-104 78-848,-17 11-4032,127-102 3286,36-16 1545,0 0 1,0 0-1,0 0 1,-1 0-1,1 1 1,0-1-1,0 0 0,0 0 1,0 0-1,0 0 1,-1 0-1,1 0 1,0 0-1,0 0 0,0 0 1,0 0-1,-1 0 1,1 0-1,0 0 1,0 0-1,0 0 0,0 0 1,0 0-1,-1-1 1,1 1-1,0 0 1,0 0-1,0 0 0,0 0 1,0 0-1,0 0 1,-1 0-1,1 0 1,0 0-1,0-1 0,0 1 1,0 0-1,0 0 1,0 0-1,0 0 1,0 0-1,0 0 0,0-1 1,-1 1-1,1 0 1,0 0-1,0 0 1,0 0-1,0-1 0,0 1 1,0 0-1,0 0 1,0 0-1,0-1 1,14-16-112,12-7 400,52-36 1,-24 23-102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0.7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1217 1335 2409,'-86'40'-406,"61"-27"397,0-1-1,0-2 1,-1 0 0,-1-1-1,-51 9 1,40-14 1165,-4 0-127,2 2 0,-1 1 0,-57 19 0,97-26-1021,0 0-1,0 1 1,1-1 0,-1 0 0,0 0 0,0 1-1,0-1 1,0 0 0,0 0 0,0 0 0,0 0-1,0 0 1,0 0 0,0 0 0,0-1-1,0 1 1,0 0 0,0 0 0,0-1 0,0 1-1,1-1 1,-1 1 0,0-1 0,0 1 0,0-1-1,1 1 1,-1-1 0,-1-1 0,-11-26 831,-2-2-460,14 30-369,1-1 0,0 1 0,0 0 1,0-1-1,0 1 0,0 0 0,0-1 0,0 1 0,0 0 0,0-1 0,0 1 0,0 0 0,0-1 1,0 1-1,0 0 0,0-1 0,0 1 0,0 0 0,0-1 0,1 1 0,-1 0 0,0-1 0,0 1 1,0 0-1,1 0 0,-1-1 0,0 1 0,0 0 0,0 0 0,1-1 0,-1 1 0,0 0 0,1 0 1,-1 0-1,0-1 0,1 1 0,-1 0 0,0 0 0,0 0 0,1 0 0,-1 0 0,1 0 1,21-10 226,-15 7-170,77-28 19,-69 28-111,0-2 0,-1 0 0,0 0 0,0-1-1,0-1 1,0 0 0,-1-1 0,21-18 0,-34 27 29,0-1 1,-1 0-1,1 0 1,0 0-1,-1 0 0,1 0 1,-1 0-1,1 0 1,0 0-1,-1 0 0,1 0 1,0 0-1,-1 0 1,1 0-1,0 0 1,-1-1-1,1 1 0,0 0 1,-1 0-1,1 0 1,0 0-1,-1-1 0,1 1 1,0 0-1,0 0 1,-1-1-1,1 1 0,0 0 1,0-1-1,-1 1 1,1 0-1,0 0 0,0-1 1,0 1-1,0 0 1,-1-1-1,1 1 1,0 0-1,0-1 0,0 1 1,0-1-1,0 1 1,0 0-1,0-1 0,0 1 1,0 0-1,0-1 1,0 1-1,0 0 0,0-1 1,1 1-1,-1 0 1,0-1-1,0 1 0,0 0 1,0-1-1,1 1 1,-1 0-1,0-1 1,0 1-1,0 0 0,1 0 1,-1-1-1,0 1 1,1 0-1,-1-1 0,-33 4-174,-214 66-114,16-4 588,200-58-241,-1-2 0,0-1-1,-1-1 1,1-2 0,-40-4-1,70 3-54,0 0 0,1 0 0,-1 0 0,1 0 0,-1 0-1,0 0 1,1 0 0,-1-1 0,0 1 0,1-1 0,-1 1-1,1-1 1,-1 0 0,1 0 0,-1 1 0,1-1 0,0 0-1,-1 0 1,1 0 0,-2-2 0,3 2-5,1 0 0,-1 0 0,0 0 0,1 0 0,-1 0 1,1 0-1,-1 0 0,1 0 0,0 0 0,-1 0 0,1 0 0,0 0 0,0 1 0,-1-1 0,1 0 1,0 1-1,0-1 0,0 1 0,0-1 0,0 1 0,2-2 0,71-28-52,613-225 33,-632 232 29,-31 14-30,1-1-1,-2-1 0,0-1 0,37-26 0,-59 37 15,-1 1-1,1-1 1,0 1-1,0-1 0,-1 0 1,1 1-1,0-1 1,-1 0-1,1 1 0,-1-1 1,1 0-1,-1 0 1,1 1-1,-1-1 0,0 0 1,1 0-1,-1 0 1,0 0-1,1-1 0,-12-7-63,-33 7-50,41 2 109,-107 8 78,1 5 1,-131 33-1,104-18-265,42-9-246,36-5 63,0-3-1,-1-3 0,-78 2 0,135-10 393,0 0 1,0 0-1,0 0 0,0 0 0,0 0 1,0 0-1,0-1 0,0 1 0,0-1 1,0 0-1,0 1 0,0-1 1,0 0-1,-2-2 0,4 3-18,0-1 0,0 1 0,0-1-1,-1 1 1,1-1 0,0 1 0,0-1 0,0 1 0,0-1-1,0 1 1,1-1 0,-1 1 0,0-1 0,0 1 0,0-1 0,0 0-1,0 1 1,1 0 0,-1-1 0,0 1 0,1-1 0,-1 1-1,0-1 1,1 1 0,-1-1 0,0 1 0,1 0 0,-1-1-1,1 1 1,-1 0 0,1 0 0,0-1 0,57-33-369,-53 31 389,363-158-99,-170 79 193,-152 65-80,-33 13-6,1-1-1,-1 0 1,0-1-1,-1 0 0,1-1 1,-1 0-1,0-1 1,10-10-1,-21 18-3,-1 0-1,1-1 1,-1 1 0,0 0 0,1-1-1,-1 1 1,1-1 0,-1 1 0,0 0 0,0-1-1,1 1 1,-1-1 0,0 1 0,0-1-1,0 1 1,1-1 0,-1 1 0,0-1-1,0 1 1,0-1 0,0 1 0,0-1-1,0 1 1,0-1 0,0 0 0,0 1-1,0-1 1,0 1 0,-1-1 0,1 1-1,0-1 1,-16-7 418,-29 6-5,41 2-402,-10 0-1,-1 0 1,0-1 0,0 0 0,1-1 0,-1-1 0,1 0 0,-17-7-1,26 8-113,0-1 0,0 1 0,1-1 0,-1 0 0,1 0 0,0-1 0,0 1 0,0-1 0,1 0 0,-1 0 0,1 0-1,0 0 1,0-1 0,0 1 0,1-1 0,-1 0 0,1 0 0,0 0 0,1 0 0,-1 0 0,1 0 0,0 0 0,0-7 0,0 10 59,1 1 1,0-1 0,-1 1 0,1-1 0,0 1 0,0-1 0,0 1 0,0-1 0,0 1 0,0-1-1,1 1 1,-1-1 0,0 1 0,1-1 0,-1 1 0,1 0 0,0-1 0,-1 1 0,1 0 0,0-1-1,0 1 1,0 0 0,1-2 0,-1 3 11,1-1 1,0 1-1,-1-1 0,1 1 0,-1-1 1,1 1-1,-1 0 0,1 0 0,0 0 0,-1 0 1,1 0-1,0 0 0,-1 0 0,1 1 1,-1-1-1,1 1 0,-1-1 0,2 1 1,12 6-2,0 0 0,-1 1 0,21 14 1,-21-12-36,29 16 15,82 37-1,-110-57 42,-1-1 0,1 0-1,0-1 1,0 0 0,1-1-1,-1-1 1,1-1 0,-1 0-1,1-1 1,16-2 0,-28 2-1,0-1 0,-1 0 0,1 1-1,0-1 1,-1-1 0,1 1 0,-1 0 0,1-1 0,-1 0 0,0 0 0,0 0 0,0 0 0,0 0 0,0-1 0,0 1 0,-1-1 0,1 0 0,-1 1 0,1-1-1,-1 0 1,0-1 0,-1 1 0,1 0 0,0-1 0,-1 1 0,0-1 0,0 1 0,0-1 0,0 1 0,0-1 0,-1 0 0,0 0 0,1 1 0,-2-7 0,0-4 35,0 0 0,-1 0 1,-1 1-1,0-1 0,-1 1 1,-1-1-1,-11-23 0,1 10 69,-2 0 0,0 0 0,-2 2 1,-1 0-1,-1 2 0,-33-30 0,8 13-72,-2 2 1,-71-42-1,109 73-42,2 2-6,0-1 0,0 2 1,-1-1-1,1 1 0,-1 0 1,0 0-1,0 1 0,0 1 0,-11-2 1,20 3 5,-1 1 0,1 0 0,0 0 1,0 0-1,0 0 0,-1 0 0,1 0 1,0 0-1,0 0 0,0 0 0,0 0 1,-1 0-1,1 0 0,0 0 0,0 0 1,0 0-1,-1 1 0,1-1 0,0 0 1,0 0-1,0 0 0,0 0 0,-1 0 0,1 0 1,0 0-1,0 1 0,0-1 0,0 0 1,0 0-1,-1 0 0,1 0 0,0 0 1,0 1-1,0-1 0,0 0 0,0 0 1,0 0-1,0 1 0,0-1 0,0 0 1,0 0-1,0 0 0,0 1 0,0-1 1,6 11-40,19 13 91,-22-21-34,446 389 339,-440-384-252,1 1 0,0-2 0,1 1 0,17 9 0,-27-16-61,1-1 0,-1 1 0,1 0-1,-1-1 1,1 0 0,-1 1 0,1-1-1,-1 0 1,1 1 0,-1-1 0,1 0-1,0 0 1,-1 0 0,1-1 0,-1 1-1,1 0 1,-1-1 0,1 1 0,1-1-1,-2 0 2,1-1 0,-1 1 0,0 0 1,1-1-1,-1 1 0,0-1 0,0 0 0,0 1 0,0-1 0,-1 0 0,1 1 0,0-1 0,-1 0 0,1 0 0,-1 0 0,1 0 0,-1 1 0,0-1 0,0 0 0,0-3 0,-1-7-47,0 1 0,0-1 0,-1 0 0,0 1 0,-1-1 0,-1 1-1,0 0 1,0 0 0,-1 0 0,-1 1 0,1 0 0,-12-15 0,-3-2 14,0 1 0,-2 0 1,-30-25-1,-36-23 122,149 143-293,15 17 165,3-3 0,109 88 1,-163-157 84,-25-14-79,1 0 0,-1 1 0,1-1-1,-1 0 1,1 0 0,-1 0 0,1 0 0,-1 0 0,1 0-1,0 0 1,-1 0 0,1 0 0,-1 0 0,1 0 0,-1 0 0,1 0-1,-1-1 1,1 1 0,-1 0 0,1 0 0,-1 0 0,1-1-1,-1 1 1,2-1 0,-2-1 7,1-1 0,0 1 0,0 0 0,-1-1 0,0 1 0,1 0 0,-1-1 0,0 1 0,0-1 0,0 1 0,0 0 0,-1-1 0,1 1 0,-1-1 0,1 1 0,-3-4 0,-6-22 2,-2 1 1,-1 1-1,-1 0 0,-1 1 0,-2 0 1,-24-30-1,18 25-14,1-2-1,-33-66 1,51 88-111,5 9 24,13 15-28,18 27 22,-4 0 57,112 141-41,-123-163 87,0 0 1,1-1-1,1-1 0,0 0 0,2-2 1,34 20-1,-53-33 3,0 0-1,1-1 1,-1 1-1,0-1 1,1 0-1,-1 0 1,0 0-1,1-1 1,-1 1 0,1-1-1,0 0 1,3 0-1,-6 0-9,-1 0-1,0 0 0,1 0 0,-1-1 0,1 1 1,-1 0-1,1 0 0,-1-1 0,0 1 1,1 0-1,-1-1 0,1 1 0,-1 0 1,0-1-1,0 1 0,1 0 0,-1-1 0,0 1 1,1-1-1,-1 1 0,0-1 0,0 1 1,0 0-1,0-1 0,0 1 0,1-1 0,-1 1 1,0-1-1,0 1 0,0-1 0,-10-28 95,-10-2-120,-1 0 0,-42-48 0,-17-22-201,12-10 68,51 78 111,-2 1 0,-2 1 0,0 0 0,-31-31 0,47 57-85,1 1 0,-1 0 1,0 1-1,0-1 1,-1 1-1,1 0 1,-1 0-1,1 0 1,-13-3-1,17 6 86,0-1-1,-1 1 1,1 0-1,-1 0 1,1 0 0,0 0-1,-1 0 1,1 0-1,-1 0 1,1 1-1,0-1 1,-1 0 0,1 1-1,0-1 1,-1 1-1,1-1 1,0 1 0,0 0-1,-2 0 1,2 1 26,-1 0 0,1-1 0,0 1 0,0 0 0,0-1 0,0 1-1,0 0 1,1 0 0,-1 0 0,1 0 0,-1 0 0,1 0 0,-1 0 0,1 0 0,0 0 0,0 0 0,0 3 0,1 4 44,0 0 0,1 0 0,0 0 1,0 0-1,1-1 0,0 1 0,1-1 0,-1 0 0,2 0 0,6 11 0,11 13 76,27 31-1,-33-44-92,13 17 18,77 90 17,-87-106-26,0-1-1,2-1 1,41 29-1,-44-40 297,-26-22-41,-24-24-390,-3 4-884,-2 1-1,-1 2 1,-2 1 0,-68-40 0,86 58 1028,0 2 0,-1 1 1,0 0-1,-1 2 0,0 0 0,0 2 0,-1 1 0,0 1 1,0 1-1,0 1 0,-27 1 0,44 2-41,0 0 0,0 0 0,0 1 0,0 0 0,0 0 0,0 1 0,1 0 0,-1 0 0,1 1 1,0 0-1,0 0 0,0 1 0,0-1 0,1 2 0,0-1 0,0 1 0,0 0 0,1 0 0,0 0 0,0 1 0,1 0 0,-1 0 0,2 0 0,-1 1 0,1-1 0,0 1 0,0 0 0,-1 9 0,-1 2 137,2 1 0,0-1 0,1 1 0,1-1 0,0 1 0,2 0-1,0-1 1,2 1 0,0-1 0,9 32 0,-6-29-52,1-2-1,1 1 1,1-1 0,1 0-1,0-1 1,2 0 0,19 25-1,-30-43-38,0 1 0,0-1 0,0 0-1,0 0 1,0 1 0,0-1 0,1 0-1,-1 0 1,0 0 0,1-1 0,-1 1-1,1 0 1,-1 0 0,1-1 0,2 2-1,-3-3-13,-1 1-1,1 0 0,-1 0 1,1-1-1,-1 1 0,0 0 0,1-1 1,-1 1-1,0-1 0,1 1 1,-1 0-1,0-1 0,1 1 0,-1-1 1,0 1-1,0-1 0,0 1 1,1-1-1,-1 1 0,0-1 0,0 1 1,0-1-1,0 1 0,0-1 1,0 1-1,0-1 0,0 1 0,0-1 1,0 1-1,0-2 0,-1-4-31,0-1 1,0 1-1,-1 0 0,1-1 0,-1 1 0,-5-10 0,-2 1-27,0 1 0,-1 0-1,0 1 1,-2 0-1,1 1 1,-1 0 0,-1 1-1,0 0 1,0 1-1,-1 1 1,-1 0 0,1 0-1,-2 2 1,1 0 0,-1 1-1,0 0 1,0 1-1,0 1 1,-1 1 0,1 0-1,-1 1 1,0 1-1,0 0 1,0 1 0,0 1-1,1 1 1,-1 0-1,-19 6 1,34-7-11,-1-1-1,1 1 1,0-1 0,0 1-1,0 0 1,0 0-1,0 0 1,0 0 0,0 0-1,0 1 1,0-1-1,1 0 1,-3 3 0,4-4 31,0 1 1,-1-1-1,1 1 0,0-1 1,0 1-1,0-1 1,0 1-1,0 0 1,0-1-1,0 1 0,0-1 1,0 1-1,0-1 1,0 1-1,0-1 1,0 1-1,1-1 1,-1 1-1,0-1 0,0 1 1,0-1-1,1 1 1,-1-1-1,0 1 1,1-1-1,-1 0 1,0 1-1,1-1 0,-1 1 1,1-1-1,-1 0 1,1 1-1,7 4 49,-1-1-1,1 1 0,0-1 1,16 5-1,57 23 442,-13-4-811,1-3-1,1-2 1,82 14-1,-132-34 321,-1 0 0,1-1 0,0-1 0,0-1 1,0-1-1,0-1 0,0 0 0,-1-1 0,1-2 0,-1 0 0,0-1 0,0 0 0,0-2 0,-1 0 0,-1-2 1,24-15-1,-8 3 87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7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0 398 1952,'15'-10'239,"32"-20"670,44-38 1,-80 58-806,0 0-1,0 0 1,-1-1-1,0 0 1,-1-1-1,-1 0 1,0 0-1,0-1 1,6-16-1,-13 19 444,-11 20-252,-12 21-78,10-10-125,-16 44-1,26-57-68,-1 0 0,1 0 0,0 0 0,1 0 0,-1 0 0,2 0 0,-1 1 0,1-1 0,2 12 0,-2-18-9,1 1-1,0-1 1,0 1 0,0-1-1,0 0 1,0 1-1,0-1 1,1 0-1,-1 0 1,1 0-1,-1 0 1,1 0-1,0-1 1,0 1-1,0 0 1,0-1-1,0 1 1,0-1-1,0 0 1,1 0 0,-1 1-1,0-2 1,1 1-1,-1 0 1,1 0-1,-1-1 1,1 1-1,-1-1 1,1 0-1,-1 0 1,4 0-1,9 0 41,0-1 0,0-1 1,0 0-1,15-5 0,-23 6-47,50-14-488,-1-2-1,0-3 1,-2-2-1,87-48 1,-43 11-452,130-102 0,-218 154 767,-7 5 76,0 0 0,0 0 0,-1 0 0,1-1 0,-1 1 0,1-1 0,-1 1 1,0-1-1,2-3 0,-3 6 85,-1-1-1,0 1 1,0 0 0,0 0 0,0 0 0,0 0 0,0 0 0,0 0 0,0-1-1,0 1 1,0 0 0,0 0 0,0 0 0,0 0 0,0 0 0,0 0 0,0-1-1,-1 1 1,1 0 0,0 0 0,0 0 0,0 0 0,0 0 0,0 0 0,0 0-1,0 0 1,0-1 0,0 1 0,0 0 0,0 0 0,-1 0 0,1 0-1,0 0 1,0 0 0,0 0 0,0 0 0,0 0 0,0 0 0,-1 0 0,1 0-1,0 0 1,0 0 0,0 0 0,0 0 0,0 0 0,0 0 0,-1 0 0,1 0-1,0 0 1,0 0 0,0 0 0,0 0 0,0 0 0,0 0 0,-1 0 0,1 0-1,0 0 1,0 0 0,-16 4 109,-15 7 477,10-2-241,2 1-1,-1 1 0,1 1 1,1 0-1,0 2 0,0 0 1,2 1-1,0 0 0,0 2 0,2 0 1,0 0-1,1 1 0,1 1 1,0 0-1,2 1 0,-14 33 0,11-14-303,-15 63-1,26-92-67,0 0-1,1 0 1,0 0-1,0 1 1,1-1-1,1 0 1,0 0-1,0 0 0,1 0 1,0 0-1,0 0 1,5 11-1,-5-17-64,1 0-1,-1 0 0,1-1 1,0 1-1,0-1 1,0 0-1,0 0 0,0 0 1,1 0-1,-1 0 0,1-1 1,0 1-1,-1-1 1,1 0-1,0 0 0,7 1 1,0 0-319,0 0 0,0-1 0,0 0 0,1-1 0,12 0 0,32-1-660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0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705 1 7258,'-67'33'223,"-1"-2"0,-1-4-1,-1-2 1,-103 21 0,141-39-191,6-3 85,0 1-1,1 2 0,-1 0 0,1 2 0,1 0 1,-43 24-1,67-33-135,0 0-1,-1 0 1,1 0 0,0 0-1,-1 0 1,1 0-1,0 1 1,0-1 0,-1 0-1,1 0 1,0 0 0,0 0-1,-1 0 1,1 0 0,0 1-1,0-1 1,-1 0 0,1 0-1,0 0 1,0 1-1,0-1 1,-1 0 0,1 0-1,0 1 1,0-1 0,0 0-1,0 0 1,0 1 0,0-1-1,0 0 1,0 1 0,-1-1-1,1 0 1,0 0-1,0 1 1,0-1 0,0 0-1,0 1 1,1-1 0,-1 0-1,0 1 1,0-1 0,0 0-1,0 0 1,0 1 0,0-1-1,0 0 1,0 0-1,1 1 1,-1-1 0,0 0-1,0 1 1,22 2-242,30-5 492,-52 2-233,511-17 489,-481 17-503,7-1-27,0 2 0,0 1 1,-1 1-1,53 13 1,-88-16 29,0 0 0,0 1 0,0-1 0,0 0 0,0 1 0,0-1 1,0 1-1,0-1 0,0 1 0,0 0 0,0-1 0,0 1 0,-1 0 0,1 0 0,0-1 1,-1 1-1,1 0 0,0 0 0,-1 0 0,1 0 0,-1 0 0,1 0 0,-1 0 0,0 0 1,1 0-1,-1 0 0,0 0 0,0 0 0,0 0 0,1 0 0,-1 0 0,0 0 0,-1 1 1,1-1-1,0 0 0,0 0 0,0 0 0,-1 0 0,1 0 0,0 0 0,-1 0 0,1 0 1,-1 0-1,1 0 0,-1 0 0,0-1 0,1 1 0,-2 1 0,-4 7-100,0-1-1,0 0 1,-15 13-1,-18 13-47,-2-2 0,-2-1 0,-66 35 0,51-32-37,-67 52 0,121-82 78,-1 0 0,1 0 0,0 0 0,0 0 0,0 1 1,0 0-1,1 0 0,0 0 0,-3 6 0,5-9 61,1-1 1,-1 0-1,1 1 1,0-1-1,0 0 0,0 1 1,0-1-1,0 1 1,0-1-1,0 0 0,0 1 1,0-1-1,0 1 1,1-1-1,-1 0 1,1 1-1,-1-1 0,1 0 1,-1 0-1,1 1 1,0-1-1,0 0 0,0 0 1,0 0-1,-1 0 1,1 0-1,0 0 1,1 0-1,-1 0 0,0 0 1,0-1-1,0 1 1,0 0-1,1-1 0,-1 1 1,0-1-1,1 1 1,-1-1-1,0 1 1,1-1-1,-1 0 0,1 0 1,1 0-1,22 5-329,0-2 1,1-1-1,0-1 0,46-4 0,-9 1 720,27 2 1054,141 20 0,-176-12-767,-1 4 0,-1 1 0,96 38 0,-146-50-486,0 0 1,0 0-1,1 1 0,-1-1 1,0 1-1,0 0 0,0 0 1,-1 0-1,1 0 0,0 0 0,3 6 1,-5-8-90,-1 1 1,0-1-1,0 1 1,0-1-1,0 1 1,0-1-1,0 1 1,0-1-1,0 1 1,0-1-1,0 1 1,0-1-1,0 0 1,0 1-1,0-1 1,-1 1-1,1-1 1,0 1-1,0-1 1,0 1-1,-1-1 1,1 0-1,0 1 1,-1-1-1,1 0 1,0 1-1,-1-1 1,0 1-1,-26 13 571,-14-2-444,-1-2 0,-47 6-1,44-9-64,-80 22 0,90-16-201,-1 1 1,-48 27-1,68-32-13,0 1 0,1 1 0,-1 0 0,2 1 0,0 1 0,-24 28 0,36-38 94,-1 0 0,1 0 0,0 0 0,0 0 0,0 1 0,0-1 1,1 1-1,0 0 0,-1-1 0,1 1 0,1 0 0,-1 0 0,0 6 0,1-8 16,0 0-1,1 0 1,-1 0-1,1 0 0,0 0 1,0 0-1,-1 0 0,1 0 1,0 0-1,1 0 0,-1-1 1,0 1-1,0-1 1,1 1-1,-1 0 0,1-1 1,-1 0-1,1 1 0,0-1 1,-1 0-1,1 0 0,0 0 1,0 0-1,0 0 1,0-1-1,3 2 0,15 4 10,1 0 0,0-2-1,0 0 1,41 1 0,92-7-191,-71 0 37,2 2 37,117 17 0,-153-10 185,-1 3 0,0 1 0,82 32 0,-126-41-106,-1-1-1,1 1 1,0 0 0,-1 0-1,0 0 1,1 0 0,4 6-1,-8-8-21,1 1 0,-1-1-1,1 1 1,-1 0-1,0-1 1,0 1-1,1 0 1,-1 0 0,0-1-1,0 1 1,0 0-1,0 0 1,0-1-1,1 1 1,-2 0-1,1 0 1,0-1 0,0 1-1,0 0 1,0 0-1,0-1 1,-1 1-1,1 0 1,0-1 0,0 1-1,-1 0 1,1-1-1,-1 1 1,1 0-1,-1-1 1,1 1 0,-1-1-1,1 1 1,-1-1-1,1 1 1,-1-1-1,0 1 1,1-1 0,-1 1-1,0-1 1,1 0-1,-1 0 1,0 1-1,1-1 1,-1 0-1,-1 0 1,-28 15-854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1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129 0 1160,'-65'30'-264,"2"-1"496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8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20 7594,'-17'-15'564,"17"15"-560,0-1 0,0 1 0,0 0 0,0 0 0,0 0 0,0 0 0,0 0 0,0-1 0,0 1 0,0 0 0,0 0 0,1 0 0,-1 0 0,0 0 0,0-1 0,0 1 0,0 0 0,0 0 0,0 0 0,0 0 0,0 0 0,0 0 0,0-1 0,1 1 0,-1 0 0,0 0 0,0 0 0,0 0 0,0 0 0,0 0 0,0 0 0,1 0 0,-1 0 1,0 0-1,0 0 0,0 0 0,0 0 0,0 0 0,1 0 0,-1 0 0,0 0 0,0 0 0,0 0 0,0 0 0,1 0 0,-1 0 0,0 0 0,0 0 0,0 0 0,0 0 0,0 0 0,0 0 0,1 0 0,-1 0 0,0 0 0,0 0 0,0 1 0,47 12-11,-22-5 34,14 3 45,902 266 821,-10 41-795,-372-72-1334,-203-54-2362,-302-158 2244,-52-33 1273,-1 0 1,1 0-1,-1 1 0,0-1 1,1 0-1,-1 0 1,0 1-1,0-1 0,0 0 1,0 1-1,0-1 0,-1 1 1,1 0-1,1 2 0,-6 12-747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4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466 1 2881,'255'7'-304,"96"6"397,-294-9 59,-30-4-97,0 2 0,-1 1 0,40 10 0,-63-9-262,-11 0 90,-12 2 1,-58 10 1088,-1-4 0,-98 3 0,-164-12-189,277-4-1185,35 1 223,-108-5 692,117 3-781,1 0 0,0-2 1,1 0-1,-1-1 0,-18-8 0,57 8-1885,32 7 2262,0 3 0,1 1 1,97 27-1,-137-28-17,-1 1 1,0 0-1,0 1 0,-1 0 1,0 1-1,0 0 0,0 0 1,-1 1-1,-1 1 1,13 14-1,-18-18-116,1 0 0,-1 0 0,-1 0-1,1 0 1,-1 1 0,0-1 0,-1 1 0,0 0 0,3 10 0,-5-12-88,1-1 0,-1 0 0,0 0 0,0 1 0,-1-1 0,1 0 0,-1 0 0,0 1 0,0-1 0,0 0 0,0 0 0,-1 0 0,0 0 0,0-1 1,0 1-1,0 0 0,-3 3 0,0-1 239,-1 0 1,1 0 0,-1-1-1,-1 1 1,1-1 0,-1 0-1,0-1 1,0 0 0,0 0-1,0 0 1,-1-1-1,1 0 1,-1 0 0,0-1-1,0 0 1,0-1 0,-9 1-1,5-1 2,-1-1-1,1 0 1,0-1-1,0 0 1,0-1-1,0 0 1,0-1 0,0 0-1,1-1 1,-21-10-1,-56-42 554,69 42-235,-1 1 1,0 0-1,-1 2 1,-24-10-1,43 20-408,1 0 0,0 1 0,-1-1 0,1 1 0,0-1 0,-1 1 0,1 0 0,-1-1 0,1 1 0,0 0 0,-1 0 0,1 0 0,-1 0 0,1 0 0,-1 0 0,1 0 0,-1 1 0,1-1 0,0 1 0,-1-1 0,1 1 0,-3 0 0,4 0-16,-1 1-1,0-1 1,1 0-1,-1 0 1,1 0-1,0 0 1,-1 1-1,1-1 1,0 0-1,0 1 1,-1-1-1,1 0 1,0 0-1,0 1 0,1-1 1,-1 0-1,0 0 1,0 1-1,1-1 1,-1 1-1,5 12 106,0 0-1,1-1 1,10 19-1,-12-25-5,16 30 44,2-1 1,2-2-1,1 0 1,2-1-1,51 47 0,-32-38-167,3-2 1,1-3-1,62 36 0,-104-68-6,-3-1 5,0-1 0,1 0 0,-1 0-1,1 0 1,-1-1 0,1 1 0,0-1 0,0-1 0,0 1 0,0-1-1,0 0 1,10 0 0,-16-1 0,1 0 0,0 0 0,-1 0 0,1 0 0,-1 0 0,1 0 0,-1 0 0,1 0 0,-1-1 0,1 1 0,-1 0 0,1 0 0,-1-1 0,1 1 0,-1 0 0,1-1 0,-1 1 0,1-1 0,-1 1 0,0 0 0,1-1 0,-1 1 0,0-1 0,1 1 0,-1-1 0,0 1 0,0-1 0,1 1-1,-1-1 1,0 1 0,0-1 0,0 0 0,-5-22-29,-20-21 63,24 43-30,-23-32 94,-2 2-1,-1 0 0,-2 1 1,-63-50-1,-145-82-41,76 56-348,149 98 255,4 2-14,0 0 0,0 0 0,0 1-1,-1 0 1,1 1 0,-1 0-1,-17-5 1,25 9 48,0 0 1,0-1-1,1 1 0,-1 0 1,0 0-1,0 0 0,1 0 0,-1 0 1,0 0-1,0 0 0,1 0 1,-1 1-1,0-1 0,0 0 1,1 0-1,-1 1 0,0-1 1,1 0-1,-1 1 0,0-1 0,1 1 1,-1-1-1,0 0 0,1 1 1,-1 0-1,1-1 0,-1 1 1,1-1-1,-1 2 0,-1 24 18,4-18 20,0 0-1,1 0 0,0 0 0,7 13 0,8 9-58,2-1-1,2 0 1,0-2-1,2-1 0,0 0 1,2-2-1,1-1 0,1-1 1,1-2-1,44 24 1,31 10-70,198 71 0,-214-92 314,-76-29-209,-1 1 1,0 0 0,0 0-1,0 1 1,0 1-1,16 13 1,-25-18-3,1 0-1,-1 1 1,0 0 0,0-1 0,0 1-1,0 0 1,-1 0 0,1 0 0,-1 0-1,0 0 1,0 1 0,0-1 0,0 0-1,0 0 1,-1 1 0,1-1 0,-1 1-1,0-1 1,0 0 0,0 1-1,-1-1 1,1 1 0,-1-1 0,1 0-1,-1 0 1,-1 1 0,1-1 0,-2 4-1,-1 1 46,0 1-1,-1-1 0,0 1 0,-1-2 1,1 1-1,-2 0 0,1-1 0,-1 0 1,0-1-1,0 0 0,-1 0 0,0 0 1,0-1-1,0 0 0,0-1 1,-1 0-1,0 0 0,0 0 0,-16 3 1,6-3 16,1-1 0,-1-1 0,0 0 0,0-1 0,0-1 0,1-1 0,-1-1 0,0-1 0,-21-5 0,-181-41-383,175 42 64,-1 2 1,-86 1-1,133 3 223,-1 1 0,0 0 0,0 0 0,0 0 0,1 0 0,-1 0 0,0 0-1,0 0 1,0 0 0,1 0 0,-1 0 0,0 0 0,0 0 0,0 0 0,1 1 0,-1-1 0,0 0 0,0 1 0,1-1-1,-1 0 1,0 1 0,1-1 0,-1 1 0,0-1 0,1 1 0,-1-1 0,1 1 0,-1 0 0,0 0 0,19 23-466,4-3 336,0-1 0,2-1 0,0-1-1,37 21 1,111 48 162,14 8-283,-185-94 253,1-1-147,0 1-1,0 0 1,0 0 0,0 0 0,-1 0 0,1 0 0,0 1-1,-1-1 1,1 0 0,-1 1 0,0-1 0,1 1-1,-1 0 1,0-1 0,0 1 0,0 0 0,0 0-1,0 0 1,0-1 0,0 5 0,-8 4-942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5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126 37 3249,'-64'-18'-392,"3"0"1016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276 78 5273,'-34'6'280,"-2"-3"968,4-6-2656,3-7-272,2-4 135,1 0 601,2 2 1480,2-1 625,3 5 319,4 1-328,4 2-1128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1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573 142 6761,'-2'9'-9,"0"0"0,1 1 0,0-1 0,0 0 0,1 1 0,1-1 0,-1 1 0,1-1 0,1 0 0,0 0-1,0 0 1,4 10 0,2 12-78,10 57 2,40 158 563,-49-219-720,1 0 1,0-1 0,2 0 0,1-1-1,2-1 1,28 39 0,-42-61 238,32 30-1456,-33-31 1429,0-1 1,1 0-1,-1 0 1,0 0-1,1 1 1,-1-1-1,0 0 1,1 0-1,-1 0 1,0 0-1,1 0 1,-1 0-1,1 0 1,-1 0-1,0 0 1,1 0 0,-1 0-1,0 0 1,1 0-1,-1 0 1,1 0-1,-1 0 1,0 0-1,1 0 1,-1-1-1,0 1 1,1 0-1,-1 0 1,0 0-1,1-1 1,-1 1-1,0 0 1,0 0 0,1-1-1,3-26-602,-14-117 1454,-30-144-1,28 214-546,6 35-96,-21-108 406,22 127-415,0 0-1,-2 1 1,0 0 0,-1 0 0,-11-18 0,18 35-111,-1-1 1,1 1 0,0 0 0,0 0 0,-1 0-1,0 0 1,1 0 0,-1 0 0,0 0 0,0 1 0,0-1-1,0 1 1,0-1 0,0 1 0,0 0 0,0 0 0,-1 0-1,1 0 1,0 0 0,-4-1 0,4 3-9,0-1 0,0 0 1,0 1-1,0-1 0,0 1 0,0 0 1,0-1-1,1 1 0,-1 0 0,0 0 1,1 0-1,-1 1 0,0-1 0,1 0 1,-1 1-1,1-1 0,0 1 0,-1-1 1,-1 4-1,-4 6 101,1 1-1,0 0 1,0 0 0,1 0-1,0 1 1,-2 14 0,-10 64 318,4 1-1,-1 158 1,11-162-567,-32 810-5433,34-869 5269,1-15 159,1-1 0,-2 1 0,0-1 0,-1 1 0,0-1 0,-1 0 0,0 1 0,-10 22 0,12-35 107,1-1-1,0 0 1,0 1 0,0-1 0,0 0 0,-1 1-1,1-1 1,0 0 0,0 1 0,-1-1-1,1 0 1,0 0 0,0 1 0,-1-1 0,1 0-1,0 0 1,-1 0 0,1 1 0,0-1 0,-1 0-1,1 0 1,0 0 0,-1 0 0,1 0 0,-1 0-1,1 0 1,0 0 0,-1 0 0,1 0-1,0 0 1,-1 0 0,1 0 0,-1 0 0,1 0-1,0 0 1,-1 0 0,1 0 0,0 0 0,-1-1-1,1 1 1,0 0 0,-1 0 0,1 0 0,0-1-1,0 1 1,-1 0 0,1-1 0,-12-17 265,5-5 23,0-1 1,2 0-1,-6-45 1,2-85 916,8 120-908,-2-378 2274,-7-116-2744,10 521 158,-2-21 62,0-1 1,-2 1-1,-1 0 0,-9-29 0,14 56-36,0-1 0,-1 1-1,1 0 1,-1-1 0,1 1 0,-1 0-1,1 0 1,-1 0 0,0-1 0,1 1 0,-1 0-1,0 0 1,0 0 0,0 0 0,0 0-1,0 1 1,0-1 0,0 0 0,-2-1 0,3 2-9,-1 0 1,0 1 0,0-1 0,1 0 0,-1 0 0,0 0-1,0 0 1,1 1 0,-1-1 0,0 0 0,1 1 0,-1-1-1,0 0 1,1 1 0,-1-1 0,1 1 0,-1-1 0,1 1-1,-1-1 1,1 1 0,-1 0 0,1-1 0,-1 1 0,0 0 0,-3 7 17,0 1 1,0-1 0,0 1-1,-3 11 1,-20 91-27,5 0 1,-11 162-1,17-120 25,7-69-60,3-23-391,-2 0 0,-18 67 0,22-139-1178,1-16 1335,28-272 266,-2 55-875,-21 188 275,-2 0-1,-9-72 1,8 119 765,0 0 0,-1 0 0,0 1 0,-1-1 0,0 1 0,0-1 0,-6-8 1,9 16-112,-1-1 0,0 1 0,0 0 0,0-1 0,0 1 0,-1 0 0,1 0 0,0 0 1,0 0-1,-1 0 0,1 0 0,0 0 0,-1 1 0,1-1 0,-1 0 0,1 1 0,-1-1 1,-1 0-1,0 1-54,1 0 1,0 1-1,0-1 1,0 0-1,0 1 1,0-1 0,0 1-1,0 0 1,0 0-1,0 0 1,0 0-1,0 0 1,1 0 0,-1 0-1,0 0 1,1 1-1,-4 2 1,-5 8-317,0 0 0,0 1 0,1 0 0,1 0 0,0 1 0,-7 16 1,-5 15-268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4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251 1 5937,'-49'55'-552,"6"12"-952,0 0-16,7-9 551,2-8 537,12-20 952,5-5 192,11-14-487,6-10-538,6-5 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2.8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2507 1100 3585,'-3'1'156,"0"0"0,0 0 0,0 0-1,0 0 1,0 1 0,0-1 0,0 1 0,0 0 0,1 0 0,-1 0 0,1 0 0,0 1 0,-1-1 0,1 1 0,0-1 0,-2 5 0,-12 10-183,-36 25 106,-77 47-1,-39 31 465,161-116-510,2 1-1,-1 0 0,0 0 0,1 1 1,0 0-1,0 0 0,1 0 0,0 0 0,0 1 1,0-1-1,1 1 0,-4 10 0,7-16-33,0-1 1,0 1-1,0-1 0,0 1 0,-1-1 0,1 0 0,0 1 0,0-1 0,0 1 1,0-1-1,0 1 0,1-1 0,-1 0 0,0 1 0,0-1 0,0 1 1,0-1-1,0 1 0,1-1 0,-1 0 0,0 1 0,0-1 0,1 0 0,-1 1 1,0-1-1,0 0 0,1 1 0,-1-1 0,0 0 0,1 0 0,-1 1 1,1-1-1,-1 0 0,1 1 0,16-5 16,16-18 64,2-9-174,57-65 0,-79 80 63,0 0 0,-2 0 0,0-2 0,-1 1 0,-1-1 0,14-36-1,-22 52 43,0 0-1,-1 0 1,1 0-1,-1 1 0,1-1 1,-1 0-1,1 0 1,-1 0-1,0 0 0,0 0 1,0 0-1,0 0 1,0 0-1,0 0 0,-1 0 1,1 1-1,-1-1 1,1 0-1,-1 0 0,1 0 1,-1 0-1,-2-2 0,1 3 14,1 0 0,-1 0-1,1 1 1,-1-1-1,1 1 1,-1-1 0,0 1-1,1 0 1,-1-1-1,0 1 1,1 0 0,-1 0-1,0 0 1,1 0-1,-1 1 1,0-1 0,1 0-1,-1 1 1,1-1-1,-3 2 1,-9 3 114,0 1 0,0 0 0,0 1 0,-19 14-1,-3 4-148,-14 14 70,-2-3 1,-1-2 0,-2-2 0,-96 40 0,113-58 37,17-5-41,0-1 1,-1-1-1,0-1 1,0 0-1,0-2 1,-1-1-1,-24 1 1,46-3-58,-1-1-1,1 0 1,0 0-1,0 0 1,0 0 0,-1 0-1,1 0 1,0 0 0,0 0-1,-1 0 1,1 0 0,0-1-1,0 1 1,0 0-1,-1 0 1,1 0 0,0 0-1,0 0 1,0 0 0,-1 0-1,1-1 1,0 1 0,0 0-1,0 0 1,-1 0-1,1 0 1,0-1 0,0 1-1,0 0 1,0 0 0,0 0-1,0-1 1,0 1 0,0 0-1,-1 0 1,1 0-1,0-1 1,0 1 0,0 0-1,0 0 1,0-1 0,0 1-1,0 0 1,0 0-1,0 0 1,0-1 0,0 1-1,0 0 1,1 0 0,-1-1-1,0 1 1,0 0 0,0 0-1,0 0 1,0-1-1,0 1 1,0 0 0,1 0-1,-1 0 1,0 0 0,0-1-1,0 1 1,0 0 0,1 0-1,-1 0 1,0 0-1,0 0 1,1-1 0,13-11-82,-13 11 76,162-110 256,-100 70 161,79-65 0,-130 95-363,12-7 19,-2-2 1,0-1 0,-2-1 0,0 0-1,21-33 1,-40 53-49,0 1-1,0 0 1,-1 0 0,1 0-1,-1-1 1,1 1 0,-1 0-1,0 0 1,1-1 0,-1 1-1,0 0 1,0-1 0,0 1 0,0 0-1,0-1 1,0 1 0,0 0-1,0-1 1,-1 1 0,1 0-1,0-1 1,-1 1 0,1 0-1,-1 0 1,1-1 0,-1 1-1,0 0 1,0 0 0,1 0 0,-1 0-1,0 0 1,0 0 0,0 0-1,0 0 1,0 0 0,0 0-1,0 1 1,-1-1 0,1 0-1,0 1 1,0-1 0,-1 1-1,1 0 1,0-1 0,0 1 0,-1 0-1,-1-1 1,-10-1 81,0-1-1,1 2 1,-26-1-1,31 2-75,-51 0 138,0 3 0,-74 13 0,-113 34-24,69-12-77,159-35-52,-64 9 36,77-12-44,-1 0-1,1 0 1,0 0-1,-1 0 1,1-1-1,0 1 0,0-1 1,-1 0-1,1-1 1,0 1-1,0-1 1,0 1-1,0-1 1,1 0-1,-6-4 1,7 4-1,0 0 0,1-1 0,-1 1 1,1 0-1,-1-1 0,1 1 0,0-1 0,0 0 1,0 1-1,0-1 0,0 0 0,1 1 1,-1-1-1,1 0 0,0 0 0,0 0 0,0 0 1,0 1-1,0-1 0,0 0 0,1 0 1,0 0-1,-1 1 0,1-1 0,0 0 0,0 1 1,1-1-1,-1 1 0,3-4 0,3-6 12,0 0 1,1 1-1,0 1 0,18-20 0,5 4-48,1 1 1,1 1-1,1 2 0,74-36 0,2-2-66,-109 60 114,-1 0 1,1 0 0,-1 0 0,1 0 0,-1-1-1,1 1 1,-1 0 0,1 0 0,-1-1 0,1 1-1,-1 0 1,1 0 0,-1-1 0,1 1 0,-1-1-1,1 1 1,-1 0 0,0-1 0,1 1 0,-1-1-1,0 1 1,1-1 0,-1 1 0,0-1 0,0 1-1,0-1 1,1 0 0,-1 1 0,0-1 0,0 1-1,0-1 1,0 0 0,-19-2 23,-37 10-236,-631 132 528,711-163-591,202-131 508,216-165-194,-421 303-78,0-1 1,-2-1-1,0-1 1,25-33-1,-40 47 23,0 0 0,-1 0 0,0 0 0,0-1 0,0 1-1,-1-1 1,0 0 0,0 1 0,-1-1 0,1-8 0,-2 10 5,0 1 0,0 0 1,-1-1-1,0 1 0,1 0 1,-2-1-1,1 1 0,0 0 1,-1 0-1,0 0 0,0 0 0,0 0 1,0 0-1,-1 1 0,1-1 1,-1 1-1,-5-6 0,-1 2-9,0 1 0,0-1 0,-1 2 0,1-1 0,-1 1 0,0 1 0,-1 0-1,1 0 1,-1 1 0,0 0 0,1 1 0,-1 0 0,0 1 0,-1 0 0,-20 1 0,-16 2-106,1 3-1,-60 13 1,98-16 102,-231 54-60,-355 134-1,501-152 113,-159 90 0,415-237-713,-113 73 753,98-56 0,-247 158-3045,62-43 2839,1 2 0,1 1 0,-42 40 0,67-56-18,1 0 0,0 1 0,1 0 0,0 1 0,0 0 0,2 1 0,-1-1 0,2 1 0,0 1 1,0-1-1,1 1 0,1 0 0,-6 28 0,10-36-90,0-1 0,0 0 1,0 0-1,1 0 0,-1 0 1,3 8-1,12 23-972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3.65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254 212 792,'222'-86'1112,"65"-21"-367,-282 105-692,58-13-15,-59 15 120,-1-1-1,0 1 1,1-1-1,-1 1 1,1 0-1,-1 1 1,1-1-1,-1 0 0,0 1 1,1 0-1,-1 0 1,0 0-1,1 0 1,-1 0-1,4 3 1,-6-3-39,0 1 0,0 0 0,0-1 0,0 1 0,0 0 0,0 0 0,0-1 0,0 1 0,-1 0 0,1 0-1,-1 0 1,1 0 0,-1 0 0,0 0 0,0 0 0,0 0 0,0 2 0,-3 42-440,1-29 331,0 12-112,1 0 1,4 36-1,-2-57 98,0-1-1,0 1 1,1 0-1,0 0 1,0-1 0,1 1-1,-1-1 1,2 0-1,-1 0 1,1 0-1,0 0 1,1-1-1,7 10 1,-8-14 24,-1 1 1,1-1 0,0 0 0,0 0-1,-1 0 1,2-1 0,-1 1-1,0-1 1,0 0 0,0 0 0,1 0-1,-1-1 1,0 1 0,1-1-1,-1 0 1,0 0 0,1-1 0,-1 1-1,0-1 1,0 0 0,1 0 0,-1-1-1,5-1 1,11-5 90,-1 0-1,0-2 1,24-15 0,81-66-1952,-94 67-523,-103 55 2824,25-8 824,16-8-889,0 0 1,1 2-1,1 2 0,-54 43 1,82-60-403,1-1 0,-1 0 1,1 0-1,0 1 0,0-1 1,0 1-1,0-1 0,0 1 1,0 0-1,0-1 0,0 1 0,1 0 1,-1 2-1,0-4-3,1 1 1,0-1-1,1 1 1,-1-1-1,0 1 0,0-1 1,0 1-1,0 0 1,0-1-1,0 1 0,1-1 1,-1 1-1,0-1 1,0 1-1,1-1 0,-1 1 1,0-1-1,1 0 1,-1 1-1,1-1 0,-1 1 1,1-1-1,-1 0 1,0 1-1,1-1 0,-1 0 1,2 1-1,1 0-4,0 0 0,0 0 0,0-1 0,1 1 0,-1-1 0,0 0 0,1 1 0,-1-2 0,0 1 0,0 0 0,1-1-1,3 0 1,20-7 178,0-2-1,-1 0 0,28-16 0,-31 14-113,0 1 0,1 1-1,0 2 1,27-7 0,-49 14-113,-1 1-1,1-1 1,0 1 0,-1 0-1,1-1 1,0 1 0,-1 0-1,1 0 1,0 0 0,-1 0-1,1 1 1,0-1 0,-1 0-1,1 1 1,0-1-1,-1 1 1,3 1 0,-4-2-7,1 1 0,-1-1 0,0 1 0,0 0 0,1-1 0,-1 1 0,0 0 1,0-1-1,0 1 0,0 0 0,0 0 0,0-1 0,0 1 0,0 0 0,0-1 0,0 1 0,0 0 1,-1-1-1,1 1 0,0 0 0,0-1 0,-1 1 0,1 0 0,0-1 0,-1 1 0,1-1 0,-1 2 0,-5 5-325,1 0 0,-1-1 0,0 1 0,0-1 0,-12 8 0,-185 118-1056,-3 1 1508,-49 60 69,-61 44 746,228-172-318,-78 50-6,164-113-542,-1-1 1,1 0 0,0 1-1,0-1 1,0 0 0,-1-1 0,1 1-1,0 0 1,-1-1 0,1 1-1,-4 0 1,6-2 2,-1 1 1,1 0-1,0 0 0,0 0 0,-1 0 1,1-1-1,0 1 0,-1 0 0,1 0 1,0-1-1,0 1 0,-1 0 0,1 0 0,0-1 1,0 1-1,0 0 0,-1-1 0,1 1 1,0 0-1,0-1 0,0 1 0,0 0 1,0-1-1,0 1 0,0 0 0,0-1 1,0 1-1,0-1 0,0 1 0,0 0 1,0-1-1,0 1 0,0 0 0,0-1 1,0 1-1,0 0 0,0-1 0,0 1 0,1 0 1,-1-1-1,2-5 60,1 0 0,0 0 1,0 1-1,1-1 0,-1 1 1,7-8-1,19-18-31,1 1 0,1 1 0,2 1 0,1 2 0,1 2-1,1 1 1,1 2 0,0 1 0,2 2 0,62-21 0,-90 36 130,-1 1 0,1 0 0,-1 1-1,11-1 1,-68 31 1508,9-5-2569,2 1-1,1 2 1,-50 48-1,51-41 155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2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18 472 2785,'-2'-3'122,"0"0"0,0 0 0,0 0 0,0-1 0,1 1 0,0 0 0,-1-1 0,1 1 0,1-1 0,-1 1 0,0-1 0,1 0 0,0 1 0,0-1 0,0 0 0,0 1 0,0-1 0,1 0 0,0 1 0,-1-1 0,1 1 0,1-1 0,-1 1 0,3-5 0,5-13 133,0 1 0,22-33 1,-22 39 20,-6 8-211,20-35 224,2 1 1,2 1 0,1 2-1,59-61 1,-86 97-294,0 0 1,0 0 0,-1 0 0,1 1-1,0-1 1,0 0 0,0 1-1,0-1 1,0 0 0,0 1-1,0-1 1,0 1 0,0-1-1,0 1 1,0 0 0,1 0-1,-1-1 1,0 1 0,0 0-1,0 0 1,0 0 0,2 0 0,-2 1 13,-1-1 0,1 1 0,0 0 0,-1-1 1,1 1-1,-1 0 0,1 0 0,-1 0 1,1-1-1,-1 1 0,1 0 0,-1 0 1,0 0-1,0 0 0,1 0 0,-1 0 1,0 0-1,0-1 0,0 1 0,0 0 0,0 1 1,-7 65 487,4-54-533,-7 48 63,5-40-533,1 0 1,0 0 0,2 1-1,1-1 1,1 1-1,3 27 1,5-21-618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9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1 4705,'3'4'-552,"-1"1"152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1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483 2637 808,'36'11'3474,"-36"-10"-3428,-1-1-1,1 1 0,-1-1 0,1 1 1,-1 0-1,1-1 0,-1 1 1,1-1-1,-1 0 0,0 1 1,1-1-1,-1 1 0,0-1 0,1 0 1,-1 0-1,0 1 0,0-1 1,1 0-1,-1 0 0,0 0 1,0 0-1,1 0 0,-1 0 0,0 0 1,0 0-1,1 0 0,-1 0 1,0 0-1,0 0 0,1 0 0,-1-1 1,0 1-1,0-1 0,-28-7-44,15-2 276,1-1 1,1 0 0,0-1 0,0 0 0,1-1 0,-16-24 0,-24-27 394,-85-56 13,98 90-599,2-2 0,-60-67 0,88 84-29,17 12 54,29 16 115,-28-9-193,310 87 285,-114-38-436,-166-41 68,217 55-258,-222-60 292,0-2 1,1-1-1,-1-2 0,1-2 0,45-4 0,-72 3 21,-1-1-1,1 1 1,-1-1 0,0-1 0,0 0 0,0 0 0,11-6 0,-17 8 0,1-1 0,0 0 1,-1 0-1,1 0 0,-1 0 0,0-1 1,0 1-1,1-1 0,-2 1 0,1-1 1,0 0-1,0 0 0,-1 0 0,0 1 1,1-2-1,-1 1 0,0 0 0,-1 0 1,1 0-1,-1 0 0,1-6 0,-1-3-21,-1 0 0,-1 0 0,0 1-1,0-1 1,-1 1 0,-1 0 0,1 0-1,-2 0 1,0 0 0,0 1-1,-1 0 1,-9-12 0,0 1-68,0 1-1,-2 1 1,-1 0-1,-31-26 1,17 23 112,-1 2-1,0 1 1,-1 1 0,-1 2 0,-1 1 0,-53-13-1,-77-34 268,164 61-301,0 1-1,0-1 0,0 0 1,0 0-1,1 1 0,-1-1 1,0 0-1,0 0 0,1-1 1,-1 1-1,1 0 0,-1-1 1,1 1-1,-1-1 0,1 1 1,0-1-1,0 1 1,0-1-1,-1-2 0,2 3 6,1 0 0,-1 0-1,1 0 1,-1 1 0,1-1-1,-1 0 1,1 0 0,0 0 0,-1 1-1,1-1 1,0 0 0,0 1-1,0-1 1,-1 0 0,1 1 0,0-1-1,0 1 1,0 0 0,0-1-1,0 1 1,0 0 0,0-1 0,0 1-1,2 0 1,13-4 24,1 2 1,-1 0-1,18 0 0,33 4 8,102 17-1,-108-10-54,0-3 0,66-1 1,-114-6 22,-1 0-1,0-1 1,1 0 0,-1 0 0,0-2 0,0 1 0,0-2 0,-1 1-1,1-2 1,11-7 0,-18 10 5,0 0 0,-1 0 0,0-1 0,0 0-1,0 0 1,0 0 0,0 0 0,-1 0 0,0-1 0,0 1 0,0-1-1,-1 0 1,1 0 0,-1 0 0,0-1 0,-1 1 0,1 0 0,-1-1 0,0 1-1,0 0 1,-1-1 0,0 1 0,0-1 0,-1-10 0,-2-1 38,-1 1 0,-1 1 0,0-1 1,-1 1-1,-1 0 0,0 0 0,-1 1 0,-1 0 1,0 0-1,-1 1 0,0 0 0,-15-13 1,-20-18-40,-90-68 1,115 97-50,1 2 15,10 7 53,-1-1-1,1 0 1,0-1-1,-11-11 1,19 18-19,0-1 0,0 1 0,0 0 0,0-1 0,0 1 0,0-1 0,0 1 0,0-1 1,1 0-1,-1 1 0,0-1 0,1 0 0,0 1 0,-1-1 0,1 0 0,0 1 0,0-1 0,0 0 0,0 0 0,0 1 0,0-1 1,0 0-1,1 0 0,-1 1 0,1-1 0,-1 0 0,1 1 0,0-1 0,-1 1 0,1-1 0,0 0 0,0 1 0,0 0 0,2-3 1,8-6-32,0 1 1,0 0-1,1 0 1,0 1-1,0 1 1,1 0 0,25-10-1,107-29-47,-100 34 75,46-9-9,-66 16-9,0 0 1,-1-1-1,0-1 0,0-2 0,25-12 0,-46 19 18,1-1 0,-1 1 0,0-1-1,1 0 1,-2 0 0,1 0 0,0 0 0,0 0 0,-1-1 0,0 1 0,0-1 0,0 0 0,0 0 0,0 0 0,-1 1-1,0-2 1,0 1 0,0 0 0,0 0 0,0 0 0,-1 0 0,0 0 0,0-1 0,0 1 0,-1 0 0,1 0 0,-3-8-1,-2-9 21,0 1 0,-2 0 0,-1 0 0,-10-21 0,18 41-20,-172-311-723,47 95 419,99 174 378,-12-22 44,35 59-128,1 0 0,-1 0 0,1-1 0,0 1 1,1-1-1,0 1 0,-1-1 0,2 0 0,-1-7 1,1 11 13,0-1 1,1 0-1,-1 1 1,1-1-1,-1 1 1,1-1-1,0 1 1,0-1-1,1 1 1,-1 0 0,0-1-1,1 1 1,-1 0-1,1 0 1,0 0-1,0 0 1,-1 0-1,1 1 1,1-1-1,-1 0 1,0 1-1,0 0 1,1-1 0,-1 1-1,0 0 1,1 0-1,-1 0 1,1 1-1,-1-1 1,1 0-1,0 1 1,-1 0-1,1 0 1,0 0-1,-1 0 1,1 0 0,-1 0-1,1 1 1,0-1-1,-1 1 1,1-1-1,-1 1 1,1 0-1,-1 0 1,1 1-1,-1-1 1,0 0 0,0 1-1,0-1 1,0 1-1,3 2 1,13 13 31,0 2 0,-1 0 0,-1 1 0,-1 0 0,0 2 0,13 27 0,25 35 21,-2-22-35,-36-45-2,-1 0 0,0 1 0,-1 1 1,15 28-1,-28-44-5,0-1-1,0 1 1,0 0 0,0 0 0,-1-1 0,1 1-1,-1 0 1,0-1 0,1 1 0,-1 0 0,0-1 0,-1 1-1,1-1 1,0 0 0,-1 1 0,1-1 0,-1 0-1,0 0 1,0 0 0,0 0 0,0 0 0,-4 3 0,-14 22-188,13-11 164,0 1 0,2 0 0,0 1 0,1-1 0,1 1 0,1 0 0,0 0 0,2 0 0,0 0 0,0 0-1,2 0 1,4 20 0,0-7 2,2 0-1,1-1 0,1 0 0,2-1 0,1 0 1,18 30-1,216 320 10,-245-375 14,1 0-1,0-1 1,0 1-1,0-1 0,0 1 1,1-1-1,7 5 1,-11-8-11,0 1 0,1-1 0,-1 0 0,0 0 0,1 0 0,-1 0 0,0 0 0,1 0 0,-1 0 0,0 1 0,1-1 0,-1 0 0,0 0 0,1 0 0,-1 0 0,0-1 0,1 1-1,-1 0 1,0 0 0,1 0 0,-1 0 0,0 0 0,1 0 0,-1 0 0,0-1 0,1 1 0,-1 0 0,0 0 0,0 0 0,1-1 0,-1 1 0,0 0 0,0 0 0,1-1 0,2-24 145,-5 5-180,-1 0 0,0 1 0,-2 0-1,-1-1 1,0 1 0,-1 1 0,-1 0-1,0 0 1,-2 0 0,-19-27 0,9 18 138,-2 1 0,-1 0 1,0 2-1,-2 1 1,-40-29-1,55 44-73,-1 1 0,0 1 0,0-1 1,-15-4-1,21 9-74,0 0-1,0 1 1,-1-1 0,1 1 0,0 0 0,0 1 0,-1-1-1,1 1 1,-1 0 0,1 1 0,0-1 0,-8 2-1,12-1 28,0-1-1,0 0 1,0 0-1,0 0 0,0 1 1,0-1-1,1 0 1,-1 1-1,0-1 0,0 1 1,1-1-1,-1 1 1,0-1-1,0 1 0,1 0 1,-1-1-1,1 1 0,-1 0 1,1-1-1,-1 1 1,1 0-1,-1 0 0,1-1 1,-1 1-1,1 0 1,0 0-1,0 0 0,-1 0 1,1 0-1,0-1 0,0 1 1,0 0-1,0 0 1,0 0-1,0 0 0,0 0 1,0 0-1,0 0 1,1-1-1,-1 1 0,0 0 1,1 0-1,-1 0 0,0 0 1,1-1-1,-1 1 1,1 0-1,-1 0 0,1-1 1,-1 1-1,1 0 1,0-1-1,-1 1 0,1-1 1,1 2-1,39 34 71,67 32-579,2-4 0,131 55 0,-194-100 258,-1-1 795,-45-16-357,-5-3-6,-27-9 103,-106-35 615,-179-85 1,312 128-903,-45-26-124,47 27 123,1 1 0,-1-1 0,1 0 0,-1 0 0,1 0 1,0 0-1,-1 0 0,1 0 0,0-1 0,0 1 0,0 0 0,0-1 0,0 1 0,0 0 1,0-1-1,0 1 0,1-1 0,-1 0 0,0 1 0,1-1 0,0 0 0,-1 1 0,1-1 0,0 0 1,0 1-1,0-3 0,1 2-2,1 0 1,-1 0 0,1 0-1,0 0 1,0 0 0,0 0-1,0 1 1,0-1 0,0 1-1,0 0 1,1-1 0,-1 1-1,0 0 1,1 0 0,3-1-1,48-11 41,-39 9-2,55-12 76,-9 3-79,75-28 1,-118 34-9,-1 0 1,-1-1 0,0 0 0,0-1 0,0-1 0,-1-1-1,-1 0 1,26-26 0,-35 30-1,-1 0 0,1-1 0,-1 1 0,-1-1 0,0 1 0,0-1 0,0 0 0,-1-1 0,0 1 0,0 0 0,-1-1-1,0 1 1,-1 0 0,0-1 0,0 1 0,-1-1 0,0 1 0,0-1 0,-1 1 0,0 0 0,-1 0 0,1 0 0,-7-12 0,5 11-2,0 0 1,0 0-1,0 0 0,-1 1 1,-1 0-1,1 0 1,-2 0-1,1 1 0,-1 0 1,0 0-1,0 1 0,0 0 1,-1 0-1,0 0 1,0 1-1,-1 1 0,0-1 1,1 1-1,-2 1 1,-10-4-1,18 7-9,0-1 1,0 1-1,-1 0 1,1 0-1,0 0 1,0 0-1,0 0 0,0 0 1,-1 1-1,1-1 1,0 1-1,0-1 1,0 1-1,0 0 1,0 0-1,0 0 1,0 0-1,1 0 0,-1 1 1,0-1-1,1 0 1,-1 1-1,0-1 1,1 1-1,0 0 1,-1-1-1,1 1 0,0 0 1,0 0-1,0 0 1,0 0-1,0 0 1,0 0-1,1 0 1,-1 0-1,1 0 1,-1 0-1,1 0 0,0 3 1,-1 8 11,0-1 1,1 1-1,0-1 1,1 0-1,4 20 1,0-8-9,1-1 0,1 0-1,1 0 1,1-1 0,1 0 0,1-1 0,1 0 0,1-1 0,0 0 0,2 0 0,20 20 0,-21-25 4,1-1-1,1-1 1,0-1-1,1 0 0,0-1 1,1 0-1,0-2 1,1 0-1,0-1 0,0-1 1,0-1-1,1 0 1,32 4-1,-9-2-59,15 2-873,-58-11 941,0 1 0,0-1-1,0 0 1,0 1 0,0-1 0,0 0 0,0 1-1,0-1 1,0 0 0,0 1 0,-1-1 0,1 0 0,0 1-1,0-1 1,-1 0 0,1 1 0,0-1 0,-1 0-1,1 1 1,0-1 0,-1 1 0,1-1 0,-1 1-1,1-1 1,-1 1 0,1-1 0,-2 0 0,-7-2 317,7 19-389,6 12 60,4 42-948,22 85-1,-6-78 288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0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10 105 10578,'-1'-5'49,"-1"0"-1,0 0 1,1 0-1,0 0 0,0-1 1,0 1-1,1 0 1,0-10-1,1 13-38,-1 0-1,1 0 0,-1 0 1,1 0-1,0 0 0,0 0 1,0 0-1,0 0 0,0 0 1,1 1-1,-1-1 0,0 1 1,1-1-1,-1 1 0,1-1 1,0 1-1,-1 0 0,1-1 1,0 1-1,0 0 0,0 0 1,0 1-1,0-1 0,0 0 1,0 1-1,4-1 0,13-3 2,-1 1-1,1 2 0,0 0 0,0 0 0,0 2 1,0 0-1,37 9 0,138 42 84,-183-48-87,293 102-214,-6 13 0,-5 12-1,-6 14 1,460 310 0,-543-304-1274,-172-123 746,-2 0 0,-1 2 0,48 65 0,-9 12-560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5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27 4049,'8'-10'-56,"-22"0"-320,-16 3 128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9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0 504 5769,'68'-25'1523,"332"-126"-178,47-16-1331,-328 125-28,210-65-381,-313 103 298,-13 2 61,1 1 1,-1 0-1,1 0 1,0 0-1,-1 1 1,1-1-1,0 1 1,-1 0-1,1 0 1,0 0-1,-1 0 0,5 1 1,-8-1 29,0 1-1,1-1 1,-1 0-1,0 1 1,0-1 0,1 0-1,-1 1 1,0-1 0,0 0-1,0 1 1,0-1 0,0 0-1,0 1 1,1-1-1,-1 1 1,0-1 0,0 0-1,0 1 1,0-1 0,0 0-1,0 1 1,-1-1-1,1 1 1,0-1 0,0 0-1,0 1 1,0-1 0,0 0-1,0 1 1,-1-1 0,1 0-1,0 1 1,0-1-1,-1 0 1,1 1 0,0-1-1,0 0 1,-1 0 0,1 1-1,0-1 1,-1 0-1,1 0 1,0 0 0,-1 1-1,-17 16-50,16-16 32,-153 121 31,-194 115 1,55-41-2480,261-171 1708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0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64 208,'73'-32'-24,"8"1"8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1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 1 1456,'-19'12'144,"-3"5"152,-6 5-272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62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61 73 2176,'-7'4'115,"-2"1"403,-1 0 0,1 1 0,1 0 0,-10 8 0,23-13-478,0 0 0,-1-1 0,1 0 0,0 0 0,-1 0 0,1-1 0,8-1 0,44-12 445,65-26 0,-70 22-195,83-18 0,-135 35-319,1 1 0,0-1 0,0 1-1,0 0 1,0-1 0,0 1 0,0 0 0,0 0 0,0 0 0,1 0 0,-1 0 0,0 0 0,0 0 0,0 0 0,0 0 0,0 1-1,0-1 1,0 0 0,0 0 0,0 1 0,0-1 0,0 1 0,-1-1 0,1 1 0,0 0 0,0-1 0,0 1 0,0 0-1,-1-1 1,1 1 0,0 0 0,-1 0 0,2 1 0,-2 0-20,0 1-1,0-1 1,0 1-1,0-1 1,-1 1-1,1-1 1,-1 1-1,1-1 1,-1 0-1,0 1 1,0-1-1,0 0 1,-2 3-1,-7 13-38,-1-2 1,-18 23-1,-5-1 593,-54 46 0,55-55-414,2 1-1,-50 62 1,80-91-150,0 0 0,0 0 0,0 0 0,1 0 1,-1 0-1,0 0 0,1 0 0,-1 0 0,1 1 0,-1-1 0,1 0 1,-1 0-1,1 1 0,0-1 0,0 0 0,-1 1 0,1-1 0,0 2 1,1-2 35,-1-1 0,1 1 0,-1-1 0,1 0 0,-1 1 1,1-1-1,-1 1 0,1-1 0,0 0 0,-1 0 1,1 1-1,-1-1 0,1 0 0,0 0 0,-1 0 0,1 0 1,0 0-1,-1 0 0,1 0 0,-1 0 0,1 0 1,0 0-1,-1 0 0,1 0 0,1 0 0,55-18-116,-45 14 251,13-4-46,1 1-1,0 2 1,0 1 0,0 1 0,0 1-1,34 1 1,-58 1 6,-1 0 1,0 0-1,0 0 0,1 0 0,-1 0 0,0 0 1,0 0-1,1 1 0,-1-1 0,0 0 1,0 1-1,1-1 0,-1 1 0,0-1 1,0 1-1,0 0 0,0-1 0,0 1 1,0 0-1,0 0 0,0 0 0,0-1 1,0 1-1,-1 0 0,1 0 0,0 0 1,-1 1-1,1-1 0,0 0 0,-1 0 1,1 2-1,-1 2-61,0-1 0,0 0 1,0 1-1,0-1 0,-1 0 0,0 1 1,-2 5-1,-3 22-1777,10-17 1098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0.5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1255 1512,'30'1'-504,"-8"1"4921,-20-3-4333,0 1-1,0-1 0,0 0 1,-1 0-1,1 1 0,0-1 1,-1 0-1,1-1 1,-1 1-1,1 0 0,-1 0 1,0-1-1,1 1 0,-1 0 1,0-1-1,0 0 1,0 1-1,0-1 0,0 0 1,0 1-1,-1-1 0,1 0 1,-1 0-1,2-3 1,9-47 1219,2-79-474,-10 81-693,20-95 0,-23 145-132,0-1 1,0 0-1,0 1 1,0-1-1,0 0 0,0 1 1,0-1-1,0 1 0,1-1 1,-1 0-1,0 1 1,1-1-1,-1 1 0,0-1 1,1 1-1,-1-1 0,1 0 1,-1 1-1,0 0 0,1-1 1,-1 1-1,1-1 1,0 1-1,-1 0 0,1-1 1,-1 1-1,1 0 0,-1-1 1,2 1-1,13 12 126,14 42 55,-23-42-165,7 12-23,1 0 0,1-1 1,1-1-1,0 0 0,2-1 1,1-1-1,30 25 0,-47-43 6,1 0 1,-1 0-1,1 0 0,0-1 0,-1 1 0,1-1 1,0 0-1,0 0 0,0 0 0,0 0 0,0 0 1,0-1-1,0 1 0,0-1 0,1 0 0,-1 0 1,0 0-1,0 0 0,5-1 0,-4-1 8,0 1 0,0-1 0,0 0 0,0 0 0,0-1-1,-1 1 1,1-1 0,-1 0 0,1 0 0,-1 0 0,0 0 0,3-5 0,7-10 23,-1-1 1,-1 0 0,0-1 0,10-29 0,-15 34-52,9-19 50,53-138-549,-60 148 547,-2 0 1,0-1-1,-1 0 1,-1 0-1,0-29 0,-6 50 471,-1 12-383,-3 17-137,6-8 13,0 1 0,1 0-1,1 0 1,1 0 0,0-1 0,2 1 0,8 22 0,-11-34 11,1 0 1,0 0 0,0-1 0,0 1 0,1-1-1,0 0 1,0 0 0,0 0 0,1 0 0,8 7-1,-10-10 8,1 0 0,-1 0 0,1-1-1,0 1 1,-1-1 0,1 1 0,0-1-1,0 0 1,0-1 0,0 1 0,0-1-1,0 1 1,0-1 0,0-1 0,0 1-1,0 0 1,0-1 0,7-2 0,0-1 0,1 0 1,-1-1 0,0 0-1,0-1 1,-1 0-1,14-11 1,59-53 75,-47 39-76,26-27 124,75-89-1,-106 112-117,-27 36 44,-3 11-29,-3 30-18,1-14-21,0-26 2,1 0 0,0 0-1,0 0 1,0 0 0,0 0 0,0 0-1,1 0 1,-1 0 0,1 0 0,-1 0-1,1-1 1,-1 1 0,1 0 0,0 0-1,0 0 1,0-1 0,0 1 0,0 0-1,1-1 1,-1 1 0,0-1 0,1 0-1,-1 1 1,1-1 0,-1 0 0,1 0-1,0 0 1,-1 0 0,1 0 0,0 0-1,0-1 1,0 1 0,-1 0 0,1-1-1,0 0 1,0 1 0,0-1 0,0 0-1,0 0 1,0 0 0,0 0 0,0 0-1,0 0 1,0-1 0,2 0 0,11-3-4,1-1 0,-1 0 0,0-2 0,23-12 0,-13 6-30,-17 9 24,7-3-67,1 0-1,0 1 1,19-5-1,-34 11 80,-1 0-1,0 0 0,0 0 0,0 0 0,0 0 0,0 0 1,0 0-1,0 0 0,1 0 0,-1 0 0,0 0 0,0 0 1,0-1-1,0 1 0,0 0 0,1 0 0,-1 0 0,0 0 0,0 1 1,0-1-1,0 0 0,0 0 0,1 0 0,-1 0 0,0 0 1,0 0-1,0 0 0,0 0 0,0 0 0,0 0 0,0 0 1,1 0-1,-1 0 0,0 0 0,0 1 0,0-1 0,0 0 1,0 0-1,0 0 0,0 0 0,0 0 0,0 0 0,0 0 0,0 1 1,1-1-1,-1 0 0,0 0 0,0 0 0,0 0 0,0 0 1,0 1-1,0-1 0,0 0 0,0 0 0,0 0 0,0 0 1,0 0-1,0 0 0,-1 1 0,1-1 0,-8 13-15,-21 19 18,23-26-11,-15 17 2,-59 69 158,72-82-129,1 0-1,0 1 1,1 0 0,0 0-1,0 0 1,-7 25 0,12-35-23,1 0 1,-1 0-1,1 0 0,-1 1 1,1-1-1,0 0 1,-1 1-1,1-1 1,0 0-1,0 1 0,0-1 1,0 1-1,0-1 1,0 0-1,1 1 0,-1-1 1,0 0-1,1 0 1,-1 1-1,1-1 1,-1 0-1,1 0 0,0 1 1,-1-1-1,1 0 1,0 0-1,0 0 0,0 0 1,0 0-1,0 0 1,0 0-1,0 0 0,0-1 1,0 1-1,0 0 1,1-1-1,-1 1 1,0-1-1,0 1 0,1-1 1,-1 1-1,0-1 1,1 0-1,-1 0 0,0 0 1,1 0-1,-1 0 1,0 0-1,1 0 1,-1 0-1,0 0 0,1 0 1,1-2-1,8 0 8,0 0-1,0-1 1,0 0 0,-1-1-1,13-6 1,358-223 29,-305 182-32,209-151 22,-219 150 20,-3-4 1,62-70-1,-92 84 190,-28 25 97,-5 17-310,-1-1 0,0 1-1,0 0 1,1 0-1,-1-1 1,0 1-1,0 0 1,1 0-1,-1 0 1,0 0-1,0 0 1,1 0-1,-1 0 1,0 0-1,0 0 1,1 0-1,-1 1 1,0-1 0,0 0-1,1 0 1,-1 1-1,0-1 1,1 1-1,-1-1 1,0 0-1,0 2 1,-21 11 28,1 0 1,1 2-1,0 1 1,1 1-1,1 0 0,-30 36 1,27-29-44,-21 21-30,-137 157-389,142-156 273,2 2 0,-44 78 0,75-118 97,-1 1 0,1 0 0,1 0-1,0 0 1,0 0 0,1 0 0,0 1 0,0-1 0,0 12-1,2-16-12,1 0 0,-1-1 0,1 0-1,0 1 1,0-1 0,0 1 0,1-1 0,-1 0-1,1 0 1,0 0 0,1 0 0,-1 0-1,1 0 1,-1-1 0,1 1 0,0-1-1,0 1 1,1-1 0,-1 0 0,1 0-1,-1-1 1,5 3 0,20 9-475,1-1-1,0-1 1,0-1 0,1-2-1,53 9 1,11 4-1456,70 24 1254,-163-46 823,0 0-1,1 1 1,-1-1-1,0 1 1,0-1-1,0 1 1,0-1-1,0 1 1,0 0 0,0 0-1,-1-1 1,1 1-1,0 0 1,0 0-1,0 0 1,-1 0-1,1 0 1,-1 0-1,1 0 1,0 0 0,-1 0-1,0 0 1,1 0-1,-1 2 1,1-1-17,-1 1 0,0 0 1,0-1-1,0 1 0,-1 0 0,1-1 1,-1 1-1,0 0 0,1-1 0,-3 5 1,-4 7-92,0-1 1,-1 1-1,-10 13 1,9-15 161,-61 86 471,48-70-633,2 0-1,0 1 1,2 1 0,1 1-1,-18 45 1,35-75-7,0 0 0,-1 0 0,1 0 0,0 0 0,0 0 0,0 0 0,0 0 0,0 0 1,0 0-1,0 0 0,0 0 0,0 0 0,0-1 0,0 1 0,0 0 0,1 0 0,-1 0 1,0 0-1,1 0 0,-1 0 0,1-1 0,-1 1 0,1 0 0,-1 0 0,1-1 0,0 1 1,-1 0-1,1-1 0,0 1 0,0 0 0,-1-1 0,1 1 0,0-1 0,0 1 0,0-1 1,0 0-1,-1 1 0,1-1 0,0 0 0,0 0 0,0 0 0,0 1 0,0-1 0,0 0 1,0 0-1,0 0 0,1-1 0,61-2-353,-41 1-398,-17 1 575,-1 1 0,0 0-1,1 0 1,-1 0 0,0 1-1,1 0 1,-1 0 0,0 0 0,0 0-1,7 3 1,-9-3 230,-1 1 0,0-1 0,1 0-1,-1 0 1,0 1 0,0-1 0,0 1 0,0-1 0,-1 1-1,1-1 1,0 1 0,-1 0 0,1-1 0,-1 1 0,1 0-1,-1-1 1,0 1 0,1 0 0,-1 0 0,0-1 0,0 1-1,-1 0 1,1 0 0,0-1 0,0 1 0,-1 0 0,1-1-1,-1 1 1,-1 2 0,-2 12 381,1 1 0,0 0 1,0 18-1,6 23-2401,0-41 1225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10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0 203 6913,'64'-26'273,"16"-2"-9,8-2-144,9-1-312,1 3-144,-7 3-153,-11 6-79,-23 9 32,-8 4-120,-18 6 400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23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146 1 3265,'-77'4'0,"8"-4"424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33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13 501 1352,'-13'-8'344,"20"-5"256,11-4-215,31-11-257,13-7-136,17-11-128,4-3-48,6-9-1,0-1 25,9-4 72,3-3 56,-3 7 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7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220 0 4745,'-21'2'30,"1"0"0,0 2 0,0 0 0,0 1 1,0 1-1,-32 15 0,46-18-132,4-2 136,0 1-1,-1-1 1,1 0-1,0 0 1,-1 0-1,1 0 1,-1 0 0,1 0-1,-1-1 1,0 0-1,1 1 1,-1-1-1,1 0 1,-4 0-1,7-1 10,0 0-1,0 0 1,1 0 0,-1 0 0,0 0-1,1 0 1,-1 0 0,0 0-1,1 1 1,-1-1 0,1 1-1,0-1 1,-1 1 0,1 0-1,1-1 1,5 0-71,0 1 0,0 0 1,-1 1-1,1-1 0,0 2 0,-1-1 0,1 1 1,0 0-1,-1 0 0,0 1 0,0 0 1,1 0-1,-2 1 0,11 6 0,7 8 72,0 1 0,31 33 0,11 7 152,-48-43-213,1-2 0,1 0 0,1-2 1,0 0-1,0-1 0,1-1 1,1-1-1,-1-1 0,1-1 0,1-1 1,-1-1-1,25 1 0,-43-6-118,1 0-1,-1 0 1,0-1-1,1 0 1,-1 0-1,0 0 1,0-1-1,0 0 1,0 0-1,0 0 1,0 0-1,-1-1 1,9-5-1,-12 7 71,0 0 1,0-1-1,0 1 0,0 0 0,0 0 0,0 0 1,0-1-1,0 1 0,0 0 0,-1-1 1,1 1-1,0-1 0,-1 1 0,0-1 0,1 1 1,-1-1-1,0 0 0,1 1 0,-1-3 0,-1 2 35,1-1 0,-1 1 0,0 0 0,0 0 0,0-1 0,0 1 0,0 0-1,0 0 1,0 0 0,-1 0 0,1 0 0,-1 1 0,0-1 0,1 0 0,-1 1 0,-4-3-1,-18-13 243,0 2-1,-2 1 1,0 1 0,0 1-1,-35-11 1,22 9-482,-61-33 0,59 22-160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3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 13539,'76'-17'288,"26"18"-176,19 18-288,35 26 144,10 10 8,21 17 24,6 10 0,2 7-8,4 3-16,0 4-40,-7 6-120,-11 15-272,-12 8-176,-26 5-449,-20 1-303,-42-7-1112,-21-2 1383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79 2096,'-10'-14'192,"7"3"249,8 3-473,6 0-160,11-3-241,4 0-207,10-4 368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5 5505,'5'-5'464,"4"19"256,2 8-159,5 16-217,2 7-176,12 10-344,1 4-224,10 5-737,4-1-471,7-8 824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69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 2 5393,'-3'-1'144,"13"1"0,7 5-128,8 10 16,3 5 40,3 20 32,4 13 48,1 19 32,4 14-32,1 9-104,-2 4-128,-3-2-224,-5-5-168,-6-14-368,-6-11-192,-10-20-280,-2-12 607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8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8 6369,'-28'-8'745,"8"8"607,3 7-592,6 11-584,3 10-152,3 23-120,0 11-8,1 16 64,2 5-56,4 2-216,4-6-120,8-10-376,3-5-281,7-12-679,1-8 928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3.09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51 0 4569,'-11'6'456,"1"7"512,2 9-672,-1 4-72,3 6-64,0-1-64,6-6-456,3-3-224,6-5-464,2-3-256,2-3 768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4.04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1144 536,'64'-166'122,"20"-21"4608,-69 230-4361,-4-13-219,8 9-191,1-1 0,29 40 0,20 37-292,-48-70 157,-12-25-34,0-1 1,15 22-1,-24-41 204,0 1 0,0-1 0,0 1-1,0-1 1,0 0 0,1 1 0,-1-1-1,0 1 1,0-1 0,1 0 0,-1 1-1,0-1 1,0 0 0,1 1 0,-1-1 0,0 0-1,1 1 1,-1-1 0,0 0 0,1 0-1,-1 1 1,1-1 0,-1 0 0,0 0-1,1 0 1,-1 0 0,1 1 0,-1-1-1,0 0 1,1 0 0,-1 0 0,1 0-1,-1 0 1,1 0 0,-1 0 0,1 0-1,-1 0 1,0 0 0,1-1 0,-1 1 0,1 0-1,-1 0 1,1-1 0,5-21 2,-6-34 136,-3 32-151,-2 0 1,0 0 0,-1 0 0,-2 1 0,-18-40 0,-68-103 187,64 118 518,2-1-1,-31-75 1,54 100-198,5 24-475,0-1-1,0 1 1,0 0 0,0-1 0,0 1 0,0-1 0,0 1-1,0 0 1,0-1 0,0 1 0,1 0 0,-1-1 0,0 1-1,0 0 1,0-1 0,1 1 0,-1 0 0,0 0 0,0-1-1,1 1 1,-1 0 0,0 0 0,1-1 0,-1 1 0,0 0-1,1 0 1,-1 0 0,0-1 0,2 1 0,1 0 16,1 1-1,0-1 1,0 1 0,-1-1 0,1 1 0,0 0 0,-1 1-1,7 2 1,437 151-2291,-443-154 2232,0 0 0,0 0 1,0 0-1,0 0 0,0-1 1,0 0-1,1 0 0,-1 0 1,0 0-1,0-1 1,0 0-1,0 1 0,0-1 1,0-1-1,7-2 0,-8 2 8,-1 0-1,1 0 0,-1-1 0,1 1 0,-1 0 0,0-1 0,0 1 0,0-1 1,-1 0-1,1 0 0,-1 0 0,1 0 0,-1 0 0,0 0 0,0 0 0,0 0 0,-1 0 1,1-1-1,-1 1 0,1-4 0,-1-9-324,1 1 1,-2-1-1,0 0 1,-1 1-1,-1-1 0,-8-26 1,10 36 419,-1-1 0,0 1 1,-1 0-1,1 0 0,-1 0 0,0 1 1,-1-1-1,1 1 0,-1-1 0,0 1 1,-1 0-1,1 1 0,-1-1 0,0 1 1,0 0-1,0 0 0,0 0 1,-12-5-1,14 8 59,0 1 1,1-1 0,-1 1-1,0-1 1,0 1 0,1 0-1,-1 0 1,0 0 0,0 0-1,1 1 1,-1-1 0,0 1-1,1-1 1,-1 1 0,1 0-1,-1 0 1,0 0 0,1 1-1,-4 1 1,5-2-124,1 0 1,-1 0-1,0 0 0,0 0 1,0 0-1,0 0 0,1 0 1,-1 0-1,0 0 0,1 0 1,-1 1-1,1-1 0,0 0 1,-1 0-1,1 1 0,0-1 1,0 0-1,-1 0 0,1 1 1,0-1-1,0 0 0,1 1 1,-1-1-1,0 0 0,0 1 1,1-1-1,-1 0 0,1 0 1,-1 1-1,1-1 0,-1 0 1,1 0-1,0 0 0,-1 0 1,1 0-1,0 0 0,0 0 1,0 0-1,0 0 0,0 0 1,1 0-1,6 7-96,0-1-1,0-1 1,1 0-1,-1 0 1,1-1-1,1 0 1,-1 0-1,1-1 1,0 0 0,0-1-1,0 0 1,17 2-1,-22-4 34,1 0 0,0 0 0,-1-1 0,1 0-1,0 0 1,-1 0 0,1-1 0,-1 0 0,1 0 0,0 0 0,-1-1-1,0 0 1,1 0 0,-1 0 0,0 0 0,0-1 0,0 0 0,0 0-1,-1-1 1,1 1 0,-1-1 0,0 0 0,0 0 0,6-8 0,-2-3-18,0 0 1,-1 0 0,0 0 0,-1-1-1,-1 1 1,-1-1 0,0-1 0,-1 1-1,-1-1 1,0 1 0,-1-20 0,-1 24 284,-1-1 1,0 1 0,0 0 0,-1-1 0,-1 1-1,0 0 1,-1 0 0,0 1 0,-1-1 0,0 1-1,-1 0 1,0 0 0,-1 1 0,0 0 0,-13-15-1,-19-7 550,32 27-712,0 1 1,0-1-1,1-1 1,0 1-1,0-1 1,1 0-1,-1-1 1,1 1-1,-8-14 1,14 12-98,8 11 35,12 11 19,122 103 87,-123-104-122,1 0 0,0-1 1,1-2-1,0 0 0,41 12 1,-36-14-359,0-2 0,1-1 0,0-2 0,0 0 0,0-2 0,51-4 0,-5-10-565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3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5297,'7'-3'547,"-1"0"1,0 0-1,0-1 0,-1 1 1,1-1-1,-1-1 0,0 1 0,7-8 1,-7 7-192,0 0 1,0 0-1,1 1 1,0-1-1,9-4 1,-12 8-331,0 0 1,0 0-1,0 0 0,0 0 1,0 1-1,1-1 0,-1 1 1,0 0-1,1-1 0,-1 2 0,0-1 1,0 0-1,1 1 0,-1-1 1,0 1-1,4 1 0,219 91 483,-179-76-294,0 2 0,-1 2 0,-2 2 0,0 2 0,-2 2 0,-1 1 1,-1 3-1,64 62 0,-51-40-138,-1 3 0,-3 3 0,59 92 0,-80-105-22,-2 1 0,-2 1 0,-3 1 0,-1 0 1,22 94-1,-17-23 129,11 144 0,-30-187-348,-4 1 1,-3-1 0,-12 80-1,-8-48-2145,11-76 1462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4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6649,'6'23'6307,"41"204"-4442,22 80-1357,-66-296-445,1 1 1,0-1 0,1 0 0,0-1 0,7 11 0,-10-19-24,-1 0 1,0 0-1,0 0 1,1-1-1,-1 1 1,1 0-1,0-1 1,0 1-1,-1-1 1,1 0-1,0 1 1,0-1 0,0 0-1,0 0 1,0 0-1,0-1 1,1 1-1,-1 0 1,0-1-1,0 0 1,1 1-1,-1-1 1,0 0-1,0 0 1,1 0-1,-1 0 1,0-1-1,0 1 1,1-1-1,-1 1 1,0-1-1,4-1 1,5-4 103,0 0 0,0-1 0,-1 0 0,0-1 0,-1 0 0,12-12 0,52-65 349,-35 39-287,73-84 198,160-172-2068,-254 287-389,-5 6 685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2205 57 5241,'0'-2'-56,"0"-1"0,1 1 0,-1 0 0,1-1 0,0 1-1,-1 0 1,1 0 0,0 0 0,0 0 0,1 0 0,1-3 0,-2 3 183,0 0 0,1 0 0,-1 1 0,0-1 0,0 0 1,-1 0-1,1-1 0,0 1 0,-1 0 0,1 0 0,0-3 1031,-2 5-1096,1 0-1,-1 0 1,1 0 0,0 0-1,-1 0 1,1 0 0,0 0-1,-1 0 1,1 0 0,-1 0-1,1 0 1,0 0-1,-1 1 1,1-1 0,0 0-1,-2 2 371,2-2-371,-1 0 1,1 1 0,0-1-1,0 0 1,0 1 0,-1-1-1,1 0 1,0 1-1,0-1 1,0 0 0,0 1-1,0-1 1,0 0 0,0 1-1,0-1 1,0 0-1,0 1 1,0-1 0,0 1-1,0-1 1,0 1 0,-6 20 316,6-21-378,0 15 148,0 0-1,-1 1 1,-1-1-1,-1 0 1,0 0-1,-1 0 1,0 0-1,-1-1 1,-1 1-1,-9 16 1,-15 15-58,-2-2 1,-2-1 0,-1-2-1,-3-2 1,-1-1-1,-66 50 1,-18 1 353,-146 77-1,200-127-236,-2-3-1,-1-4 1,-2-2-1,-1-4 1,-1-3 0,-144 25-1,156-41-248,1-2 0,-1-2-1,0-4 1,1-2 0,-1-3 0,1-3-1,0-2 1,-121-40 0,124 30-889,7 0 323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14 6033,'-15'-14'2941,"-2"16"-2545,0 0 1,0 1-1,1 0 1,-28 11-1,-12 2-198,-109 14 384,85-17 499,-94 28 0,167-39-1016,1 0 0,-1 0 1,1 0-1,0 1 1,0 0-1,0 1 1,0-1-1,1 1 1,0 0-1,-1 0 0,-5 7 1,9-8-69,1-1 1,-1 1-1,1-1 1,0 1-1,0 0 1,0-1-1,0 1 1,1 0-1,-1 0 1,1 0-1,0 0 1,0-1-1,0 1 1,0 0-1,0 0 1,0 0-1,1 0 0,-1-1 1,1 1-1,0 0 1,0 0-1,0-1 1,0 1-1,0-1 1,1 1-1,-1-1 1,1 1-1,2 1 1,13 18 53,1-1 0,1-1-1,0-1 1,2 0 0,0-2 0,40 26 0,0 1 128,32 30 25,-30-23-102,76 48 1,66 42-1930,-191-133 1279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5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1498 429 5553,'-185'-70'768,"-4"-4"1393,4 13-1969,4 6-24,15 9-80,6 6-48,21 9-48,19 6-160,34 10-424,22 5-240,42 8-441,62 4-1727,20 1 2215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285 273 552,'4'-1'1005,"1"-1"1,0 0-1,7-5 0,-12 7-933,0 0-1,0-1 1,1 1 0,-1 0 0,0-1-1,0 1 1,0 0 0,0-1-1,0 1 1,1 0 0,-1-1 0,0 1-1,0 0 1,0-1 0,0 1-1,0 0 1,0-1 0,0 1-1,0 0 1,0-1 0,0 1 0,0-1-1,0 1 1,0 0 0,0-1-1,-1 1 1,1 0 0,0-1 0,0 1-1,0 0 1,0-1 0,0 1-1,-1-1 1,1 1 38,-1-1 0,1 0 0,0 1 0,-1-1 0,1 1 0,0-1 0,-1 0 0,1 1 0,-1-1 0,1 1 0,-1 0 0,1-1 0,-1 1 0,1-1 0,-1 1 0,1 0 0,-2-1 0,-3 1 64,1-1-1,-1 2 0,0-1 1,0 1-1,1 0 1,-1 0-1,0 0 0,1 1 1,-1 0-1,1 0 1,-1 0-1,-7 6 0,10-6-104,0 0-1,0 0 1,0 0-1,0 1 0,0-1 1,0 0-1,1 1 1,-1-1-1,1 1 0,0 0 1,0 0-1,-1 0 1,1-1-1,1 1 1,-1 0-1,0 1 0,0-1 1,1 0-1,0 0 1,-1 0-1,1 0 0,0 0 1,0 1-1,1-1 1,0 5-1,-1-6-38,0 0-1,0-1 0,1 1 1,-1 0-1,1-1 1,-1 1-1,1-1 1,-1 1-1,1-1 0,-1 1 1,1-1-1,0 1 1,0-1-1,0 0 1,0 1-1,0-1 0,0 0 1,0 0-1,0 0 1,0 0-1,0 0 0,0 0 1,1-1-1,-1 1 1,0 0-1,0-1 1,3 2-1,-2-2 24,0 0 0,-1 0 0,1 0 0,0-1 0,0 1 0,0 0-1,0-1 1,0 1 0,-1-1 0,1 0 0,0 0 0,0 0 0,-1 0 0,1 0 0,-1 0 0,1-1 0,-1 1-1,1-1 1,-1 1 0,2-3 0,-1 2-17,-1 0 1,0 0-1,1-1 0,-1 1 0,0 0 0,0-1 1,0 0-1,0 1 0,0-1 0,0 0 1,-1 1-1,1-1 0,-1 0 0,0 0 0,1 0 1,-1 0-1,0 1 0,0-1 0,-1 0 0,1 0 1,0 0-1,-1 0 0,1 1 0,-1-1 0,0 0 1,0 1-1,-2-5 0,2 4-28,0 0 0,-1 1-1,1-1 1,-1 1 0,1 0 0,-1 0 0,0 0-1,1 0 1,-1 0 0,0 0 0,0 0 0,-1 1-1,1-1 1,0 1 0,0 0 0,0 0 0,-1 0-1,1 0 1,0 0 0,-1 0 0,1 1 0,-1 0-1,1-1 1,-1 1 0,1 0 0,-4 1-1,4-1-13,0 0 0,0 1 0,0 0-1,0-1 1,1 1 0,-1 0-1,0 0 1,0 0 0,0 0-1,1 0 1,-1 1 0,0-1-1,1 1 1,-4 3 0,4-4 7,1 1 1,-1-1-1,0 1 1,1 0-1,-1 0 0,1-1 1,-1 1-1,1 0 1,0 0-1,-1 0 1,1 0-1,0 0 1,0-1-1,0 1 1,0 0-1,0 0 1,1 0-1,-1 0 1,0 0-1,1 2 0,0-1 20,0 0-1,0 0 1,0 0 0,0 0-1,1 0 1,-1 0-1,1-1 1,-1 1-1,1 0 1,0-1-1,0 1 1,-1-1-1,2 0 1,-1 0-1,0 0 1,0 0-1,0 0 1,1-1-1,-1 1 1,1-1-1,-1 0 1,1 0-1,-1 0 1,1 0-1,0-1 1,-1 1-1,1-1 1,0 1-1,-1-1 1,1 0 0,0-1-1,0 1 1,-1-1-1,1 1 1,4-3-1,-4 2 1,0 1 0,0-2 0,0 1-1,-1 0 1,1-1 0,0 1 0,-1-1 0,1 0-1,-1 0 1,1 0 0,-1-1 0,0 1 0,0-1 0,0 0-1,0 1 1,0-1 0,0 0 0,-1 0 0,1 0-1,-1-1 1,0 1 0,1 0 0,-1-1 0,0 1 0,-1-1-1,1 1 1,0-1 0,-1 0 0,0 1 0,0-1-1,0 1 1,0-7 0,-1 8-16,1 0 0,0 0-1,-1 0 1,1 0 0,-1 0 0,1 1-1,-1-1 1,0 0 0,0 0 0,0 1 0,0-1-1,0 0 1,0 1 0,0-1 0,0 1-1,0 0 1,0-1 0,-1 1 0,1 0 0,-1 0-1,1 0 1,0 0 0,-1 0 0,1 0-1,-1 1 1,0-1 0,1 1 0,-1-1-1,1 1 1,-1 0 0,0 0 0,1 0 0,-1 0-1,-3 0 1,-1 1-19,1 0 1,-1 0-1,0 1 0,0-1 1,1 2-1,-1-1 0,1 1 1,-9 6-1,8-5 1,1 0 0,0 1 0,-1 1-1,1-1 1,1 1 0,-1 0 0,1 0 0,-5 9-1,8-13 19,0-1 0,0 1 0,0 0 0,0 0 0,0 0 0,0 0 0,1 1 0,-1-1 0,1 0 0,-1 0 0,1 0 0,0 1 0,-1-1 0,1 0 0,0 0 0,0 1-1,1-1 1,-1 0 0,0 0 0,1 1 0,-1-1 0,1 0 0,-1 0 0,1 0 0,0 0 0,-1 0 0,1 0 0,0 0 0,0 0 0,1 0 0,-1 0 0,0-1 0,3 4-1,-1-3 19,0 0 0,-1 0 0,1 0-1,1 0 1,-1 0 0,0-1 0,0 0-1,0 0 1,1 0 0,-1 0 0,0 0-1,1-1 1,-1 0 0,0 0-1,1 0 1,-1 0 0,0-1 0,1 1-1,5-3 1,-1 0 42,1-1 0,-1 1-1,0-2 1,-1 1 0,1-1 0,11-10 0,-15 12-35,-1-1 0,1 1 1,-1-1-1,0 0 0,0 0 1,0-1-1,0 1 0,-1-1 1,3-6-1,-4 10-25,-1-1 0,1 0 0,0 0 0,-1 0 0,0 1 0,1-1 0,-1 0 0,0 0 0,0 0 0,0 0 0,0 0 0,0 0 0,0 0 0,0 0 0,0 0 0,-1 1 0,1-1 0,-1 0 0,1 0 0,-1 0 0,0 1 0,1-1 0,-1 0 0,0 1 0,0-1 0,0 0 0,0 1 0,0 0 0,-2-2 0,0-1-20,-1 1-1,1 0 1,-1 0 0,0 1-1,0-1 1,0 1 0,0 0-1,0 0 1,-1 1 0,1-1-1,0 1 1,-1 1 0,1-1-1,-1 1 1,1-1 0,0 2-1,-1-1 1,1 0 0,-6 3 0,5-2-8,0 0 0,0 1 0,0 0 0,0 0 0,1 1 0,-1-1 0,1 1 0,-1 1 0,1-1 0,0 1 0,0-1 0,0 2 0,1-1 0,-1 0 0,1 1 0,-6 9 0,8-12 22,0 0 0,0 0 1,0 1-1,0-1 1,0 1-1,1-1 1,-1 1-1,1-1 0,-1 1 1,1-1-1,0 1 1,0 0-1,-1-1 1,1 1-1,1-1 0,-1 1 1,0 0-1,1-1 1,-1 1-1,1-1 1,-1 1-1,1-1 1,0 1-1,0-1 0,0 0 1,0 1-1,0-1 1,1 0-1,-1 0 1,0 0-1,1 0 0,1 1 1,0 0 13,0 0 0,0 0 0,1 0 1,-1-1-1,1 0 0,-1 0 0,1 0 0,0 0 0,-1-1 1,1 0-1,0 0 0,0 0 0,0 0 0,0-1 1,0 0-1,7 0 0,-5-1 15,1-1 0,-1 0 0,1 0 0,-1-1 1,0 1-1,0-2 0,0 1 0,0-1 0,-1 0 0,11-9 0,-16 12-26,0 1-1,1 0 0,-1-1 0,1 1 0,-1 0 1,0-1-1,1 1 0,-1-1 0,0 1 1,1-1-1,-1 1 0,0-1 0,0 1 0,1-1 1,-1 1-1,0-1 0,0 0 0,0 1 1,0-1-1,1 1 0,-1-1 0,0 0 0,0 1 1,0-1-1,0 1 0,0-1 0,0 0 1,0 1-1,-1-1 0,1 1 0,0-2 0,-1 1-14,0 0 0,1 0 0,-1 0 0,0 0 0,0 1 1,0-1-1,0 0 0,0 0 0,0 1 0,0-1 0,0 1 0,0-1 0,-1 1 0,-5-3-112,0 2 0,0-1 0,-10 1 0,11 1 45,0 0 0,0 1 0,0 1 0,0-1 0,1 1 0,-1 0 0,0 1 0,0-1 0,1 1 1,-7 5-1,11-6-24,5-2 76,4-1 36,4-6 10,1 0 1,-1 0-1,-1-2 1,1 0-1,-1 0 1,14-16 0,0 1-5,-23 23-23,1-2 1,-1 1-1,1 0 1,-1-1-1,0 1 1,0-1-1,0 0 1,0 0-1,0 0 1,0 0 0,-1 0-1,1 0 1,-1-1-1,0 1 1,1 0-1,0-7 1,-2 10 1,0-1 1,-1 1 0,1 0-1,0 0 1,0 0-1,-1-1 1,1 1 0,0 0-1,0 0 1,0 0-1,-1 0 1,1 0 0,0 0-1,0 0 1,-1 0-1,1 0 1,0 0 0,0 0-1,-1 0 1,1 0 0,0 0-1,0 0 1,-1 0-1,1 0 1,0 0 0,0 0-1,-1 0 1,1 0-1,0 0 1,-1 1 0,-8 3-182,-88 64-1073,57-39 635,58-44 657,2 1 0,25-13 0,-24 15 46,39-31 0,-45 29-28,1 0 0,23-31 0,-39 45-49,0 0 1,0 0 0,0 0-1,0 0 1,0 0 0,0 0-1,0 0 1,0-1 0,0 1-1,0 0 1,0 0 0,0 0-1,0 0 1,0 0 0,0 0-1,0 0 1,0 0 0,0-1-1,0 1 1,0 0 0,0 0-1,0 0 1,0 0 0,0 0-1,0 0 1,0 0 0,0 0-1,0-1 1,0 1 0,0 0-1,0 0 1,0 0 0,0 0-1,0 0 1,0 0 0,0 0-1,0 0 1,0 0 0,0-1-1,0 1 1,0 0 0,-1 0-1,1 0 1,0 0 0,0 0-1,0 0 1,0 0 0,0 0-1,0 0 1,0 0 0,0 0-1,0 0 1,0 0 0,-1 0-1,1 0 1,0 0 0,0 0-1,0 0 1,0 0 0,0 0-1,0 0 1,0 0 0,0 0-1,0 0 1,0 0 0,-1 0-1,1 0 1,-4 2-1,0-1 1,0 1-1,0 1 0,0-1 0,0 0 1,1 1-1,-7 6 0,2-3-10,-368 316-215,375-320-13,4-3 90,12-8 43,21-16 141,48-42 323,45-33 317,-104 84-592,-11 8-29,0-1 1,0-1-1,-1-1 1,25-24-1,-62 55 110,9-8-158,-66 57-205,-213 203-673,388-350 280,-93 77 596,85-70 352,-67 57-294,1 1 0,34-17 0,-112 72 142,57-41-205,0 0-8,0-1 1,0 1-1,0 0 0,0-1 0,0 1 1,0 0-1,-1-1 0,1 0 1,-2 1-1,3-1 7,-1 0 0,1-1 0,-1 1 0,1 0 0,0 0 0,-1-1 0,1 1 0,-1 0 0,1-1 0,0 1 0,-1 0 0,1-1 0,0 1 0,-1-1 0,1 1-1,0-1 1,0 1 0,-1-1 0,1 1 0,0-1 0,0 1 0,0-1 0,-1 1 0,1-1 0,0 0 0,0 1 0,0-1 0,0 0 0,-9-59 148,-4-19 112,10 70-205,1-1 1,-1 1-1,-1 0 0,1 1 0,-1-1 1,-6-10-1,14 28 127,-1 0 0,1 1 0,-1-1 0,2 14 0,3 7 146,3 5 51,1-1-1,24 51 1,-27-67-309,1-1-1,0 0 0,1-1 1,1 0-1,0-1 1,16 15-1,-26-28-45,1 1 0,0-1-1,0 0 1,0 0 0,0 0-1,5 2 1,-7-4-15,-1 1 0,1-1 0,-1 0 0,1 0 0,-1 0 0,1 0 0,-1 0 0,1 0 0,-1 0-1,1 0 1,-1 0 0,1 0 0,0 0 0,-1-1 0,1 1 0,-1 0 0,1 0 0,-1-1 0,1 0 0,0 1 3,-1-1-1,1 0 1,-1 0-1,1 1 1,-1-1-1,0 0 1,1 0-1,-1 0 1,0 0-1,0 0 1,1 0-1,-1 0 1,0 0-1,0 0 1,0 0-1,0 0 1,0 1-1,0-3 1,-1-4 25,1-1-1,-2 1 1,1 0 0,0-1 0,-1 1-1,0 0 1,-1 0 0,-5-12 0,-4-5-14,-15-24 0,6 12-67,-5-13-119,11 20-107,-1 0 0,-37-51 0,50 77 237,0 0 0,0 1 0,0-1 0,0 1 0,-5-4 0,7 6 27,1 0-1,-1 0 1,1 0-1,0-1 1,-1 1-1,1 0 1,-1 0-1,1 0 1,0 0-1,-1 0 1,1 0-1,-1 0 1,1 0-1,-1 0 1,1 0-1,0 0 1,-1 0-1,1 0 1,-1 0-1,1 1 0,0-1 1,-1 0-1,1 1 2,-1-1 0,1 1 0,0 0 0,0-1 0,-1 1-1,1 0 1,0 0 0,0-1 0,0 1 0,0 0 0,0-1-1,0 1 1,0 0 0,0 0 0,0-1 0,0 1-1,0 0 1,1-1 0,-1 1 0,0 0 0,1 1 0,3 13 92,2-1 1,-1 1-1,1-1 1,1 0-1,13 20 1,46 61 366,-42-65-321,1 0 1,48 44-1,-64-69-37,-9-5-90,0 0 1,0 0-1,0 0 0,0 0 1,1 0-1,-1 0 0,0 0 1,0 0-1,0 0 0,0 0 1,0 0-1,0 0 1,1 0-1,-1 0 0,0 0 1,0 0-1,0 0 0,0 0 1,0-1-1,0 1 0,1 0 1,-1 0-1,0 0 0,0 0 1,0 0-1,0 0 1,0 0-1,0-1 0,0 1 1,0 0-1,0 0 0,0 0 1,0-1-1,0 0 11,0 0-1,0 0 1,0 0-1,0-1 1,0 1-1,-1 0 1,1 0-1,0 0 1,-1 0-1,1 0 1,0 0-1,-1 0 1,1 0 0,-1 0-1,-1-2 1,-16-22 79,-25-27 0,24 29-199,-27-38-1,30 32-129,1 0 1,-16-41-1,17 35-52,-24-42-1,36 72 240,-1 0-1,0 1 0,0-1 0,0 1 1,-1 0-1,1 0 0,-1 0 0,0 1 1,-4-4-1,8 7 43,0 0 1,0 0-1,0 0 1,0 0-1,0 0 1,0 0-1,0 0 0,-1-1 1,1 1-1,0 0 1,0 0-1,0 0 1,0 0-1,0 0 0,0 0 1,-1 0-1,1 0 1,0 0-1,0 0 1,0 1-1,0-1 1,0 0-1,0 0 0,0 0 1,-1 0-1,1 0 1,0 0-1,0 0 1,0 0-1,0 0 0,0 0 1,0 0-1,0 1 1,0-1-1,0 0 1,0 0-1,-1 0 1,1 0-1,0 0 0,0 0 1,0 0-1,0 1 1,0-1-1,0 0 1,0 0-1,0 0 0,0 0 1,0 0-1,0 1 1,0-1-1,0 0 1,0 0-1,0 0 1,0 0-1,0 0 0,0 1 1,0-1-1,0 0 1,0 0-1,2 10-64,-2-9 64,17 60 346,43 112-1,-50-151-235,-1-1 0,2 0 0,1-1 0,0 0 0,1-1-1,0-1 1,21 21 0,31 34 509,-118-152-839,-59-120 0,74 123-32,37 75 247,1 1 1,0-1-1,0 1 1,0-1 0,-1 1-1,1-1 1,0 1-1,0 0 1,-1-1-1,1 1 1,0-1 0,-1 1-1,1 0 1,0 0-1,-1-1 1,1 1-1,-1 0 1,1 0-1,0-1 1,-1 1 0,1 0-1,-1 0 1,1 0-1,-1 0 1,1 0-1,0 1 0,0-1 1,-1 1-1,1-1 1,0 0-1,0 1 0,0-1 1,0 1-1,0-1 1,-1 1-1,1-1 0,0 1 1,0-1-1,0 0 1,0 1-1,0-1 0,0 1 1,0 0-1,3 28-153,0-11 141,1-1 0,1 1 0,0-1 0,12 27 0,35 64 74,-35-76-15,-15-28-32,-1-2-6,-1-1 0,1 1 0,-1-1 0,1 0 0,0 1 0,0-1 0,0 0 0,0 0 0,0 0 0,0 0 0,0 1 0,1 0 0,-2-3-7,0 1 1,1 0-1,-1 0 1,0-1-1,0 1 1,0 0-1,0-1 1,0 1-1,0 0 1,0 0-1,0-1 1,0 1-1,0 0 1,0-1-1,0 1 1,0 0-1,0-1 1,0 1-1,0 0 1,-1 0-1,1-1 0,0 1 1,0 0-1,0-1 1,0 1-1,0 0 1,0 0-1,-1 0 1,1-1-1,0 1 1,0 0-1,0 0 1,-1 0-1,1-1 1,0 1-1,0 0 1,0 0-1,-1 0 1,1 0-1,0 0 0,-1-1 1,0 1-67,0 1 0,0-1-1,0 0 1,0 0 0,0 0 0,0 1 0,0-1-1,0 1 1,0-1 0,0 1 0,0-1 0,1 1-1,-1 0 1,0-1 0,-1 2 0,2-1 59,-1-1 0,1 0-1,-1 1 1,1-1 0,-1 1 0,1-1 0,0 1 0,-1-1 0,1 1 0,0 0-1,-1-1 1,1 1 0,0 0 0,0-1 0,-1 1 0,1 0 0,0-1 0,0 1 0,0 0-1,0-1 1,0 1 0,0 0 0,0-1 0,0 1 0,0 0 0,0 0 0,0-1-1,0 2 1,4-18 163,35-272 159,-23 195-316,-14 83 2,-1 4 1,0 0 0,0 0 0,0-1 0,-1 1 0,1 0 0,-1-1 0,0 1 0,-1-1 0,-1-9 0,2 16 3,0 0-1,0-1 1,0 1 0,0 0 0,0 0-1,0-1 1,0 1 0,0 0-1,-1-1 1,1 1 0,0 0 0,0-1-1,0 1 1,0 0 0,0 0-1,-1-1 1,1 1 0,0 0 0,0 0-1,0 0 1,-1-1 0,1 1 0,0 0-1,0 0 1,-1 0 0,1 0-1,0 0 1,0 0 0,-1-1 0,1 1-1,0 0 1,0 0 0,-1 0-1,1 0 1,0 0 0,-1 0 0,-8 10-95,-3 18-6,3 3 82,1 1-1,2 0 0,-4 34 1,-2 6 44,-4 4 16,8-40 13,1 0 1,-5 67-1,12-99-22,1-5-5,3-8 12,3-16 19,36-157 159,-33 131-201,7-83 0,-16 125-22,0 6 0,-1 0 0,0-1 1,0 1-1,0-1 0,0 1 0,0-1 1,0 1-1,-1-1 0,1 1 1,-2-6-1,2 9 7,0 0 0,0 0-1,0 0 1,0 0 0,0-1 0,0 1-1,-1 0 1,1 0 0,0 0 0,0 0-1,0 0 1,0-1 0,0 1 0,0 0-1,0 0 1,0 0 0,0 0-1,-1 0 1,1 0 0,0 0 0,0-1-1,0 1 1,0 0 0,0 0 0,0 0-1,-1 0 1,1 0 0,0 0 0,0 0-1,0 0 1,0 0 0,0 0 0,-1 0-1,1 0 1,0 0 0,0 0 0,0 0-1,0 0 1,0 0 0,-1 0 0,1 0-1,0 0 1,0 0 0,0 1 0,0-1-1,0 0 1,0 0 0,-1 0 0,1 0-1,0 0 1,0 0 0,0 0 0,0 1-1,0-1 1,0 0 0,0 0 0,0 0-1,-6 13-91,-3 20 65,1 1 1,-8 57 0,7-37 43,-44 248 201,52-290-106,5-20-19,5-20 11,25-127 46,-30 125-262,0-1 1,-2 0 0,0-38 0,-1 57 62,0 7-34,1 7-185,-3 0 236,1 0 0,0 0-1,-1-1 1,0 1 0,1 0-1,-1 0 1,0-1 0,1 1-1,-1 0 1,0-1-1,0 1 1,-1 1 0,0 0-69,0 0 48,1 0 1,-1 0-1,0-1 0,0 1 1,0-1-1,0 0 0,0 0 1,0 1-1,0-2 0,0 1 1,-1 0-1,-4 2 0,4-3-4,-1 0 0,1 0 0,-1 0-1,1-1 1,-1 0 0,1 0 0,-1 0-1,1 0 1,-7-2 0,-2-1 91,0 1 1,-1 0 0,1 2-1,-1 0 1,1 0-1,-1 1 1,1 1 0,-23 7-1,35-9-26,0 0-1,0 0 0,0 0 1,0 0-1,0 0 0,0 0 1,0 0-1,-1 0 0,1 0 0,0 0 1,0 0-1,0 0 0,0 0 1,0 0-1,0 0 0,0 0 1,0 0-1,0 0 0,0 0 1,-1 0-1,1 0 0,0 0 1,0 0-1,0 0 0,0 0 1,0 0-1,0 0 0,0 0 1,0 0-1,0 0 0,0 1 1,0-1-1,0 0 0,0 0 1,0 0-1,0 0 0,-1 0 0,1 0 1,0 0-1,0 0 0,0 0 1,0 1-1,0-1 0,0 0 1,0 0-1,0 0 0,0 0 1,0 0-1,0 0 0,0 0 1,0 0-1,0 0 0,0 1 1,0-1-1,0 0 0,0 0 1,0 0-1,0 0 0,0 0 1,1 0-1,-1 0 0,0 0 1,0 0-1,0 1 0,0-1 1,0 0-1,0 0 0,0 0 0,0 0 1,9 3 138,13 1-63,46 10 155,118 43 0,-185-57-235,38 13 152,40 6 0,-88-22 14,1-1 0,0 0 0,-14-9 0,-1 0-85,-12-5-76,0 3-1,-1 2 0,-1 1 1,-41-6-1,76 18-9,-15-4-2,16 4 4,1 0 1,-1 0 0,1 0-1,0-1 1,-1 1 0,1 0 0,-1 0-1,1 0 1,0 0 0,-1-1-1,1 1 1,-1 0 0,1-1-1,0 1 1,-1 0 0,1-1 0,0 1-1,0 0 1,-1-1 0,1 1-1,0 0 1,0-1 0,-1 1-1,1-1 1,0 1 0,0-1 0,0 1-1,0-1 1,-1 1 0,1-1-1,0 0 1,1 1 0,-1-1-1,0 1 1,0 0-1,1-1 1,-1 1 0,0-1-1,0 1 1,1 0-1,-1-1 1,0 1 0,1 0-1,-1 0 1,0-1 0,1 1-1,-1 0 1,0 0-1,1 0 1,-1 0 0,1-1-1,-1 1 1,0 0-1,1 0 1,-1 0 0,1 0-1,-1 0 1,0 0-1,1 0 1,-1 0 0,1 0-1,-1 1 1,15 2 14,-14-2-12,77 31 75,0 1 16,-69-30-74,1 1 19,0 0 0,0-1-1,0-1 1,0 0 0,0-1-1,1 0 1,18-2 0,-28 1-29,-1 0 1,1 0 0,-1 0-1,1 0 1,-1 0-1,1-1 1,-1 1 0,1 0-1,-1 0 1,0 0-1,1-1 1,-1 1 0,1 0-1,-1-1 1,0 1-1,1 0 1,-1-1 0,0 1-1,1-1 1,-1 1-1,0-1-1,0 1-1,0 0 0,0-1 1,0 1-1,0 0 0,0-1 1,0 1-1,0 0 1,0-1-1,0 1 0,0 0 1,0-1-1,-1 1 0,1 0 1,0-1-1,0 1 0,0 0 1,0 0-1,-1-1 1,1 1-1,0 0 0,0 0 1,-1-1-1,-15-10 146,-10-2-104,-1 2 1,0 2-1,-46-10 0,-25-7-103,77 17 12,15 6 1,1 0 0,-1 1 0,0 0 0,0 0 0,-10-1 0,37 15-189,41 21 226,43 21 243,-88-47-177,0-1-1,0-1 1,0-1 0,28 3-1,-30-7 11,22-1-1,-31 0-41,-1 0-1,1 0 0,-1-1 1,0 1-1,0-1 1,1-1-1,6-4 0,-12 7-23,0 0-1,0 0 1,0 0-1,0 0 0,1 0 1,-1 0-1,0 0 0,0 0 1,0 0-1,0 0 1,0 0-1,0 0 0,1-1 1,-1 1-1,0 0 1,0 0-1,0 0 0,0 0 1,0 0-1,0 0 1,0-1-1,0 1 0,0 0 1,1 0-1,-1 0 1,0 0-1,0-1 0,0 1 1,0 0-1,0 0 1,0 0-1,0 0 0,0-1 1,0 1-1,0 0 0,0 0 1,0 0-1,0-1 1,0 1-1,0 0 0,-1 0 1,-5-4 82,-15 0-43,20 4-36,-235-28-1776,233 28 1542,3 0 59,-1 0-1,0-1 1,0 1-1,0 0 0,0 0 1,1 0-1,-1 0 1,0 0-1,0 0 1,0 0-1,0 1 1,0-1-1,1 0 1,-1 1-1,0-1 1,-1 1-1,1 8-924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150 70 1464,'-6'-7'449,"-1"1"1,0 0-1,0 1 0,-1 0 0,1 0 0,-1 1 0,0 0 1,-14-5-1,-12-6-463,32 14-13,1 0 0,-1 1 0,0-1 0,0 1 0,0 0 0,1-1 0,-1 1 0,0 0 0,0 0 0,1 0 0,-1 1 0,0-1 0,0 0 0,-2 2 0,3-2 27,1 0 0,0 0-1,-1 1 1,1-1-1,0 0 1,-1 0-1,1 1 1,0-1 0,-1 0-1,1 1 1,0-1-1,-1 0 1,1 1-1,0-1 1,0 1 0,-1-1-1,1 1 1,0-1-1,0 0 1,0 1-1,0-1 1,0 1 0,-1-1-1,1 2 1,0-1 34,1 0 0,-1 0 0,0 0 0,0 0 0,1 0 1,-1 0-1,0 0 0,1 0 0,-1 0 0,1 0 0,-1 0 0,1 0 0,0 0 1,-1 0-1,2 1 0,6 7-179,-1 0-1,1-1 1,1-1 0,-1 1 0,1-2 0,0 1-1,16 7 1,-18-12-380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339 103 1304,'-1'0'169,"0"0"0,0-1 0,0 1 0,0 0 0,0 0 0,0 0 0,0-1 0,0 1 0,0-1 0,0 1 0,0-1 0,0 1-1,0-1 1,0 0 0,0 0 0,0 1 0,0-1 0,0 0 0,1 0 0,-1 0 0,0 0 0,1 0 0,-1 0 0,0-2 0,-5-7 350,-1 2-370,0 1 1,0-1 0,-1 2 0,0-1 0,0 1-1,0 0 1,0 1 0,-1 1 0,0-1-1,0 2 1,0-1 0,-12-2 0,19 6-125,1 0 0,-1 0 1,1 0-1,0 0 0,-1 0 1,1 0-1,-1 0 0,1 0 1,-1 1-1,1-1 0,-3 2 1,4-2-3,0 0 1,-1 0 0,1 1 0,0-1 0,-1 1-1,1-1 1,0 0 0,-1 1 0,1-1 0,0 1 0,0-1-1,0 1 1,-1-1 0,1 1 0,0-1 0,0 1 0,0-1-1,0 1 1,0-1 0,0 1 0,0-1 0,0 1 0,0-1-1,0 1 1,0-1 0,0 1 0,0-1 0,0 1 0,0-1-1,0 1 1,0-1 0,1 1 0,-1-1 0,0 1 0,0-1-1,0 1 1,1-1 0,-1 0 0,0 1 0,1-1 0,-1 1-1,0-1 1,1 1 0,6 10 391,1-1 0,0 0 0,15 15 0,2 2-160,66 75 157,-89-100-402,0 0 6,0 0 0,1 1 0,-1-1 0,0 1 0,0-1 1,-1 1-1,1 0 0,0 0 0,-1 0 0,3 5 0,-5-7-19,1-1 1,0 0-1,0 1 0,0-1 1,-1 0-1,1 0 1,0 1-1,0-1 0,-1 0 1,1 0-1,0 0 1,0 1-1,-1-1 0,1 0 1,0 0-1,-1 0 1,1 0-1,0 0 0,-1 0 1,1 0-1,0 1 0,0-1 1,-1 0-1,1-1 1,0 1-1,-1 0 0,1 0 1,0 0-1,-1 0 1,-11-2-174,11 2 159,-76-21-1148,47 12 943,0 2 0,-35-4 0,46 9 214,0 2 1,0 0-1,0 1 0,-30 8 0,48-9 19,1 0-1,-1 0 0,0 0 1,1 0-1,-1 1 0,1-1 1,-1 0-1,1 0 0,-1 1 1,1-1-1,-1 1 0,1-1 1,-1 1-1,1-1 0,0 1 1,-1 0-1,1-1 2,0 0-1,-1 1 0,1-1 1,0 0-1,0 1 0,0-1 1,0 0-1,0 1 1,0-1-1,0 0 0,0 1 1,0-1-1,0 0 0,0 1 1,0-1-1,1 0 1,-1 1-1,0-1 0,0 0 1,0 1-1,0-1 0,0 0 1,1 1-1,15 17 490,-10-12-437,24 23 180,-8-9-422,-1 1 0,-1 1 0,25 36 0,-43-55 29,-1-1-1,1 0 1,-1 1 0,0-1 0,0 1-1,0 0 1,0-1 0,0 1-1,1 6 1,-2-8 22,0 0 0,0 0-1,0 0 1,0 0 0,0 0-1,-1-1 1,1 1 0,0 0-1,-1 0 1,1 0 0,0 0-1,-1 0 1,1 0 0,-1 0 0,1-1-1,-1 1 1,1 0 0,-1-1-1,1 1 1,-1 0 0,0-1-1,1 1 1,-1-1 0,0 1-1,1-1 1,-1 1 0,0-1-1,0 0 1,0 1 0,1-1 0,-1 0-1,0 0 1,-1 0 0,-17 5-1140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 0 1392,'-29'5'760,"5"2"841,3-1-177,5 2-432,4-2-400,6 2-600,4 1-88,8 0 24,3 2 64,7 5 80,2 2 24,3 3-184,1 3-248,1-2-912,-1-2 744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32 472,'2'-1'462,"-1"0"-1,1-1 1,-1 1 0,0 0-1,1 0 1,-1-1 0,0 1-1,0-1 1,1 1 0,-1-1-1,0 0 1,1-2 0,5-6 419,-7 10-868,0 0 1,0 0-1,0 0 0,0-1 1,0 1-1,0 0 0,1 0 1,-1 0-1,0 0 1,0 0-1,0 0 0,0 0 1,0 0-1,0 0 0,0 0 1,0 0-1,0 0 1,0 0-1,0 0 0,1 0 1,-1 0-1,0 0 0,0 0 1,0 0-1,0 1 0,0-1 1,0 0-1,0 0 1,0 0-1,0 0 0,0 0 1,0 0-1,0 0 0,0 0 1,1 0-1,-1 0 1,0 0-1,0 0 0,0 0 1,0 1-1,0-1 0,0 0 1,0 0-1,0 0 0,0 0 1,0 0-1,0 0 1,0 0-1,0 0 0,0 0 1,0 1-1,0-1 0,0 0 1,0 0-1,0 0 1,0 0-1,0 0 0,0 12 479,-1 13 31,1-25-513,-2 23 242,1-14-199,0 1 1,0 0 0,1 0-1,0-1 1,0 1-1,1 0 1,2 14-1,-3-22-44,1-1 0,-1 1 0,1-1 0,-1 0 0,1 1 0,0-1 0,-1 0 0,1 1 0,0-1 0,0 0 0,0 0 0,0 0 0,0 0 0,0 0 0,0 0 0,0 0 0,2 0-1,-1 1 8,1-2-1,-1 1 0,1 0 0,-1 0 1,1-1-1,-1 0 0,1 0 0,3 0 0,4-1 107,-1-1 0,1 0-1,14-7 1,-21 8-62,145-72 1612,-9 4-923,-138 68-756,0 1 0,0-1 0,0 1 0,0 0 0,-1 0 0,1-1 0,0 1 0,0 0 0,0 0 0,0 0 0,0 0 0,0 0 0,-1 0 0,1 1 0,0-1 0,1 0 0,-2 1 2,1-1 1,-1 0-1,0 1 1,0-1-1,0 0 0,1 1 1,-1-1-1,0 0 0,0 1 1,0-1-1,0 1 1,0-1-1,0 0 0,1 1 1,-1-1-1,0 1 1,0-1-1,0 0 0,0 1 1,0-1-1,0 1 1,0-1-1,-1 0 0,1 1 1,0-1-1,0 1 0,0 0 1,-2 4-11,0 1 0,-1-1 0,1 1 0,-4 5 0,4-8 48,-10 20 58,5-11 72,0 0 0,-10 27 0,17-39-143,-1 1 0,1 0 0,0-1 1,0 1-1,0 0 0,-1 0 0,1-1 0,0 1 0,0 0 1,0-1-1,0 1 0,0 0 0,0 0 0,0-1 1,0 1-1,0 0 0,1 0 0,-1-1 0,0 1 0,0 0 1,0-1-1,1 1 0,-1 0 0,0-1 0,1 2 1,0-1 8,0 0 0,0 0 0,0 0 0,0-1 0,0 1 0,0 0 0,1-1 1,-1 1-1,0-1 0,0 1 0,0-1 0,2 1 0,5 0 69,1 0 0,-1-1 0,10 0 0,-9-1-61,214-15 165,-81 3-548,-120 15 118,-22-2 223,1 0-1,-1 0 1,0 0 0,0 0 0,0 0-1,0 0 1,0 0 0,0 0-1,1 0 1,-1 0 0,0 0 0,0 0-1,0 0 1,0 0 0,0 0-1,0 0 1,0 1 0,0-1-1,1 0 1,-1 0 0,0 0 0,0 0-1,0 0 1,0 0 0,0 0-1,0 1 1,0-1 0,0 0-1,0 0 1,0 0 0,0 0 0,0 0-1,0 1 1,0-1 0,0 0-1,0 0 1,0 0 0,0 0 0,0 1-1,0-1 1,0 0 0,0 0-1,0 0 1,0 0 0,-11 10-188,-66 31 198,-2 1 189,59-29-93,-1 0 0,2 1-1,-1 2 1,-24 26 0,42-40-85,1-1 0,-1 1 0,1-1 0,0 1 0,0 0 0,0 0-1,0 0 1,0 0 0,0 0 0,0 0 0,0 3 0,1-4-8,0 0 0,0 0 0,0 0 0,0 0 1,0 0-1,0 0 0,0 0 0,0 0 0,0 0 0,1 0 0,-1 0 1,0 0-1,1 0 0,-1 0 0,0 0 0,1 0 0,-1-1 0,1 1 1,-1 0-1,1 0 0,-1-1 0,1 1 0,0 0 0,-1-1 0,1 1 1,0-1-1,1 2 0,12 7 83,1 0 0,1-2 0,-1 0 0,1 0 0,25 4 0,-14-3-40,89 22 53,13 4-58,-120-30-40,0-2 14,-1 0 1,0 1 0,0 1-1,0 0 1,-1 0-1,1 1 1,8 7-1,-16-12-21,0 0 0,1 1 0,-1-1 0,0 0 0,0 1-1,0-1 1,0 0 0,1 1 0,-1-1 0,0 1-1,0-1 1,0 0 0,0 1 0,0-1 0,0 1 0,0-1-1,0 1 1,0-1 0,0 0 0,0 1 0,0-1 0,0 1-1,0-1 1,0 1 0,0-1 0,0 0 0,-1 1 0,1-1-1,0 0 1,0 1 0,0-1 0,0 0 0,-1 1-1,1-1 1,0 0 0,0 1 0,-1-1 0,1 0 0,0 1-1,-1-1 1,1 0 0,0 0 0,0 0 0,-1 1 0,-16 10-103,17-10 102,-23 10-55,0-2 1,-33 10 0,38-15 7,1 2 0,0 0 0,0 1 1,0 1-1,1 1 0,-17 13 0,30-20 33,0 1 0,1-1 0,-1 1 0,1 0-1,-1-1 1,1 1 0,0 1 0,-3 4 0,5-7 16,-1 0-1,1 0 1,0 0 0,-1 0-1,1 0 1,0 0 0,0 0-1,0 0 1,0 0 0,0 0-1,0 0 1,0 0 0,0 0-1,0 0 1,0 0 0,0 0-1,0 0 1,1 0 0,-1 0-1,0 0 1,1 0 0,-1 0-1,1 0 1,-1 0 0,1 0-1,-1 0 1,1-1 0,-1 1 0,1 0-1,0 0 1,-1-1 0,1 1-1,0-1 1,-1 1 0,1 0-1,0-1 1,1 1 0,12 7 47,0-1 1,0 0 0,0-1 0,1-1 0,0-1 0,16 3 0,17 5-18,-17-4-27,-5 0-75,33 13 1,-59-21 53,0 0 0,1 0 0,-1 0 0,0 1 0,0-1 0,0 0 0,1 0 0,-1 0 0,0 0 0,0 0 0,0 0 0,1 1 0,-1-1 0,0 0 0,0 0 0,0 0 0,0 0 0,1 1 0,-1-1 0,0 0 0,0 0 0,0 1 0,0-1 0,0 0 0,0 0 0,0 1 0,0-1 0,1 0 0,-1 0 0,0 1 0,0-1 0,-6 7-389,-12 3-61,17-9 425,-38 14-598,30-13 556,0 1 0,0 0 0,1 1 0,-1 1 0,-14 9 0,22-13 77,1-1-1,-1 1 0,0 0 1,0-1-1,1 1 0,-1 0 1,0-1-1,1 1 0,-1 0 1,1 0-1,-1 0 0,1 0 0,-1 0 1,1 0-1,-1 0 0,1 0 1,0 0-1,-1 2 0,1-3 20,0 1 0,0 0 0,0-1 0,1 1 0,-1-1-1,0 1 1,0 0 0,1-1 0,-1 1 0,0-1 0,0 1 0,1-1-1,-1 1 1,0-1 0,1 1 0,-1-1 0,1 0 0,-1 1 0,1-1-1,-1 0 1,0 1 0,1-1 0,0 0 0,4 3 110,1 0 0,0-1 1,0-1-1,7 2 1,-11-2-123,81 13 202,-48-9-5429,-30-4 3449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1448,'13'13'-120,"1"3"88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564 0 3113,'7'14'3432,"19"19"-2497,57 58-1,-54-62-849,-25-24-104,0-1-1,-1 1 1,1 0-1,4 8 1,-7-12 17,-1 0 1,1 0-1,0 1 0,-1-1 0,1 0 0,-1 0 1,1 1-1,-1-1 0,0 0 0,1 1 1,-1-1-1,0 0 0,0 1 0,0-1 0,0 0 1,0 1-1,0-1 0,0 1 0,0-1 1,0 0-1,0 1 0,-1-1 0,1 0 1,0 1-1,-1-1 0,1 0 0,-2 2 0,2-2 7,-1 0-1,0 0 0,0-1 1,1 1-1,-1-1 0,0 1 1,0-1-1,1 1 0,-1-1 1,0 1-1,0-1 0,0 0 1,0 0-1,0 1 0,0-1 1,1 0-1,-1 0 0,0 0 1,0 0-1,0 0 0,0 0 1,0-1-1,0 1 0,0 0 1,1-1-1,-3 0 0,-21-13 313,21 12-266,-22-16 516,7 3 97,-37-19 0,49 31-455,0 0-1,-1 1 0,1-1 0,0 2 0,-1-1 1,1 1-1,-1 0 0,1 1 0,-1 0 1,-10 2-1,17-2-176,-1 0 0,0 0 0,1 0 0,-1 0 0,0 1 0,1-1 0,-1 0 0,0 1 0,1-1 0,-1 0 0,1 1 0,-1-1 0,0 1 0,1-1 0,-1 1 0,1 0 0,-1-1 0,1 1 0,0-1 0,-1 1 0,1 0 0,-1 0 0,1-1 0,0 1 0,-1 0 0,1 0 0,0 0 0,0-1 0,0 1 0,0 0 0,0 0 0,-1 0 0,1 0 0,0-1 0,0 1 0,1 0 0,-1 0 0,0 0 0,0 1 0,1 4 60,1 0-1,-1 0 1,1 0 0,3 7 0,-3-8-3,19 43 654,2-2 0,48 77 0,7 10-438,-74-126-302,-1 1 0,0-1 0,0 1-1,0 0 1,-1 0 0,0 0 0,2 12 0,-4-17-9,0-1 1,1 0-1,-1 1 1,0-1 0,0 1-1,0-1 1,0 1-1,-1-1 1,1 0-1,-1 1 1,1-1-1,-1 0 1,1 1-1,-1-1 1,0 0-1,0 0 1,0 0-1,0 0 1,0 0-1,0 0 1,-1 0-1,1 0 1,-1 0 0,1-1-1,-1 1 1,1-1-1,-1 0 1,0 1-1,-2 1 1,-1-1-24,-1 0 0,0 0 1,1 0-1,-1-1 1,0 0-1,1 0 0,-1-1 1,0 0-1,0 0 0,1-1 1,-9-2-1,-8-2-43,-33-15 0,42 15 58,-64-29 2,35 15 516,-54-16-1,119 55-1032,6-1 258,36 17 0,-53-30 65,-25-15 209,0-1 1,0-1-1,-11-13 1,17 16-12,-8-7-7,1 0 0,1-1 0,1-1 0,-15-25 0,21 33 24,1-2 1,0 1-1,0-1 1,1 1-1,0-2 1,1 1-1,0 0 1,0-1 0,1 1-1,-1-13 1,3 23-3,0 0 0,0 0 1,0 1-1,0-1 0,0 0 1,0 0-1,0 0 0,0 1 1,0-1-1,0 0 1,0 0-1,0 1 0,0-1 1,0 0-1,1 0 0,-1 1 1,0-1-1,1 0 0,-1 0 1,1 0-1,-1 1-11,1 0 0,-1 0-1,1 0 1,-1 0 0,0 0 0,1 0-1,-1 0 1,0 0 0,1 0 0,-1 0-1,1 0 1,-1 0 0,0 1 0,1-1-1,-1 0 1,0 0 0,1 1 0,-1-1-1,0 0 1,0 1 0,1-1 0,-1 0-1,0 1 1,1 0 0,0 1-43,1 0-1,0 0 1,-1 1 0,0 0 0,1-1-1,-1 1 1,0 0 0,0-1 0,1 6-1,-2-6 15,0 0 0,0 0 0,-1 0 0,1-1 0,0 1 0,-1 0 0,0 0 0,1-1 0,-1 1 0,0-1 0,1 1 0,-1-1 0,0 1 0,0-1 0,0 1 0,0-1 0,0 0-1,0 0 1,0 0 0,-1 1 0,1-1 0,0-1 0,0 1 0,-3 1 0,1 0-6,0 0 1,0 0-1,0-1 0,0 0 1,-1 1-1,1-2 0,0 1 0,0 0 1,-1-1-1,-3 1 0,7-2 40,0 1 1,-1 0-1,1 0 0,-1-1 1,1 1-1,0 0 0,-1-1 1,1 1-1,0 0 0,-1-1 1,1 1-1,0-1 0,-1 1 1,1-1-1,0 1 0,0-1 1,0 1-1,-1-1 0,1 1 1,0-1-1,0 1 0,0-1 0,0 1 1,0-1-1,0 1 0,0-1 1,0 1-1,0-2 0,0-21 97,0 17-66,1-9 30,-1 9-48,1-1 1,-1 1 0,0-1-1,-1 1 1,1-1 0,-1 1-1,0-1 1,0 1 0,-2-7-1,2 13-19,1-1 0,0 1-1,0-1 1,0 1 0,0-1-1,-1 1 1,1-1 0,0 1-1,0-1 1,-1 1 0,1-1-1,0 1 1,-1 0 0,1-1-1,-1 1 1,1 0 0,0-1 0,-1 1-1,1 0 1,-1 0 0,1-1-1,0 1 1,-1 0 0,1 0-1,-1 0 1,1 0 0,-1 0-1,0-1 1,0 2-3,0-1-1,0 1 1,1-1 0,-1 1-1,0-1 1,0 1 0,1-1-1,-1 1 1,0 0 0,1 0-1,-1-1 1,1 1 0,-1 0-1,0 1 1,-2 4-10,0 0 0,0 0 0,-3 10 1,-27 98 37,-13 33 40,35-118-41,-14 40-65,25-91 11,-1 7 114,4-43 236,-1 31-87,-1-1-1,-1 1 0,-1-1 1,-7-51-1,-2 42-112,9 34-118,0 1-1,0-1 1,0 1-1,0-1 0,0 1 1,-1 0-1,1 0 1,-1 0-1,1 0 0,-1 0 1,-3-3-1,5 4-6,-1 1 0,1 0-1,0 0 1,-1 0 0,1-1 0,0 1-1,0 0 1,-1 0 0,1 0-1,0 0 1,-1 0 0,1 0 0,0 0-1,-1 0 1,1 0 0,0 0-1,-1 0 1,1 0 0,0 0 0,-1 0-1,1 0 1,0 0 0,-1 0 0,1 1-1,0-1 1,-1 0 0,1 0-1,0 0 1,-1 1 0,-4 12-203,3 16-46,2-27 238,0-1 0,1 1 0,-1-1 1,0 1-1,0-1 0,0 0 0,1 1 0,-1-1 0,1 1 1,-1-1-1,1 0 0,-1 1 0,1-1 0,-1 0 0,1 0 0,0 1 1,0-1-1,0 0 0,0 0 0,-1 0 0,1 0 0,0 0 0,0 0 1,2 0-1,-2 0-48,0-1 1,1 0-1,-1 0 1,1 0-1,-1 0 1,1 0-1,-1 0 1,0 0-1,1 0 1,-1-1-1,1 1 1,-1-1-1,0 1 1,1-1-1,-1 1 1,0-1-1,0 0 1,1 0-1,-1 0 1,0 0-1,1-2 1,15-15-1183,1-5 478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49 1440,'7'-6'32,"12"0"32,0-1 152,1 0 88,-2 1 209,-1 1-9,-1 0-136,-3 1-72,-3 3-352,-4-1-152,-9 2-888,-7 2 615,-3-1 97,-4 2 272,-3 0-24,-3 2 104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 0 800,'10'2'3292,"3"1"-1974,-12 1-1270,-6 2 70,-53 41 310,-27 23-407,38-33 22,-9 9 150,56-46-179,0 0 0,-1 0 0,1 0 0,0 0 0,0 0 0,0 0 0,-1 0 0,1 1 0,0-1 0,0 0 0,0 0 0,0 0 0,0 1 0,-1-1 0,1 0 0,0 0 0,0 0 0,0 1 0,0-1 0,0 0-1,0 0 1,0 1 0,0-1 0,0 0 0,-1 0 0,1 1 0,0-1 0,0 0 0,0 0 0,0 1 0,0-1 0,0 0 0,0 0 0,1 1 0,-1-1 0,0 0 0,8 3 515,16-4 288,-23 1-762,47-9 780,-36 5-706,0 2 1,0 0 0,-1 0-1,1 1 1,0 1-1,23 3 1,-35-3-130,1 0 0,-1 0 0,0 0 0,1 0 0,-1 0 0,0 0 0,1 0 1,-1 0-1,0 0 0,1 1 0,-1-1 0,0 0 0,1 0 0,-1 0 0,0 0 0,1 1 0,-1-1 1,0 0-1,0 0 0,1 1 0,-1-1 0,0 0 0,0 0 0,0 1 0,1-1 0,-1 0 0,0 1 1,0-1-1,0 0 0,0 1 0,1-1 0,-1 0 0,0 1 0,0-1 0,0 1 0,0-1 0,0 0 1,0 1-1,0-1 0,0 1 0,0-1 0,0 0 0,0 1 0,0-1 0,0 1 0,0-1 0,0 0 1,0 1-1,-1-1 0,1 0 0,0 1 0,0-1 0,0 1 0,0-1 0,-1 0 0,1 0 0,0 1 1,0-1-1,0 0 0,-1 1 0,1-1 0,0 0 0,-1 0 0,1 1 0,-24 20-180,18-17 139,-84 63-241,-10 10 201,99-77 79,1 1-1,-1-1 0,0 1 1,1-1-1,-1 1 1,0-1-1,1 1 0,-1 0 1,1-1-1,-1 1 1,1 0-1,-1 0 0,1 0 1,-1 0-1,1-1 1,-1 3-1,1-3 11,1 0 0,-1 1 1,0-1-1,0 0 0,1 0 0,-1 1 1,0-1-1,0 0 0,1 0 0,-1 0 1,0 1-1,1-1 0,-1 0 1,0 0-1,0 0 0,1 0 0,-1 0 1,0 0-1,1 0 0,-1 0 0,0 0 1,1 0-1,-1 0 0,0 0 0,1 0 1,-1 0-1,30-7 580,22-16 37,-35 14-511,0 2 1,0 0 0,1 1 0,0 1 0,18-2 0,-28 7-95,14-1 52,-22 1-71,0 1 0,0-1 1,0 0-1,0 0 0,0 0 0,0 0 1,0 0-1,1 0 0,-1 0 0,0 0 0,0 0 1,0 0-1,0 0 0,0 0 0,0 0 1,0 0-1,0 0 0,0 0 0,0 0 1,0 0-1,0 0 0,0 0 0,0 1 1,0-1-1,0 0 0,0 0 0,0 0 1,0 0-1,0 0 0,0 0 0,0 0 1,0 0-1,0 0 0,0 0 0,0 0 1,0 0-1,0 1 0,0-1 0,0 0 1,0 0-1,0 0 0,0 0 0,0 0 0,0 0 1,0 0-1,0 0 0,0 0 0,0 0 1,0 0-1,0 0 0,0 0 0,0 0 1,-1 0-1,1 0 0,0 0 0,0 0 1,0 1-1,0-1 0,-5 5 36,-7 5-9,-35 27-523,-84 88 0,129-122 438,3-2 42,7-5 74,12-6 166,-10 4-177,-1 1-1,1 1 1,0 0 0,-1 1 0,2 0 0,-1 1 0,16-2-1,-17 3 4,0-2-1,1 1 0,-1-2 0,0 1 0,0-2 0,0 1 0,-1-1 0,1-1 0,7-7 1,8-9 366,33-38 0,-1 1-152,-56 59-266,0 0 1,0 0 0,0 0 0,0 1-1,0-1 1,0 0 0,0 0 0,0 0-1,0 0 1,0 0 0,0 0-1,0 0 1,0 0 0,0 0 0,0 1-1,0-1 1,0 0 0,0 0 0,0 0-1,0 0 1,0 0 0,0 0 0,0 0-1,0 0 1,0 0 0,0 0-1,0 0 1,0 0 0,0 0 0,1 1-1,-1-1 1,0 0 0,0 0 0,0 0-1,0 0 1,0 0 0,0 0-1,0 0 1,0 0 0,0 0 0,0 0-1,0 0 1,1 0 0,-1 0 0,0 0-1,0 0 1,0 0 0,0 0-1,0 0 1,0 0 0,0-1 0,0 1-1,0 0 1,0 0 0,0 0 0,0 0-1,0 0 1,1 0 0,-1 0-1,0 0 1,0 0 0,0 0 0,-4 15-41,-12 30-50,10-31 73,0 1 16,1 1 0,0 0 0,1 1-1,0-1 1,1 1 0,0 0 0,0 18 0,3-33-2,0 0-1,0-1 1,1 1 0,-1 0 0,0 0 0,1 0-1,-1 0 1,1 0 0,1 1 0,-2-2 0,1 0 0,-1 0-1,0 0 1,1 0 0,-1 0 0,0 0 0,1 0 0,-1 0-1,0 0 1,0 0 0,0 0 0,0 0 0,1 0 0,-1 0 0,-1 0-1,1 0 1,0 0 0,0 0 0,0 0 0,0 0 0,-1 0-1,1 0 1,0 0 0,0 0 0,-1 0 0,1 0 0,-1 0-1,1 0 1,-1 0 0,0 0 0,-7 10-84,0 0 0,-1-1 0,-14 12 0,15-14 89,-1 1 1,1 0 0,0 0-1,-8 13 1,16-22-1,0 0-1,0 0 1,0 0-1,0 0 1,0 0 0,0 0-1,0 0 1,0 0 0,0 0-1,0 0 1,0 0-1,0 1 1,0-1 0,0 0-1,0 0 1,0 0 0,0 0-1,0 0 1,0 0-1,0 0 1,0 0 0,0 0-1,0 0 1,0 1 0,0-1-1,0 0 1,0 0-1,0 0 1,0 0 0,0 0-1,0 0 1,0 0-1,0 0 1,0 0 0,0 0-1,0 0 1,0 1 0,0-1-1,0 0 1,0 0-1,0 0 1,0 0 0,0 0-1,0 0 1,0 0 0,0 0-1,0 0 1,0 0-1,0 0 1,1 0 0,-1 0-1,0 0 1,0 0 0,6 0 29,6-3 18,10-6-17,0-2 0,-1-1 0,40-30-1,-13 9 24,-17 17-112,-23 32-264,-7-15 321,1-1 0,-1 0-1,1 1 1,-1-1 0,1 0 0,-1 0-1,1 0 1,-1-1 0,1 1-1,-1 0 1,1-1 0,2 0-1,20-10 25,-19 8-21,16-10 25,-17 11-44,-1-1 0,1 1 0,0 0 0,-1 0 0,1 0 0,0 1 1,0-1-1,0 1 0,0 0 0,0 1 0,0-1 0,7 1 0,-11 0 11,1 1 1,-1-1 0,1 0-1,-1 0 1,1 0-1,0 0 1,-1 0 0,1 0-1,-1-1 1,1 1-1,-1 0 1,1 0 0,-1 0-1,1-1 1,-1 1-1,1 0 1,-1-1 0,1 1-1,-1 0 1,2-2-1,2-2-478,-3 4 480,-1 0 0,0 0 0,0 1-1,0-1 1,0 0 0,0 0-1,0 0 1,0 0 0,1 0-1,-1 0 1,0 0 0,0 0 0,0 0-1,0 0 1,0 1 0,0-1-1,0 0 1,0 0 0,1 0-1,-1 0 1,0 0 0,0 0 0,0 1-1,0-1 1,0 0 0,0 0-1,0 0 1,0 0 0,0 1-1,0-1 1,0 0 0,0 0 0,0 0-1,0 0 1,0 1 0,0-1-1,0 0 1,0 0 0,0 0-1,1 7-1237,0-7 1123,-1 0-1,0 0 0,1 0 1,-1 0-1,0-1 0,1 1 0,-1 0 1,0 0-1,1 0 0,-1 0 1,0 0-1,0-1 0,1 1 1,-1 0-1,0 0 0,0-1 0,1 0-358,-1 1 358,1 0 0,-1-1 1,0 1-1,0-1 0,6-7-1111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2128,'12'9'136,"17"2"25,4 1 7,3 0-8,5-4-48,2-1-40,2-4-208,-3-1-353,-4 2 297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1 912,'-4'2'408,"1"-1"657,-1 1 95,-3 4 80,-2-3-112,-1 2-304,-3-1-103,-1-1-193,2-1-112,-4-2-264,1 0-144,1-2-400,-4 2-216,2-1-217,-1-1-79,-1 0-128,5 0-16,1 1 560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7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1384,'34'4'282,"585"88"4620,-545-75-4576,-1 3 1,-1 2-1,-1 5 0,-1 2 1,-2 3-1,78 50 1,-110-58-282,-1 2 0,-1 2 1,-2 1-1,-1 1 0,-1 2 1,-2 1-1,47 70 0,-62-81-139,-1 1-1,-1 0 1,-1 1-1,-1 0 1,-1 0-1,7 34 1,-12-40-72,-1 1 1,-1-1 0,0 0 0,-1 1 0,-1-1 0,-1 0 0,-1 0 0,0 0 0,-10 29 0,8-33-53,0 0 0,-2 0 0,1 0 0,-10 13 0,-46 46-407,62-73 622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6649,'35'-3'272,"14"2"-15,2 1 31,2 4-56,1 2-96,-3 2-568,0 2-761,6 2 681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378 3 2056,'7'-3'232,"-3"4"321,-8 7-353,-4 4-80,-10 7-8,-7 4-24,-8 4-32,-4 1 24,-2 2 144,0 0 72,-2 0 88,1 2-24,1 1-176,2 2-312,8-3 72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0 103 960,'10'-6'80,"2"-1"40,2-1 0,5-1 8,3-1 72,6 0 336,2-3 217,4 0 71,0 0-160,0-1-384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6913,'-8'2'233,"12"20"15,4 8-224,2 3-16,4 4-32,1 4-24,6 11-409,3 9-1247,-4 10 1088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0 339 7042,'33'-19'384,"8"-8"256,8-2-456,5-7-16,1 0-48,-1-4-48,-4-3-16,-4 3-432,-2 2-937,-5 7 809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1424,'-12'63'56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0 1456,'-6'15'352,"0"5"257,1-2-41,-2 5-256,0 1-112,-1 7-152,-1 2-56,0 5-680,1 3 480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0 992,'-5'21'-176,"-2"15"80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2184,'18'2'377,"-5"1"383,6 1 152,5-2 160,9-2 80,7-1-15,10-4-249,1-1-152,-2-1-248,-2 2-152,-9 6-408,-3 3-352,-10 6-1616,-6 3 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40 4289,'5'-2'272,"-9"4"264,13-2-456,6 0-16,3-2 8,10-4 296,3-2 168,5-1 152,1 1-39,1 3-993,-4 3 328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1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 1 6185,'-14'4'56,"0"0"-1,1 1 0,-1 1 0,1 1 0,0 0 1,-18 12-1,28-16-39,1-1 0,-1 0 0,0 1 0,0-1 0,1 1 0,0 0 0,-1 0 0,1 0 0,0 0 0,1 0 0,-1 0 0,0 1-1,1-1 1,0 1 0,0-1 0,0 1 0,0-1 0,0 1 0,1 0 0,0-1 0,0 1 0,0 0 0,0-1 0,0 1 0,1 0 0,-1-1 0,1 1 0,0-1 0,0 1 0,1-1 0,1 5 0,3 2 47,0 0 0,0-1 0,1 0 0,1 0 0,-1-1-1,1 0 1,1 0 0,-1-1 0,1 0 0,1-1 0,-1 0 0,19 9 0,16 6 131,73 23 1,-107-40-178,148 45 104,2-8 1,220 30-1,337 2-285,-649-67 151,24 2-27,641 30-2109,-700-42 2149,-33 4-2,0 0 0,-1 0 0,1 0 0,0 0 1,0 0-1,0 0 0,0 0 0,0 0 0,0 0 0,0 0 0,0-1 1,0 1-1,0 0 0,0 0 0,0 0 0,0 0 0,0 0 0,0 0 1,0 0-1,0 0 0,0 0 0,0 0 0,0 0 0,0 0 0,0-1 1,0 1-1,0 0 0,0 0 0,0 0 0,0 0 0,0 0 0,0 0 1,0 0-1,0 0 0,0 0 0,0 0 0,1 0 0,-1 0 0,0 0 0,0 0 1,0-1-1,0 1 0,0 0 0,0 0 0,0 0 0,0 0 0,0 0 1,0 0-1,0 0 0,0 0 0,1 0 0,-1 0 0,0 0 0,0 0 1,-22-3-223,-39 1 54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309 94 2304,'1'-12'7074,"-1"12"-6931,-1-1-29,0 0 0,0-1 1,0 1-1,0 0 1,0 0-1,0 0 0,0 0 1,-1 0-1,1 1 0,0-1 1,-1 0-1,1 0 0,-1 1 1,1-1-1,-1 1 1,1-1-1,0 1 0,-1 0 1,0 0-1,1 0 0,-1 0 1,1 0-1,-1 0 1,1 0-1,-1 0 0,1 0 1,-1 1-1,1-1 0,-1 0 1,1 1-1,-1 0 0,-1 0 1,-4 3 113,0-1-1,0 1 1,0 1 0,1-1 0,-12 11-1,15-13-102,1 1 0,-1 0 0,0 0-1,1 0 1,-1 1 0,1-1-1,0 0 1,0 1 0,0-1 0,1 1-1,-1 0 1,1 0 0,-1 5 0,2-6-64,0 0 1,0-1-1,0 1 1,1 0-1,0-1 1,-1 1-1,1 0 1,0-1-1,0 1 1,0-1-1,1 0 1,-1 1-1,1-1 1,-1 0-1,1 0 1,0 1-1,0-1 1,0-1-1,0 1 1,0 0-1,0 0 1,0-1-1,3 2 1,2 2-9,1-1 0,-1 0 0,1-1 0,0 0 0,0 0 0,10 3 0,-9-5 28,-1 0 1,1-1-1,-1 1 1,1-2-1,0 1 1,-1-1-1,1 0 1,-1-1-1,16-5 1,-21 6-27,1-1 1,-1 1-1,0-1 1,1 0-1,-1 0 0,0 0 1,0 0-1,0 0 0,-1-1 1,1 1-1,2-5 1,-3 5-24,-1 0 0,0 0 1,0 0-1,0 0 0,0 0 1,0-1-1,-1 1 0,1 0 1,-1-1-1,1 1 1,-1 0-1,0-1 0,0 1 1,0 0-1,0-1 0,0 1 1,-1 0-1,1-1 0,-2-2 1,1 2-15,-1-1 1,0 0 0,0 0 0,0 1-1,0-1 1,-1 1 0,1 0 0,-1 0-1,0 0 1,0 0 0,0 0-1,0 1 1,-1-1 0,1 1 0,-8-4-1,2 1-40,-1 0 0,-1 1-1,1 0 1,-20-4 0,22 7-4,1 0 1,-1 1-1,0-1 1,1 1-1,-1 1 1,1-1-1,-1 2 1,0-1-1,-8 3 1,13-3 11,0 0 0,-1 0 0,1 1 1,0-1-1,0 1 0,0-1 0,0 1 0,0 0 0,0 0 0,0 1 1,1-1-1,-1 1 0,1-1 0,-1 1 0,1 0 0,0-1 0,0 1 1,1 0-1,-1 1 0,1-1 0,-1 0 0,0 4 0,1-4 4,1 0 0,0 0 0,0 1 0,0-1 0,0 0-1,0 0 1,1 0 0,0 0 0,-1 1 0,1-1 0,0 0 0,0 0 0,1 0-1,-1-1 1,1 1 0,-1 0 0,1 0 0,0-1 0,0 1 0,0-1-1,0 0 1,1 1 0,-1-1 0,5 3 0,-1-1 9,0 0 1,0 0-1,0-1 0,0 0 1,0 0-1,1 0 1,-1-1-1,1 0 0,0 0 1,10 1-1,-7-3 19,1 0-1,-1 0 0,1-1 0,-1 0 1,1-1-1,-1-1 0,0 1 1,0-2-1,17-7 0,-21 9 5,0-1 0,0 0 0,-1-1 0,1 1 0,-1-1 0,0 0 0,0 0-1,0-1 1,-1 0 0,1 1 0,-1-1 0,0-1 0,-1 1 0,1-1 0,-1 1 0,5-13 0,-7 16-7,-1-1 1,1 1 0,-1 0 0,1-1-1,-1 1 1,0-1 0,0 1 0,0-1-1,0 1 1,0-1 0,-1 1-1,1-1 1,-1 1 0,1-1 0,-1 1-1,0 0 1,-2-5 0,1 4-10,0 1-1,0-1 1,-1 1 0,1-1 0,0 1 0,-1 0-1,0 0 1,1 0 0,-1 1 0,0-1 0,0 0-1,-3 0 1,-3-1-27,0 0 1,1 1-1,-1 0 0,0 0 1,0 1-1,0 0 0,0 1 0,-17 1 1,17 1-6,1-1 1,-1 1 0,1 1 0,-1 0 0,1 0-1,0 1 1,1-1 0,-15 11 0,19-12 11,-1 0 1,1 0-1,0 1 1,0-1-1,1 1 1,-1 0-1,1 0 1,-1 0-1,1 0 1,0 0-1,0 0 1,0 1-1,0-1 1,1 1-1,0-1 1,-1 1-1,1-1 1,0 1-1,1 0 1,-1 0-1,1 0 1,0 5-1,0-6 7,1 1-1,0-1 1,0 1-1,0-1 1,0 0-1,1 1 0,0-1 1,-1 0-1,1 0 1,0 0-1,0 0 1,1 0-1,-1-1 1,1 1-1,-1-1 1,1 1-1,0-1 0,0 0 1,0 0-1,0 0 1,0-1-1,0 1 1,6 1-1,-2 0 12,-1-1 0,1 0 0,0-1 1,-1 1-1,1-1 0,0-1 0,0 1 0,0-1 0,0 0 0,0-1 0,9-1 0,-10 0 19,0 0 0,-1 0-1,1 0 1,0-1 0,-1 0 0,0 0-1,1 0 1,-1-1 0,0 0-1,-1 0 1,1 0 0,4-6 0,-8 9-6,0-1 1,1 0-1,-1 1 1,0-1 0,0 0-1,0 0 1,0 0-1,-1 0 1,1 0-1,0 0 1,-1 0 0,0 0-1,1-1 1,-1 1-1,0-4 1,-1 4-4,1 0 1,-1 0-1,0 0 0,1 0 0,-1 0 1,0 0-1,0 0 0,-1 0 1,1 0-1,0 0 0,-1 1 0,1-1 1,-1 0-1,1 1 0,-1-1 1,0 1-1,1 0 0,-4-2 0,-2-1-28,0 0 1,0 1-1,-1 0 0,0 0 0,1 1 0,-1 0 0,0 0 0,0 1 0,0 0 0,0 0 0,0 1 0,0 0 0,-1 1 0,1-1 1,0 2-1,0-1 0,0 1 0,1 0 0,-1 1 0,0-1 0,1 2 0,0-1 0,-1 1 0,-7 6 0,12-8 0,0 0 0,1 1 0,-1-1 0,1 0-1,0 1 1,-1 0 0,1 0 0,0 0 0,1 0 0,-1 0-1,1 0 1,-1 0 0,1 0 0,0 0 0,0 1-1,0-1 1,0 7 0,1-6 2,0 1-1,0-1 1,1 1 0,-1-1-1,1 1 1,0-1 0,0 0-1,1 1 1,-1-1 0,1 0-1,0 0 1,4 6 0,-4-6 17,1 0 1,0 1 0,0-1 0,1-1 0,-1 1 0,1 0 0,0-1 0,-1 0 0,2 0 0,-1 0 0,0 0-1,0-1 1,1 0 0,0 0 0,-1 0 0,1 0 0,0-1 0,0 1 0,0-1 0,0 0 0,0-1 0,0 0-1,0 1 1,10-2 0,-13 0 14,1 1 0,-1-1 0,0 1 0,1-1 1,-1 0-1,0 0 0,0 0 0,1 0 0,-1-1 0,0 1 0,0-1 0,0 1 0,-1-1 0,1 0 0,0 1 0,0-1 0,-1 0 0,1 0 0,-1 0 0,0 0 0,0-1 0,0 1 0,0 0 0,0 0 1,0-1-1,0 1 0,-1 0 0,1-1 0,-1 1 0,0-1 0,1 1 0,-1-1 0,0 1 0,-1-1 0,1-2 0,-1-1 4,0 0 0,-1 0 1,1 0-1,-1 0 0,0 0 0,0 1 0,-1-1 0,0 0 1,0 1-1,0 0 0,-1 0 0,1 0 0,-6-5 1,2 5-36,1 0 1,-1 0 0,0 0-1,0 1 1,-1 0 0,1 0 0,-1 1-1,0 0 1,0 1 0,0 0 0,0 0-1,0 0 1,-10 0 0,12 2-16,0-1 1,0 1-1,0 0 1,1 1-1,-1-1 1,0 1-1,0 0 0,1 1 1,-1-1-1,1 1 1,-1 0-1,1 1 1,0-1-1,-1 1 0,1 0 1,1 0-1,-1 1 1,0-1-1,-6 8 1,9-9 14,1 0 1,-1 0 0,1 0 0,-1 0 0,1 0-1,0 1 1,0-1 0,0 0 0,0 1-1,0-1 1,1 1 0,-1-1 0,1 0 0,0 1-1,-1-1 1,1 1 0,0 0 0,1-1 0,-1 1-1,0-1 1,1 1 0,-1-1 0,1 0-1,0 1 1,0-1 0,0 0 0,0 1 0,0-1-1,0 0 1,1 0 0,-1 0 0,1 0-1,-1 0 1,3 2 0,1 2 0,1-1 1,0 0-1,0-1 1,0 1-1,0-1 1,1 0-1,-1-1 1,1 0-1,0 0 0,11 3 1,-6-3 16,1-1 0,0 0 1,0-1-1,0 0 0,0-1 0,-1-1 1,1 0-1,17-3 0,-22 2 17,-1 1 1,1-2-1,0 1 1,0-1-1,-1 0 0,0-1 1,0 1-1,0-1 0,0-1 1,0 0-1,-1 0 1,0 0-1,0 0 0,7-10 1,-10 13-4,-2-1 1,1 0-1,0 1 1,0-1-1,-1 0 1,0 0 0,1 0-1,-1 0 1,-1-1-1,1 1 1,0 0-1,-1 0 1,1-1-1,-1 1 1,0 0 0,0-1-1,0 1 1,-2-5-1,1 4 3,0-1 0,-1 1 0,0-1 0,0 1-1,0 0 1,-1 0 0,0 0 0,1 0 0,-1 0 0,0 1 0,-7-6-1,3 2-30,0 1-1,-1 1 0,1 0 0,-1 0 0,-1 0 0,1 1 0,-1 1 0,1-1 1,-1 1-1,0 1 0,0-1 0,-16-1 0,18 5-18,1-1 0,0 1 0,-1 0 0,1 0-1,-1 1 1,1 0 0,0 0 0,0 1 0,0-1 0,0 1 0,1 0 0,-1 1-1,1 0 1,0-1 0,0 2 0,0-1 0,0 1 0,1-1 0,0 1 0,0 0-1,0 1 1,-4 6 0,6-7 11,-1-1 1,1 1-1,0 0 0,0 0 1,1 1-1,-1-1 0,1 0 1,0 0-1,0 1 0,1-1 0,0 11 1,1-12 8,-1 1 1,1-1-1,0 0 0,0 0 1,1 0-1,-1 0 1,1 0-1,0 0 1,0 0-1,1-1 0,-1 1 1,1-1-1,-1 1 1,1-1-1,0 0 1,5 4-1,-2-3 11,0 0 1,0 0-1,1 0 1,-1-1-1,1 0 0,0 0 1,0-1-1,0 0 1,0 0-1,0-1 1,1 1-1,-1-2 0,9 1 1,-8-1 37,1 0 1,-1 0-1,1-1 0,-1-1 1,1 1-1,-1-2 0,0 1 1,0-1-1,0 0 0,0 0 1,8-6-1,-14 8-6,0 0-1,-1 0 0,1 0 1,0-1-1,-1 1 1,1 0-1,-1-1 1,1 1-1,-1-1 1,0 0-1,0 1 0,0-1 1,0 0-1,0 0 1,0 0-1,0 0 1,-1 0-1,1 0 1,0-2-1,-1 1 4,0 0 0,0 1 1,0-1-1,-1 0 0,1 0 1,-1 1-1,0-1 0,1 0 0,-1 1 1,0-1-1,-1 1 0,-1-5 0,-4-2 26,0 0-1,0 0 1,-1 1 0,0-1-1,-15-11 1,13 13-78,0-1 0,0 1 0,-1 1 0,0 0 0,0 0 0,-14-4 0,20 8-19,0 1 0,0-1-1,1 1 1,-1 1 0,0-1-1,0 1 1,0 0 0,0 0-1,0 0 1,0 1 0,0-1-1,0 1 1,1 0 0,-1 1-1,0-1 1,1 1 0,-1 0-1,-6 4 1,6-3 9,-1 1-1,1 0 1,0 0 0,1 0-1,-1 0 1,1 1-1,0 0 1,0 0 0,0 0-1,0 0 1,1 0 0,0 1-1,0 0 1,1 0 0,-1-1-1,1 1 1,1 1 0,-1-1-1,1 0 1,0 0 0,0 1-1,1-1 1,0 0-1,0 1 1,1-1 0,-1 0-1,1 1 1,0-1 0,1 0-1,0 0 1,0 0 0,0 0-1,1 0 1,0-1 0,0 1-1,0-1 1,7 9-1,-4-7 22,-1-1 0,1 0 0,0 0-1,0-1 1,1 0 0,0 0 0,0-1-1,0 1 1,0-1 0,1-1 0,-1 0-1,1 0 1,0 0 0,0-1 0,0 0-1,12 1 1,-13-3 27,0 1 1,0-1-1,0-1 0,0 1 0,0-1 1,0 0-1,0-1 0,0 0 1,0 0-1,-1 0 0,1-1 0,-1 0 1,0-1-1,0 1 0,0-1 0,0 0 1,0 0-1,-1-1 0,8-8 1,-9 9 13,-1 0 0,1 0 0,-1-1 0,-1 1 0,1-1 1,0 0-1,-1 0 0,0 0 0,-1 0 0,1 0 1,-1 0-1,0 0 0,0-1 0,0-7 0,-1 5-8,0 1 0,-1 0 0,0 0-1,0 0 1,-1 0 0,0 0-1,0 0 1,-1 1 0,1-1 0,-5-7-1,2 6-56,0 0-1,0 1 0,-1-1 1,0 1-1,0 0 0,0 1 1,-1-1-1,0 1 0,0 1 1,-1-1-1,0 1 0,0 1 0,0-1 1,0 1-1,-1 1 0,1-1 1,-12-2-1,12 5-26,-1 1-1,1-1 1,0 1 0,-1 1 0,1-1-1,0 2 1,0-1 0,0 1-1,0 0 1,0 0 0,0 1 0,-14 8-1,14-7 16,0 0 0,0 1-1,1 1 1,0-1 0,0 1 0,0 1-1,0-1 1,1 1 0,0 0 0,1 0-1,-8 13 1,11-16 22,1-1 1,-1 0-1,1 1 0,0 0 0,0-1 1,0 1-1,0 0 0,1-1 0,0 1 0,0 0 1,0 0-1,0-1 0,1 8 0,1-4 0,0-1-1,0 0 1,0 0-1,1 0 0,0 0 1,0-1-1,6 10 0,0-4 7,0 0 0,1-1-1,0 0 1,0 0-1,1-1 1,22 14 0,-27-20 23,0 1 1,1-1-1,0 0 0,-1-1 1,1 1-1,0-1 1,0-1-1,0 1 1,1-1-1,-1-1 1,0 1-1,0-1 0,1 0 1,-1-1-1,0 0 1,0 0-1,0-1 1,0 1-1,0-1 0,0-1 1,0 0-1,-1 0 1,1 0-1,-1 0 1,0-1-1,0 0 1,0-1-1,0 1 0,-1-1 1,0 0-1,0 0 1,0-1-1,-1 0 1,6-9-1,-6 9 12,-1 0 0,0-1 0,0 1 0,-1-1 0,0 0 0,0 0 0,-1 0 0,1 0 0,-2 0-1,1 0 1,-1 0 0,0 0 0,0 0 0,-1 0 0,0 0 0,0 0 0,-4-12 0,1 6-29,-1 1 1,0 0-1,0 0 1,-1 0-1,-1 1 1,0 0-1,-1 0 1,-15-17-1,18 23-41,0 0-1,0 1 1,-1 0 0,1 0-1,-1 0 1,0 1 0,0 0-1,0 0 1,-1 0-1,1 1 1,0 0 0,-1 0-1,0 0 1,-13-1 0,11 3-17,0 0-1,-1 1 1,1-1 0,0 2 0,0-1 0,0 1 0,0 1 0,0-1 0,0 2 0,-12 5 0,12-4 12,1 0 1,0 0-1,0 1 1,0 0-1,1 0 1,-1 1-1,2 0 1,-1 0-1,-11 16 1,15-17 41,-1 0 0,1 1 0,0-1 0,0 1 0,0 0 0,1 0 0,0 0 0,1 0 0,-1 0 0,1 0 0,1 0 0,0 1 0,0-1 0,1 8 0,0-6 4,1 0 0,0 1 1,1-1-1,0 0 0,1-1 0,0 1 0,0 0 0,0-1 1,1 0-1,1 0 0,-1-1 0,1 1 0,1-1 0,-1 0 1,1-1-1,0 0 0,1 0 0,14 9 0,-14-10 14,0-1 1,0 0-1,0-1 0,1 1 0,0-1 1,-1-1-1,1 0 0,0 0 0,0-1 1,0 0-1,0 0 0,0-1 0,0 0 0,0-1 1,0 0-1,0-1 0,0 1 0,0-2 1,14-5-1,-10 2 47,0 0 1,-1-1-1,-1-1 1,1 0-1,-1 0 1,0-1-1,-1-1 1,17-20-1,-22 25-33,-1-1-1,0-1 0,0 1 0,-1 0 0,0-1 1,0 0-1,0 0 0,1-9 0,-3 12-30,0-1 0,-1 0 1,1 0-1,-1 1 0,0-1 0,-1 0 0,1 1 1,-1-1-1,0 0 0,0 1 0,0-1 0,-1 1 0,-3-8 1,2 6-41,-1 1 1,0-1 0,0 1 0,0 0-1,-1 1 1,0-1 0,0 1 0,0 0-1,0 0 1,-1 0 0,1 1 0,-1 0-1,0 0 1,0 0 0,0 1 0,0 0-1,-1 0 1,-9-2 0,10 3 2,0 0 0,-1 0 1,1 1-1,0-1 0,-1 1 0,1 1 0,-1-1 1,1 1-1,0 0 0,-1 1 0,1-1 1,0 1-1,0 0 0,0 1 0,0 0 1,1 0-1,-1 0 0,-9 8 0,12-8-218,0 0 1,0 0-1,0 0 0,1 1 0,-1-1 0,1 1 0,0 0 0,0 0 0,0 0 1,1 0-1,-1 0 0,1 0 0,0 0 0,0 0 0,1 1 0,-1-1 0,1 0 1,0 1-1,0-1 0,0 0 0,1 1 0,-1-1 0,1 0 0,0 0 0,3 8 1,8 13-897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25 202 2641,'0'0'12,"0"1"0,-1-1 0,1 0 0,0 1 0,0-1 0,0 0 0,0 1 0,0-1 0,0 1 0,0-1 0,0 0 0,0 1 0,0-1 0,0 0 0,0 1 0,0-1 0,1 0 0,-1 1 0,0-1 0,0 0 0,0 1 0,0-1 0,1 0 0,-1 1 0,0-1 0,0 0 0,1 1 0,-1-1 0,1 1 0,8-6-314,9-16 612,22-31 1889,-21 29-1392,31-51 1,-49 72-812,0-1 0,0 0 0,0 1 0,0-1-1,0 0 1,-1 1 0,0-1 0,1-4 0,-1 7 3,0 0-1,0-1 1,0 1-1,0-1 1,0 1 0,0-1-1,0 1 1,0-1-1,-1 1 1,1 0-1,0-1 1,0 1-1,0-1 1,0 1 0,-1 0-1,1-1 1,0 1-1,-1 0 1,1-1-1,0 1 1,-1 0 0,1-1-1,-1 1 10,0 0 0,0-1 0,1 1 0,-1 0 0,0 0 0,0 0 0,0 0 0,1 0 0,-1 0 0,0 1 0,0-1 0,1 0-1,-1 0 1,0 0 0,1 1 0,-1-1 0,0 0 0,-1 2 0,-12 6 98,1 1 0,-1 0 0,2 1 1,-1 0-1,1 1 0,1 1 0,0 0 0,-11 15 0,18-20-75,-1-1 0,2 2 0,-7 14 0,8-19-52,1 1 1,0-1 0,0 1-1,1-1 1,-1 1-1,1 0 1,-1-1-1,1 1 1,1 0-1,0 6 1,-1-9 17,0 0 0,1 0 1,-1 0-1,1 0 1,0 0-1,-1 0 0,1 0 1,-1 0-1,1-1 0,0 1 1,0 0-1,0 0 0,-1-1 1,1 1-1,0-1 1,0 1-1,0-1 0,0 1 1,0-1-1,0 1 0,0-1 1,0 0-1,0 1 1,0-1-1,0 0 0,0 0 1,0 0-1,1 0 0,-1 0 1,0 0-1,0 0 1,1-1-1,6 0-20,0 0 0,0 0 0,9-4 0,-12 4-44,67-22-1500,-33 8 919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72 0 2409,'-20'16'-113,"-3"3"-151,-6 4 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403 30 1256,'-21'13'164,"10"-7"74,1 1 0,-15 11 0,74-32 49,145-36 2437,-148 40-1620,-134 32 540,78-19-1628,-1 1 1,1 1-1,0-1 1,0 2-1,1-1 1,-11 9-1,19-13-12,0-1 0,0 1 0,0 0 0,0 0-1,0 0 1,0 0 0,0 0 0,0 0-1,1 0 1,-1 0 0,0 0 0,0 1 0,1-1-1,-1 0 1,1 0 0,-1 1 0,1-1-1,0 0 1,0 1 0,-1-1 0,1 0 0,0 3-1,1-3 4,-1 0 0,1 1 0,-1-1 0,1 0 0,0 1 0,0-1 0,0 0 0,-1 0 0,1 0 0,0 0 0,1 0 0,-1 0 0,0 0 0,0 0 0,0 0 0,0 0 0,1-1 0,-1 1 0,0 0 0,1-1-1,1 1 1,21 7 259,1-1 1,0-1-1,34 3 0,-17-3-142,-40-5-117,15 2 94,0-1-1,0 0 1,21-1-1,-34-2 670,-4-1-195,-10-3 112,-16-5-300,-12-2-306,8 2-35,-1 1 0,-46-8 0,67 15-62,1 2 0,-1-1 0,0 1 0,1 0 0,-1 1 0,1 1 0,-1-1 0,1 1 0,0 1 0,-1 0 0,1 0 0,-15 8 0,21-10 5,0 1 0,0 0 0,0 0 0,0 0 0,1 1 0,-1-1 0,0 1 0,1-1 0,0 1 0,0 0 0,-1 0 0,0 3 0,2-4 12,0 0 0,1 0 0,-1 0 0,1-1 0,-1 1 0,1 0 0,0 0 0,0 0 0,0 0 0,0 0 0,0-1 0,0 1 0,1 0 0,-1 0 0,0 0 0,1 0 0,0-1 1,-1 1-1,1 0 0,0-1 0,0 1 0,0 0 0,0-1 0,0 1 0,2 1 0,7 7 71,-1 0 1,1-1-1,1-1 0,0 0 1,0 0-1,21 10 0,-7-5 32,1-2 0,34 10-1,-43-16-109,0-1-1,1-1 0,-1 0 1,1-1-1,32-1 0,-50-1 0,0 0 0,0 0-1,0 0 1,0 0-1,0 0 1,0 0-1,0 0 1,1 0 0,-1 0-1,0 0 1,0 0-1,0 0 1,0 0-1,0 0 1,0 0 0,1 0-1,-1 0 1,0 0-1,0 0 1,0 0-1,0 0 1,0 0 0,0 0-1,0 0 1,1 0-1,-1 0 1,0 0 0,0 0-1,0 0 1,0-1-1,0 1 1,0 0-1,0 0 1,0 0 0,0 0-1,0 0 1,0 0-1,1 0 1,-1 0-1,0-1 1,0 1 0,0 0-1,0 0 1,0 0-1,0 0 1,0 0-1,0-1 1,-6-4-527,-18-8-988,16 8 655,-10-4-1114,-28-12 0,30 16 1814,-1-1 0,-18-2 0,22 6 412,0 0 1,0 1-1,0 0 0,0 1 0,0 1 0,0 0 0,0 1 0,-22 5 1,32-6-213,0 0 0,0 0 0,1 0 1,-1 0-1,1 0 0,-1 0 1,1 1-1,-1 0 0,1-1 0,0 1 1,-1 0-1,1 0 0,0 0 0,0 0 1,1 0-1,-1 1 0,0-1 1,-2 5-1,3-4 26,1-1 0,-1 1 0,1 0 1,-1-1-1,1 1 0,0 0 0,0 0 0,0-1 1,0 1-1,1 0 0,-1-1 0,1 1 1,-1 0-1,1-1 0,0 1 0,0-1 0,0 1 1,0-1-1,4 5 0,-2-2-7,2 1 1,-1-1-1,0-1 1,1 1-1,0 0 1,0-1-1,0 0 0,1-1 1,-1 1-1,1-1 1,0 0-1,0 0 1,0 0-1,8 1 0,-4-1-18,1 0 1,-1-1-1,1-1 0,-1 1 0,1-2 0,0 0 0,0 0 0,10-2 1,-21 2-28,1 0 0,-1 0 0,0 0 1,0 0-1,0 0 0,0 0 1,0 0-1,0 0 0,0 0 0,0 0 1,0 0-1,0 0 0,1 0 1,-1 0-1,0 0 0,0 0 1,0 0-1,0 0 0,0 0 0,0 0 1,0 0-1,0 0 0,0 0 1,0 0-1,0 0 0,0 0 0,0 0 1,0 0-1,1 0 0,-1-1 1,0 1-1,0 0 0,0 0 0,0 0 1,0 0-1,0 0 0,0 0 1,0 0-1,0 0 0,0 0 1,0 0-1,0 0 0,0-1 0,0 1 1,0 0-1,0 0 0,0 0 1,0 0-1,0 0 0,0 0 0,0 0 1,0 0-1,0 0 0,0 0 1,0 0-1,-1-1 0,1 1 0,0 0 1,0 0-1,0 0 0,0 0 1,0 0-1,0 0 0,0 0 1,-8-6 170,-12-4-184,-1 1-185,-1 2 0,0 0 0,-26-3 0,42 8 183,-1 1 0,1 1 1,-1-1-1,0 1 0,0 0 1,1 1-1,-1 0 1,0 0-1,1 0 0,-1 1 1,1 0-1,-1 0 0,1 0 1,0 1-1,-8 4 0,12-6-7,0 1 0,1-1-1,-1 1 1,0-1-1,0 1 1,1-1-1,-1 1 1,1 0-1,-1 0 1,1 0-1,0 0 1,0 0 0,0 0-1,0 0 1,0 0-1,0 0 1,0 1-1,1-1 1,-1 0-1,1 0 1,0 1-1,0-1 1,0 5 0,1-3-6,0 1 0,0-1 0,0 1 0,1-1 1,0 0-1,0 0 0,0 0 0,1 0 1,-1 0-1,1 0 0,4 4 0,-3-3-154,1 0-1,-1-1 0,1 1 0,1-1 0,-1 0 0,1-1 0,-1 1 1,1-1-1,0 0 0,0 0 0,0-1 0,1 0 0,-1 0 0,0 0 1,1-1-1,-1 0 0,1 0 0,0-1 0,-1 0 0,1 0 0,10-2 1,-15 2 138,-1 0 1,1 0 0,-1-1-1,1 1 1,-1-1 0,0 1 0,1-1-1,-1 0 1,1 0 0,-1 1-1,0-1 1,0 0 0,1 0 0,1-2-1,-3 2 21,1 0 0,-1 1-1,1-1 1,-1 0 0,0 0-1,1 0 1,-1 0 0,0 0-1,0 1 1,1-1 0,-1 0-1,0 0 1,0 0 0,0 0 0,0 0-1,0 0 1,0 0 0,-1-1-1,0 0 26,1 0-1,-1 0 1,0 0-1,0 0 1,0 0-1,-1 0 1,1 1-1,0-1 1,-1 0-1,1 1 1,-1-1-1,1 1 1,-1-1-1,0 1 1,1 0-1,-1 0 1,0 0-1,0 0 1,-3-1-1,-4-1 155,0 1-1,0 1 0,0-1 0,-1 2 0,1-1 1,0 1-1,0 0 0,0 1 0,-1 0 0,1 1 1,0 0-1,0 0 0,-14 6 0,5 0-245,0 0 0,0 1-1,1 1 1,1 0 0,-23 18-1,36-26 79,1 1-1,-1-1 1,0 0-1,1 1 0,-1-1 1,1 1-1,0 0 0,0 0 1,0 0-1,0 0 1,0 0-1,1 0 0,-2 5 1,3-8-4,0 0 1,0 0-1,0 0 1,0 0 0,0 1-1,-1-1 1,1 0-1,0 0 1,0 0-1,0 0 1,0 0-1,0 0 1,0 0-1,0 1 1,0-1 0,0 0-1,0 0 1,0 0-1,0 0 1,0 0-1,0 0 1,0 1-1,0-1 1,0 0 0,1 0-1,-1 0 1,0 0-1,0 0 1,0 0-1,0 0 1,0 0-1,0 1 1,0-1 0,0 0-1,0 0 1,0 0-1,0 0 1,1 0-1,-1 0 1,0 0-1,0 0 1,0 0 0,0 0-1,0 0 1,0 0-1,0 0 1,1 0-1,-1 0 1,0 0-1,0 0 1,0 0-1,0 0 1,0 0 0,0 0-1,0 0 1,1 0-1,-1 0 1,10-5 139,10-13 512,8-10-170,58-61 9,-74 75-289,-1 0-1,-1-1 1,0 0-1,14-29 1,-23 42-178,0-1 0,0 1 0,0-1 0,-1 1 0,1-1 0,-1 0 0,1 1 0,-1-1 0,0 0 0,0-3 0,0 5-27,-1 0 0,1 0 0,0 1 1,0-1-1,-1 0 0,1 0 0,-1 1 0,1-1 0,0 0 0,-1 1 0,0-1 0,1 0 0,-1 1 0,1-1 1,-1 1-1,0-1 0,1 1 0,-1-1 0,0 1 0,1-1 0,-1 1 0,0 0 0,0-1 0,0 1 0,1 0 1,-1 0-1,0 0 0,0 0 0,0-1 0,0 1 0,1 0 0,-1 0 0,0 1 0,0-1 0,0 0 1,0 0-1,1 0 0,-2 1 0,-6 0 3,0 1 1,1 1-1,-1-1 1,0 1-1,1 0 1,-11 7-1,-42 29 258,38-23-211,-54 39-848,-9 7-4032,66-53 3286,19-9 1545,0 0 1,0 0-1,0 0 1,0 0-1,0 0 1,0 0-1,0 0 0,0 0 1,-1 0-1,1 0 1,0 0-1,0 0 1,0 0-1,0 0 0,0 0 1,0 0-1,0 0 1,0 0-1,0 0 1,0 0-1,0 0 0,-1 0 1,1 0-1,0 0 1,0 0-1,0 0 1,0 0-1,0 0 0,0 0 1,0 0-1,0-1 1,0 1-1,0 0 1,0 0-1,0 0 0,0 0 1,-1 0-1,1 0 1,0 0-1,0 0 1,0 0-1,0 0 0,0 0 1,0 0-1,0 0 1,0-1-1,0 1 1,0 0-1,0 0 0,0 0 1,0 0-1,0 0 1,0 0-1,0 0 1,8-10-112,5-2 400,28-19 1,-13 11-102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636 698 2409,'-45'21'-406,"32"-15"397,0 1-1,0-2 1,-1 0 0,0 0-1,-26 4 1,19-6 1165,0-1-127,0 0 0,-1 2 0,-29 10 0,51-14-1021,-1 0-1,1 0 1,-1 0 0,1 1 0,-1-1 0,1 0-1,-1 0 1,1 0 0,-1 0 0,1 0 0,-1 0-1,1 0 1,-1 0 0,1 0 0,-1 0-1,1 0 1,-1-1 0,1 1 0,-1 0 0,1 0-1,-1 0 1,1-1 0,0 1 0,-1 0 0,1-1-1,-1 1 1,1 0 0,-1-1 0,-6-14 831,-1-1-460,8 16-369,0 0 0,0 0 0,0 0 1,0 0-1,0-1 0,0 1 0,0 0 0,0 0 0,0 0 0,0 0 0,0-1 0,0 1 0,0 0 1,0 0-1,0 0 0,0 0 0,0-1 0,0 1 0,0 0 0,0 0 0,0 0 0,0 0 0,0-1 1,1 1-1,-1 0 0,0 0 0,0 0 0,0 0 0,0 0 0,0-1 0,0 1 0,1 0 0,-1 0 1,0 0-1,0 0 0,0 0 0,0 0 0,1 0 0,-1 0 0,0 0 0,0 0 0,1 0 1,10-6 226,-7 5-170,40-15 19,-37 14-111,1 0 0,0-1 0,-1 0 0,0 0-1,1-1 1,-1 1 0,0-2 0,11-8 0,-19 13 29,1 0 1,0 1-1,0-1 1,0 0-1,-1 0 0,1 0 1,0 0-1,0 0 1,0 0-1,0 0 0,-1 0 1,1 0-1,0 0 1,0-1-1,0 1 1,-1 0-1,1 0 0,0 0 1,0 0-1,0 0 1,0 0-1,-1 0 0,1 0 1,0 0-1,0-1 1,0 1-1,0 0 0,0 0 1,0 0-1,-1 0 1,1-1-1,0 1 0,0 0 1,0 0-1,0 0 1,0 0-1,0-1 1,0 1-1,0 0 0,0 0 1,0 0-1,0-1 1,0 1-1,0 0 0,0 0 1,0 0-1,0 0 1,0-1-1,0 1 0,0 0 1,0 0-1,0 0 1,0-1-1,0 1 0,0 0 1,0 0-1,0 0 1,1 0-1,-1-1 1,0 1-1,0 0 0,0 0 1,0 0-1,0 0 1,1 0-1,-1 0 0,-18 1-174,-110 35-114,7-2 588,104-31-241,1 0 0,-1-1-1,0 0 1,0-2 0,-21-1-1,37 1-54,1 0 0,-1 0 0,0 0 0,0 0 0,0 0-1,0 0 1,0 0 0,1-1 0,-1 1 0,0 0 0,0 0-1,0-1 1,0 1 0,1-1 0,-1 1 0,0-1 0,1 1-1,-1-1 1,0 1 0,0-2 0,1 2-5,0-1 0,0 1 0,0-1 0,1 1 0,-1-1 1,0 1-1,0-1 0,1 1 0,-1-1 0,0 1 0,1-1 0,-1 1 0,1 0 0,-1-1 0,0 1 1,1-1-1,-1 1 0,1 0 0,-1 0 0,1-1 0,0 1 0,38-16-52,320-117 33,-330 121 29,-16 7-30,-1 0-1,1-1 0,-1-1 0,19-12 0,-31 18 15,1 1-1,-1 0 1,1 0-1,-1-1 0,0 1 1,1 0-1,-1-1 1,0 1-1,1-1 0,-1 1 1,0 0-1,0-1 1,1 1-1,-1-1 0,0 1 1,0-1-1,0 1 1,0 0-1,1-2 0,-7-2-63,-17 3-50,22 1 109,-57 4 78,1 3 1,-69 17-1,56-10-265,20-4-246,20-3 63,0-1-1,-1-1 0,-41 0 0,71-5 393,0 0 1,0 0-1,0 0 0,0 0 0,0 0 1,0-1-1,0 1 0,0 0 0,0 0 1,0-1-1,0 1 0,0-1 1,0 1-1,-1-1 0,1 0-18,1 1 0,0 0 0,0 0-1,0-1 1,0 1 0,0 0 0,0 0 0,0-1 0,0 1-1,0 0 1,0-1 0,0 1 0,0 0 0,0 0 0,1-1 0,-1 1-1,0 0 1,0 0 0,0-1 0,0 1 0,0 0 0,1 0-1,-1-1 1,0 1 0,0 0 0,0 0 0,0 0 0,1-1-1,-1 1 1,0 0 0,0 0 0,1 0 0,29-18-369,-27 16 389,189-82-99,-88 41 193,-80 34-80,-17 7-6,0 0-1,0-1 1,0 0-1,-1 0 0,1-1 1,-1 0-1,0 0 1,6-5-1,-12 9-3,1 0-1,-1 0 1,0-1 0,0 1 0,0 0-1,1 0 1,-1 0 0,0-1 0,0 1 0,0 0-1,0 0 1,0-1 0,1 1 0,-1 0-1,0 0 1,0-1 0,0 1 0,0 0-1,0 0 1,0-1 0,0 1 0,0 0-1,0-1 1,0 1 0,0 0 0,0 0-1,0-1 1,0 1 0,0 0 0,0 0-1,-1-1 1,-7-3 418,-15 3-5,21 1-402,-6 0-1,0 0 1,0-1 0,1 1 0,-1-1 0,0-1 0,1 0 0,-9-3-1,13 4-113,1 0 0,-1 0 0,1-1 0,0 1 0,-1-1 0,1 0 0,0 0 0,0 0 0,0 0 0,0 0 0,1 0-1,-1 0 1,1-1 0,-1 1 0,1 0 0,0-1 0,0 0 0,0 1 0,0-1 0,0 1 0,0-1 0,1 0 0,-1-3 0,1 5 59,0 0 1,0 1 0,-1-1 0,1 0 0,0 0 0,0 0 0,0 1 0,0-1 0,0 0 0,0 0-1,1 1 1,-1-1 0,0 0 0,0 0 0,0 1 0,1-1 0,-1 0 0,0 0 0,1 1 0,-1-1-1,1 0 1,-1 1 0,1-2 0,0 2 11,0 0 1,0 0-1,0-1 0,-1 1 0,1 0 1,0 0-1,0 0 0,0 0 0,0 0 0,-1 0 1,1 0-1,0 0 0,0 0 0,0 0 1,0 0-1,-1 1 0,1-1 0,1 0 1,6 4-2,-1 0 0,1 0 0,10 7 1,-11-6-36,16 9 15,42 19-1,-57-30 42,-1 0 0,1-1-1,0 1 1,0-2 0,0 1-1,0-1 1,0 0 0,0-1-1,0 0 1,9-1 0,-15 1-1,0 0 0,0-1 0,0 1-1,0-1 1,0 1 0,0-1 0,0 0 0,-1 0 0,1 1 0,0-1 0,-1-1 0,1 1 0,-1 0 0,1 0 0,-1 0 0,1-1 0,-1 1 0,0-1 0,0 1-1,1-1 1,-1 0 0,0 1 0,-1-1 0,1 0 0,0 0 0,0 0 0,-1 1 0,1-1 0,-1 0 0,0 0 0,1 0 0,-1 0 0,0 0 0,0-3 0,-1-2 35,0 0 0,0-1 1,0 1-1,-1 0 0,0 0 1,0 0-1,-7-12 0,1 4 69,0 1 0,-2 0 0,1 1 1,-2 0-1,0 1 0,-17-16 0,4 7-72,-1 2 1,-37-23-1,56 38-42,2 1-6,0 1 0,0-1 1,0 1-1,-1-1 0,0 1 1,1 1-1,-1-1 0,0 1 0,-5-2 1,10 3 5,0 0 0,-1 0 0,1 0 1,0 0-1,0 0 0,0 0 0,0 0 1,0 0-1,0 0 0,0 0 0,-1 0 1,1 0-1,0 0 0,0 0 0,0 0 1,0 0-1,0 0 0,0 0 0,0 0 1,0 1-1,0-1 0,-1 0 0,1 0 0,0 0 1,0 0-1,0 0 0,0 0 0,0 0 1,0 0-1,0 0 0,0 0 0,0 0 1,0 0-1,0 1 0,0-1 0,0 0 1,0 0-1,0 0 0,0 0 0,0 0 1,-1 0-1,1 0 0,0 0 0,0 1 1,4 4-40,9 8 91,-11-11-34,232 202 339,-229-199-252,0-1 0,0 0 0,1 0 0,9 5 0,-15-9-61,1 1 0,0-1 0,0 0-1,-1 1 1,1-1 0,0 0 0,0 0-1,0 0 1,-1 0 0,1 0 0,0 1-1,0-2 1,0 1 0,0 0 0,-1 0-1,1 0 1,0 0 0,0 0 0,0-1-1,0 0 2,0 1 0,0-1 0,-1 0 1,1 0-1,-1 1 0,1-1 0,0 0 0,-1 0 0,1 0 0,-1 0 0,0 0 0,1 1 0,-1-1 0,0 0 0,0 0 0,1 0 0,-1 0 0,0 0 0,0 0 0,0-2 0,-1-3-47,1 0 0,-1 0 0,0 0 0,0 0 0,-1 0 0,1 0-1,-2 0 1,1 0 0,0 1 0,-1-1 0,0 1 0,-6-8 0,-1-1 14,-1 0 0,0 1 1,-16-14-1,-20-11 122,80 73-293,6 10 165,2-1 0,58 45 1,-86-81 84,-13-8-79,0 0 0,0 0 0,1 0-1,-1 0 1,0 0 0,0 0 0,1 0 0,-1 0 0,0 0-1,1 0 1,-1 0 0,0 0 0,0 0 0,1 0 0,-1 0 0,0 0-1,1 0 1,-1 0 0,0 0 0,0 0 0,1-1 0,-1 1-1,0 0 1,1 0 0,-1-2 7,1 1 0,-1 0 0,0 0 0,1 0 0,-1-1 0,0 1 0,0 0 0,0-1 0,0 1 0,0 0 0,0 0 0,0-1 0,-1 1 0,1 0 0,0 0 0,-1-3 0,-4-10 2,-1 0 1,0 0-1,-1 1 0,-1 0 0,1 0 1,-15-16-1,11 13-14,0 0-1,-17-36 1,26 47-111,3 4 24,7 9-28,9 13 22,-1 0 57,57 74-41,-64-84 87,1-1 1,0-1-1,0 0 0,1 0 0,0-1 1,19 10-1,-29-17 3,1 0-1,0 0 1,-1-1-1,1 1 1,0-1-1,0 1 1,-1-1-1,1 1 1,0-1 0,0 0-1,0 0 1,2 0-1,-4 0-9,0 0-1,0 0 0,1 0 0,-1 0 0,0 0 1,0 0-1,1-1 0,-1 1 0,0 0 1,0 0-1,0 0 0,1 0 0,-1-1 1,0 1-1,0 0 0,0 0 0,0 0 0,0-1 1,1 1-1,-1 0 0,0 0 0,0-1 1,0 1-1,0 0 0,0 0 0,0 0 0,0-1 1,0 1-1,0 0 0,0-1 0,-5-14 95,-5-1-120,-1 0 0,-22-25 0,-9-12-201,7-5 68,25 40 111,0 2 0,0-1 0,-2 2 0,-15-18 0,25 31-85,0-1 0,-1 1 1,0 0-1,1 0 1,-1 1-1,0-1 1,0 1-1,0-1 1,-6-1-1,8 3 86,1 0-1,-1 0 1,0 0-1,1 0 1,-1-1 0,0 1-1,0 1 1,1-1-1,-1 0 1,0 0-1,0 0 1,1 0 0,-1 0-1,0 1 1,1-1-1,-1 0 1,0 1 0,1-1-1,-2 1 1,2 0 26,-1 0 0,0-1 0,1 1 0,-1 0 0,1 0 0,-1 0-1,1 0 1,-1 0 0,1 0 0,0 0 0,0 0 0,-1 0 0,1 0 0,0 0 0,0 0 0,0 0 0,0 2 0,1 2 44,-1-1 0,1 1 0,0 0 1,0-1-1,1 1 0,-1-1 0,1 1 0,0-1 0,0 0 0,4 6 0,6 6 76,14 17-1,-18-22-92,7 7 18,40 48 17,-45-55-26,0-1-1,1-1 1,22 16-1,-24-22 297,-13-11-41,-13-12-390,-1 2-884,-1 0-1,-1 1 1,-1 1 0,-36-21 0,46 30 1028,-1 1 0,0 1 1,0 0-1,0 1 0,-1 0 0,0 0 0,1 2 0,-1-1 1,0 2-1,-1 0 0,-13 0 0,23 2-41,0-1 0,0 1 0,-1 0 0,1 0 0,0 0 0,0 1 0,0-1 0,0 1 0,0 0 1,1 0-1,-1 0 0,0 1 0,1-1 0,0 1 0,-1 0 0,1 0 0,0 0 0,1 0 0,-1 0 0,0 1 0,1-1 0,0 1 0,0 0 0,0 0 0,0 0 0,1 0 0,-1 0 0,0 5 0,0 1 137,0 0 0,0 0 0,1 1 0,1-1 0,0 0 0,0 0-1,1 1 1,0-1 0,0 0 0,6 17 0,-4-16-52,1 0-1,0-1 1,1 1 0,0-1-1,0 0 1,1 0 0,10 13-1,-15-22-38,-1 0 0,1-1 0,-1 1-1,1 0 1,0-1 0,-1 1 0,1-1-1,0 1 1,-1-1 0,1 1 0,0-1-1,0 1 1,-1-1 0,1 0 0,2 1-1,-3-1-13,0 0-1,0-1 0,1 1 1,-1 0-1,0 0 0,0 0 0,0 0 1,1-1-1,-1 1 0,0 0 1,0 0-1,0 0 0,0-1 0,1 1 1,-1 0-1,0 0 0,0-1 1,0 1-1,0 0 0,0 0 0,0-1 1,0 1-1,0 0 0,0-1 1,0 1-1,0 0 0,0 0 0,0-1 1,0 1-1,0-1 0,0-2-31,-1 0 1,0-1-1,1 1 0,-1 0 0,0-1 0,-3-4 0,0 0-27,-1 1 0,0 0-1,-1 0 1,0 0-1,0 1 1,0-1 0,-1 2-1,1-1 1,-1 1-1,-1 0 1,1 0 0,-1 1-1,0 0 1,0 0 0,0 1-1,0 0 1,-1 0-1,1 1 1,-1 0 0,0 1-1,0 0 1,1 0-1,-1 1 1,0 0 0,0 1-1,0 0 1,1 0-1,-11 3 1,18-4-11,-1 0-1,1 1 1,0-1 0,0 0-1,0 1 1,0-1-1,0 1 1,0 0 0,0-1-1,0 1 1,0 0-1,0-1 1,-1 2 0,2-2 31,0 1 1,0-1-1,0 0 0,0 0 1,0 1-1,0-1 1,0 0-1,0 1 1,0-1-1,0 0 0,0 0 1,0 1-1,0-1 1,0 0-1,0 1 1,0-1-1,0 0 1,0 0-1,0 1 0,0-1 1,0 0-1,1 0 1,-1 1-1,0-1 1,0 0-1,0 0 1,0 0-1,1 1 0,-1-1 1,0 0-1,0 0 1,1 0-1,3 3 49,0 0-1,0-1 0,0 0 1,8 3-1,31 11 442,-8-1-811,1-2-1,1-1 1,43 7-1,-70-17 321,0 0 0,0-1 0,1-1 0,-1 0 1,1 0-1,-1-1 0,1 0 0,-1-1 0,0 0 0,0-1 0,0 0 0,0-1 0,0 0 0,-1 0 0,0-1 1,13-8-1,-5 1 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0 208 1952,'8'-5'239,"16"-11"670,24-20 1,-42 32-806,0-2-1,-1 1 1,0-1-1,0 0 1,0 0-1,0 0 1,-1 0-1,0-1 1,3-8-1,-6 10 444,-6 9-252,-7 13-78,6-6-125,-9 23-1,14-30-68,0 0 0,-1 0 0,1 0 0,1 1 0,-1-1 0,1 0 0,-1 1 0,1-1 0,1 6 0,-1-8-9,1-1-1,-1 0 1,1 0 0,-1 1-1,1-1 1,-1 0-1,1 0 1,0 0-1,0 0 1,-1 0-1,1 0 1,0 0-1,0 0 1,0 0-1,0 0 1,0 0-1,0 0 1,1-1-1,-1 1 1,0 0 0,0-1-1,0 1 1,1-1-1,-1 0 1,0 1-1,0-1 1,1 0-1,-1 0 1,0 0-1,1 1 1,1-2-1,5 1 41,-1 0 0,1-1 1,0 0-1,8-3 0,-12 4-47,25-8-488,1-1-1,-1-1 1,-1-2-1,46-25 1,-23 6-452,68-53 0,-114 81 767,-3 2 76,-1 0 0,1 0 0,-1-1 0,1 1 0,-1 0 0,0 0 0,0-1 1,0 1-1,2-3 0,-3 4 85,0 0-1,0 0 1,0 0 0,0 0 0,0 0 0,0 0 0,0 0 0,0 0 0,0 0-1,0 0 1,0 0 0,0 0 0,0 0 0,0-1 0,0 1 0,0 0 0,0 0-1,0 0 1,0 0 0,0 0 0,0 0 0,0 0 0,0 0 0,0 0 0,0 0-1,-1 0 1,1 0 0,0 0 0,0 0 0,0 0 0,0 0 0,0 0-1,0 0 1,0-1 0,0 1 0,0 0 0,0 0 0,0 0 0,0 0 0,0 0-1,0 0 1,0 0 0,-1 0 0,1 0 0,0 0 0,0 0 0,0 0 0,0 0-1,0 0 1,0 0 0,0 0 0,0 0 0,0 0 0,0 0 0,0 1 0,0-1-1,0 0 1,-1 0 0,-7 1 109,-8 5 477,5-1-241,1 0-1,0 1 0,0 0 1,0 1-1,1 0 0,0 0 1,0 1-1,1 0 0,0 1 0,0 0 1,1 0-1,0 0 0,0 1 1,1 0-1,1 0 0,-7 18 0,5-7-303,-8 32-1,14-48-67,0 0-1,0 0 1,1 1-1,0-1 1,0 0-1,0 1 1,0-1-1,1 0 0,0 1 1,0-1-1,0 0 1,3 6-1,-3-9-64,0 0-1,1 0 0,-1 0 1,0 0-1,1 0 1,-1-1-1,1 1 0,0-1 1,0 1-1,0-1 0,-1 0 1,1 1-1,0-1 1,1 0-1,-1 0 0,3 1 1,1-1-319,0 1 0,-1-1 0,1 0 0,0-1 0,7 1 0,16-1-660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368 0 7258,'-34'18'223,"-2"-2"0,0-2-1,-1-1 1,-53 11 0,73-20-191,3-2 85,1 1-1,0 0 0,-1 1 0,1 0 0,1 1 1,-23 13-1,35-18-135,-1 0-1,1 0 1,0 0 0,0 0-1,0 0 1,0 0-1,0 0 1,-1 0 0,1 0-1,0 0 1,0 0 0,0 0-1,0 0 1,0 0 0,-1 0-1,1 1 1,0-1 0,0 0-1,0 0 1,0 0-1,0 0 1,0 0 0,0 0-1,0 0 1,0 1 0,-1-1-1,1 0 1,0 0 0,0 0-1,0 0 1,0 0 0,0 1-1,0-1 1,0 0-1,0 0 1,0 0 0,0 0-1,0 1 1,0-1 0,0 0-1,0 0 1,0 0 0,0 0-1,0 0 1,1 1 0,-1-1-1,0 0 1,0 0-1,0 0 1,0 0 0,0 0-1,0 1 1,11 1-242,17-4 492,-28 2-233,267-8 489,-251 8-503,3-1-27,0 1 0,0 1 1,1 1-1,26 6 1,-46-8 29,1 1 0,0-1 0,-1 0 0,1 0 0,-1 0 0,1 1 1,-1-1-1,1 0 0,-1 0 0,1 1 0,-1-1 0,0 1 0,1-1 0,-1 0 0,1 1 1,-1-1-1,0 1 0,1-1 0,-1 1 0,0-1 0,0 1 0,1-1 0,-1 1 0,0-1 1,0 1-1,0-1 0,0 1 0,1-1 0,-1 1 0,0 0 0,0-1 0,0 1 0,0-1 1,0 1-1,-1-1 0,1 1 0,0 0 0,0-1 0,0 1 0,0-1 0,-1 1 0,1-1 1,0 1-1,0-1 0,-1 1 0,1-1 0,0 1 0,-1-1 0,-2 5-100,-1-1-1,1 0 1,-8 8-1,-9 5-47,-2 0 0,0-1 0,-35 19 0,27-17-37,-35 27 0,62-44 78,1 1 0,0 1 0,-1-1 0,1 0 0,0 0 1,0 1-1,1-1 0,-1 1 0,-1 3 0,3-5 61,-1 0 1,1-1-1,0 1 1,0 0-1,0-1 0,0 1 1,0 0-1,0 0 1,0-1-1,0 1 0,0 0 1,0 0-1,0-1 1,0 1-1,1 0 1,-1-1-1,0 1 0,0 0 1,1-1-1,-1 1 1,0 0-1,1-1 0,-1 1 1,1-1-1,-1 1 1,1-1-1,-1 1 1,1-1-1,0 1 0,-1-1 1,1 1-1,-1-1 1,1 0-1,0 1 0,-1-1 1,1 0-1,0 0 1,-1 1-1,1-1 1,0 0-1,0 0 0,-1 0 1,2 0-1,11 2-329,1 0 1,-1-1-1,0 0 0,25-3 0,-5 1 720,14 1 1054,74 10 0,-93-5-767,1 1 0,-1 1 0,49 19 0,-75-25-486,0 0 1,-1-1-1,1 1 0,0 0 1,-1 0-1,1 0 0,-1 0 1,1 0-1,-1 0 0,0 0 0,3 3 1,-4-4-90,0 1 1,0-1-1,0 0 1,0 0-1,0 1 1,0-1-1,0 0 1,0 0-1,0 1 1,0-1-1,0 0 1,0 0-1,0 0 1,0 1-1,0-1 1,0 0-1,0 0 1,0 1-1,0-1 1,0 0-1,-1 0 1,1 1-1,0-1 1,0 0-1,0 0 1,0 0-1,-1 0 1,1 1-1,-14 6 571,-8-1-444,0 0 0,-24 2-1,22-4-64,-41 11 0,46-8-201,1 0 1,-26 14-1,35-16-13,1 1 0,0-1 0,0 1 0,0 0 0,1 1 0,-13 14 0,19-19 94,0-1 0,0 1 0,0 0 0,0-1 0,0 1 0,0 0 1,0 0-1,0 0 0,1 0 0,-1 0 0,1 0 0,-1 0 0,1 3 0,0-4 16,0 0-1,0 0 1,1 0-1,-1 1 0,0-1 1,1 0-1,-1 0 0,1 0 1,-1-1-1,1 1 0,-1 0 1,1 0-1,0 0 1,0 0-1,-1 0 0,1-1 1,0 1-1,0 0 0,0-1 1,0 1-1,0-1 0,0 1 1,-1-1-1,2 1 1,-1-1-1,1 1 0,9 2 10,0 0 0,0 0-1,0-2 1,21 2 0,49-4-191,-38 0 37,1 1 37,62 9 0,-81-5 185,1 1 0,-1 1 0,43 16 0,-66-21-106,0 0-1,-1 0 1,1 0 0,0 0-1,0 0 1,-1 0 0,4 3-1,-5-4-21,0 0 0,0 1-1,1-1 1,-1 0-1,0 1 1,0-1-1,0 1 1,0-1 0,1 0-1,-1 1 1,0-1-1,0 1 1,0-1-1,0 0 1,0 1-1,0-1 1,0 1 0,0-1-1,0 0 1,-1 1-1,1-1 1,0 0-1,0 1 1,0-1 0,0 1-1,0-1 1,-1 0-1,1 1 1,0-1-1,0 0 1,-1 0 0,1 1-1,0-1 1,-1 0-1,1 1 1,0-1-1,0 0 1,-1 0 0,1 0-1,-1 1 1,1-1-1,0 0 1,-1 0-1,1 0 1,0 0-1,-1 0 1,-15 8-854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68 0 1160,'-35'16'-264,"3"-1"496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244 0 2881,'133'4'-304,"50"3"397,-153-5 59,-16-2-97,0 1 0,0 1 0,20 4 0,-32-3-262,-6-1 90,-7 1 1,-29 5 1088,-2-1 0,-50 0 0,-86-5-189,144-3-1185,19 1 223,-57-2 692,62 1-781,0-1 0,0 1 1,0-2-1,1 1 0,-10-5 0,29 4-1885,17 5 2262,0 0 0,1 1 1,50 15-1,-71-16-17,-1 1 1,1 0-1,-1 1 0,0 0 1,0 0-1,-1 0 0,1 0 1,-1 1-1,0 0 1,6 8-1,-8-10-116,-1 0 0,0 0 0,0 0-1,0 0 1,-1 1 0,1-1 0,-1 1 0,0-1 0,2 7 0,-3-8-88,0 0 0,0 0 0,0 0 0,0 1 0,0-1 0,0 0 0,-1 0 0,1 0 0,-1 1 0,1-1 0,-1 0 0,0 0 0,0 0 0,0 0 1,0 0-1,0 0 0,-2 1 0,0 1 239,1-1 1,-1 0 0,-1 0-1,1 0 1,0-1 0,-1 1-1,1-1 1,-1 0 0,0 0-1,0 0 1,1 0-1,-1-1 1,0 1 0,-1-1-1,1 0 1,0 0 0,-5 0-1,3-1 2,-1 0-1,1 0 1,0 0-1,-1-1 1,1 0-1,0 0 1,0 0 0,-1-1-1,1 0 1,-10-6-1,-30-21 554,36 22-235,-1 0 1,1 1-1,-1 0 1,-13-5-1,23 10-408,1 1 0,-1-1 0,0 1 0,1 0 0,-1 0 0,0-1 0,1 1 0,-1 0 0,0 0 0,0 0 0,0 0 0,1 0 0,-1 0 0,0 0 0,0 0 0,1 0 0,-1 0 0,0 1 0,1-1 0,-1 0 0,0 0 0,-1 1 0,2 0-16,0-1-1,-1 1 1,1 0-1,0-1 1,-1 1-1,1 0 1,0-1-1,0 1 1,0 0-1,0-1 1,0 1-1,0 0 1,0-1-1,0 1 0,0 0 1,0-1-1,0 1 1,0 0-1,0-1 1,1 1-1,1 7 106,1-1-1,0 0 1,5 9-1,-6-12-5,9 15 44,0 0 1,2-1-1,0 0 1,1-1-1,27 25 0,-17-20-167,1-1 1,1-2-1,33 19 0,-55-35-6,-1-1 5,0-1 0,-1 1 0,1 0-1,0-1 1,0 0 0,0 1 0,0-1 0,0 0 0,1-1 0,-1 1-1,0 0 1,5-1 0,-8 0 0,1 0 0,-1 0 0,0 0 0,1 0 0,-1 0 0,0 0 0,0 0 0,1 0 0,-1 0 0,0-1 0,1 1 0,-1 0 0,0 0 0,0 0 0,1 0 0,-1 0 0,0-1 0,0 1 0,0 0 0,1 0 0,-1-1 0,0 1 0,0 0 0,0 0 0,0-1 0,1 1 0,-1 0 0,0 0-1,0-1 1,0 1 0,0 0 0,0-1 0,-3-11-29,-10-11 63,13 23-30,-13-17 94,0 0-1,-2 1 0,1 1 1,-35-27-1,-75-43-41,40 30-348,78 50 255,2 2-14,0 0 0,0 0 0,-1 0-1,1 1 1,-1 0 0,0-1-1,-8-1 1,12 4 48,1 0 1,0-1-1,-1 1 0,1 0 1,-1 0-1,1 0 0,0 0 0,-1 0 1,1 0-1,-1 0 0,1 0 1,0 1-1,-1-1 0,1 0 1,0 0-1,-1 0 0,1 0 1,-1 0-1,1 1 0,0-1 0,-1 0 1,1 0-1,0 1 0,0-1 1,-1 0-1,1 0 0,0 1 1,0-1-1,-1 1 0,0 12 18,2-8 20,0-1-1,1 0 0,-1 0 0,4 7 0,5 5-58,1-1-1,0 0 1,0-1-1,2 0 0,0-1 1,0 0-1,1-1 0,1-1 1,0 0-1,23 12 1,17 5-70,102 38 0,-111-49 314,-40-15-209,0 0 1,0 1 0,0 0-1,0 0 1,-1 0-1,9 8 1,-12-10-3,-1 0-1,0 1 1,0-1 0,0 0 0,0 1-1,0-1 1,0 1 0,0 0 0,-1-1-1,1 1 1,0 0 0,-1-1 0,1 1-1,-1 0 1,0-1 0,0 1 0,1 0-1,-1 0 1,0 0 0,-1-1-1,1 1 1,0 0 0,0 0 0,-1-1-1,1 1 1,-1 0 0,1-1 0,-2 3-1,0 1 46,-1-1-1,1 0 0,-1 1 0,0-1 1,0 0-1,0 0 0,0-1 0,-1 1 1,1-1-1,-1 1 0,0-1 0,0 0 1,-1-1-1,1 1 0,0-1 1,-1 0-1,1 0 0,-1 0 0,-8 2 1,3-2 16,0 0 0,1-1 0,-1 0 0,0-1 0,0 0 0,0 0 0,0-1 0,0-1 0,-10-2 0,-96-21-383,92 21 64,-1 1 1,-44 1-1,69 2 223,-1 0 0,1 0 0,-1-1 0,1 1 0,0 0 0,-1 0 0,1 0-1,-1 0 1,1 0 0,-1 0 0,1 0 0,0 1 0,-1-1 0,1 0 0,-1 0 0,1 0 0,0 0 0,-1 0 0,1 1-1,-1-1 1,1 0 0,0 0 0,-1 0 0,1 1 0,0-1 0,0 0 0,-1 1 0,1-1 0,-1 1 0,11 11-466,1-1 336,1 0 0,0-1 0,1-1-1,19 11 1,58 26 162,7 3-283,-96-48 253,0-1-147,0 1-1,0-1 1,0 1 0,-1-1 0,1 1 0,0-1 0,0 1-1,0 0 1,0 0 0,-1-1 0,1 1 0,0 0-1,-1 0 1,1 0 0,0 0 0,-1-1 0,1 1-1,-1 0 1,0 0 0,1 2 0,-4 2-942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66 19 3249,'-34'-9'-392,"2"-1"1016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1560,'31'55'160,"26"3"200,41-7-248,22-3 16,34-16 185,18-5 79,22-6 112,9-3 40,15 1 32,-3-1-16,2 1-128,-3-6-176,-18-1-472,-9 0-248,-19-3-440,-17 0-328,-40-2 688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144 41 5273,'-18'3'280,"0"-2"968,1-2-2656,2-4-272,1-2 135,0-1 601,2 2 1480,0-1 625,2 3 319,2 0-328,2 1-1128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300 74 6761,'-1'5'-9,"0"0"0,0 0 0,0 0 0,1-1 0,0 1 0,0 0 0,1 0 0,-1 0 0,1 0 0,0 0-1,0-1 1,2 6 0,1 7-78,6 29 2,20 82 563,-25-114-720,0 0 1,0 0 0,2-1 0,0 0-1,0 0 1,16 20 0,-23-32 238,17 16-1456,-17-17 1429,1 0 1,-1 0-1,0 0 1,0 0-1,0 1 1,0-1-1,1 0 1,-1 0-1,0 0 1,0 0-1,0 0 1,1 0-1,-1 0 1,0 0-1,0 0 1,0 0 0,1 0-1,-1 0 1,0 0-1,0 0 1,0 0-1,1 0 1,-1 0-1,0 0 1,0-1-1,0 1 1,0 0-1,1 0 1,-1 0-1,0 0 1,0 0-1,0 0 1,0 0 0,1-1-1,1-13-602,-7-61 1454,-17-76-1,16 112-546,3 19-96,-11-57 406,12 67-415,-1-1-1,-1 1 1,1 0 0,-2 1 0,-5-11 0,10 19-111,-1 0 1,0 0 0,1 0 0,-1-1 0,0 1-1,0 0 1,1 0 0,-1 0 0,0 1 0,0-1 0,0 0-1,0 0 1,0 0 0,-1 1 0,1-1 0,0 0 0,0 1-1,0-1 1,-1 1 0,-1-1 0,2 1-9,0 0 0,0 1 1,0-1-1,0 0 0,0 1 0,0-1 1,0 0-1,0 1 0,1-1 0,-1 1 1,0-1-1,0 1 0,0 0 0,0-1 1,1 1-1,-1 0 0,0 0 0,0-1 1,0 3-1,-3 3 101,1 0-1,0 0 1,0 0 0,0 1-1,1 0 1,-2 7 0,-5 33 318,2 1-1,0 83 1,5-85-567,-16 423-5433,17-453 5269,2-9 159,-1 0 0,-1 0 0,1 0 0,-1 0 0,0 0 0,-1 0 0,0 0 0,-4 12 0,5-19 107,1 1-1,0-1 1,0 0 0,0 0 0,0 0 0,0 0-1,0 1 1,0-1 0,0 0 0,-1 0-1,1 0 1,0 0 0,0 0 0,0 1 0,0-1-1,0 0 1,-1 0 0,1 0 0,0 0 0,0 0-1,0 0 1,-1 0 0,1 0 0,0 0 0,0 0-1,0 0 1,-1 0 0,1 0 0,0 0-1,0 0 1,0 0 0,-1 0 0,1 0 0,0 0-1,0 0 1,0 0 0,0 0 0,-1 0 0,1 0-1,0 0 1,0 0 0,0-1 0,0 1 0,-1 0-1,1 0 1,0 0 0,0 0 0,-6-10 265,2-2 23,0 0 1,2-1-1,-4-23 1,1-44 916,5 62-908,-2-198 2274,-3-60-2744,5 273 158,-1-12 62,0 0 1,-1 0-1,-1 1 0,-4-16 0,7 29-36,0 0 0,0 1-1,-1-1 1,1 0 0,0 1 0,-1-1-1,1 0 1,0 1 0,-1-1 0,1 1 0,0-1-1,-1 1 1,1-1 0,-1 1 0,1-1-1,-1 1 1,1-1 0,-1 1 0,0-1 0,0 1-9,1 0 1,-1 0 0,1 0 0,0 0 0,-1 0 0,1 0-1,0 0 1,-1 1 0,1-1 0,-1 0 0,1 0 0,0 0-1,-1 1 1,1-1 0,0 0 0,0 0 0,-1 1 0,1-1-1,0 0 1,-1 0 0,1 1 0,0-1 0,0 0 0,-1 1 0,-1 3 17,0 1 1,0-1 0,0 1-1,-2 5 1,-10 48-27,3 0 1,-7 85-1,10-63 25,3-36-60,2-12-391,-1-1 0,-10 37 0,12-74-1178,1-8 1335,14-143 266,-1 30-875,-11 97 275,-1 1-1,-5-38 1,5 63 765,-1-1 0,0 0 0,0 1 0,-1-1 0,1 1 0,-1 0 0,-2-5 1,3 8-112,1 0 0,-1 0 0,1 1 0,-1-1 0,1 1 0,-1-1 0,0 0 0,1 1 1,-1-1-1,0 1 0,1-1 0,-1 1 0,0-1 0,0 1 0,1 0 0,-1 0 0,0-1 1,-1 1-1,1 0-54,0 0 1,0 0-1,0 0 1,0 0-1,0 1 1,0-1 0,0 0-1,-1 1 1,1-1-1,0 1 1,0-1-1,1 1 1,-1-1 0,0 1-1,0 0 1,0-1-1,-1 3 1,-4 3-317,1 0 0,0 1 0,0 0 0,1 0 0,0 0 0,-4 9 1,-3 7-268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 0 5937,'-25'29'-552,"2"6"-952,1 0-16,3-4 551,1-5 537,7-11 952,2-2 192,5-7-487,4-5-538,4-4 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1311 575 3585,'-2'0'156,"0"1"0,1-1 0,-1 1-1,0 0 1,1 0 0,-1-1 0,1 1 0,0 0 0,-1 0 0,1 0 0,0 1 0,-1-1 0,1 0 0,0 0 0,0 1 0,-1 1 0,-7 6-183,-18 13 106,-40 25-1,-21 15 465,85-59-510,0-1-1,0 1 0,0 0 0,0-1 1,0 1-1,1 1 0,0-1 0,-1 0 0,1 0 1,1 1-1,-1-1 0,-2 7 0,4-10-33,0 0 1,0 0-1,0 0 0,0 1 0,0-1 0,0 0 0,0 0 0,0 1 0,0-1 1,0 0-1,0 0 0,0 0 0,0 1 0,0-1 0,0 0 0,0 0 1,0 1-1,0-1 0,0 0 0,1 0 0,-1 0 0,0 1 0,0-1 0,0 0 1,0 0-1,0 0 0,1 0 0,-1 1 0,0-1 0,0 0 0,0 0 1,1 0-1,-1 0 0,0 0 0,9-1 16,9-11 64,0-4-174,30-34 0,-41 42 63,-1-1 0,0 0 0,0 0 0,-1 0 0,0 0 0,7-20-1,-12 29 43,1-1-1,-1 0 1,0 0-1,1 0 0,-1 0 1,0 0-1,0 0 1,0 0-1,1 0 0,-1 0 1,0 0-1,0 0 1,-1 0-1,1 0 0,0 0 1,0 0-1,0 0 1,-1 0-1,1 0 0,0 0 1,-1 0-1,0-2 0,0 3 14,0 0 0,0-1-1,1 1 1,-1 0-1,0-1 1,0 1 0,0 0-1,0 0 1,0 0-1,1 0 1,-1 0 0,0 0-1,0 0 1,0 0-1,0 0 1,0 0 0,1 0-1,-1 0 1,0 1-1,-1-1 1,-5 3 114,0 0 0,1 0 0,-1 1 0,-10 7-1,-1 2-148,-8 7 70,-1-1 1,0-1 0,-1-1 0,-50 21 0,58-31 37,10-2-41,-1-1 1,1 0-1,-1-1 1,0-1-1,-1 1 1,1-1-1,-13 0 1,24-2-58,0 0-1,0 0 1,-1 0-1,1 0 1,0 0 0,0 0-1,0 0 1,0 0 0,0 0-1,0 0 1,-1 0 0,1 0-1,0 0 1,0 0-1,0-1 1,0 1 0,0 0-1,0 0 1,0 0 0,0 0-1,-1 0 1,1 0 0,0 0-1,0 0 1,0 0-1,0 0 1,0 0 0,0-1-1,0 1 1,0 0 0,0 0-1,0 0 1,0 0 0,0 0-1,0 0 1,0 0-1,0-1 1,-1 1 0,1 0-1,0 0 1,0 0 0,0 0-1,0 0 1,0 0-1,1 0 1,-1-1 0,0 1-1,0 0 1,0 0 0,0 0-1,0 0 1,0 0 0,0 0-1,0 0 1,0-1-1,0 1 1,0 0 0,0 0-1,0 0 1,0 0 0,0 0-1,1 0 1,-1 0 0,0 0-1,0 0 1,0 0-1,0 0 1,0-1 0,8-5-82,-8 5 76,85-57 256,-52 37 161,41-34 0,-67 49-363,5-4 19,0 0 1,-1-1 0,0-1 0,-1 1-1,12-18 1,-22 28-49,1 1-1,-1-1 1,0 1 0,1-1-1,-1 0 1,0 1 0,0-1-1,1 0 1,-1 1 0,0-1-1,0 0 1,0 0 0,0 1 0,0-1-1,0 0 1,0 1 0,0-1-1,0 0 1,0 1 0,-1-1-1,1 0 1,0 0 0,0 1-1,-1-1 1,1 1 0,0-1-1,-1 0 1,1 1 0,0-1 0,-1 1-1,1-1 1,-1 1 0,1-1-1,-1 1 1,1-1 0,-1 1-1,0 0 1,1-1 0,-1 1-1,0 0 1,1-1 0,-1 1-1,0 0 1,1 0 0,-1-1 0,0 1-1,0 0 1,-6-1 81,0 0-1,1 0 1,-14 0-1,16 1-75,-26 0 138,0 1 0,-40 8 0,-57 17-24,34-6-77,85-19-52,-35 5 36,41-5-44,0-1-1,0 0 1,-1 0-1,1 0 1,0-1-1,0 1 0,-1-1 1,1 1-1,0-1 1,0 0-1,0 1 1,0-1-1,0 0 1,0 0-1,-3-2 1,4 2-1,0-1 0,1 1 0,-1 0 1,0 0-1,0-1 0,1 1 0,-1 0 0,0-1 1,1 1-1,-1 0 0,1-1 0,0 1 1,0-1-1,-1 1 0,1-1 0,0 1 0,0-1 1,0 1-1,0-1 0,1 1 0,-1-1 1,0 1-1,1 0 0,-1-1 0,1 1 0,-1-1 1,1 1-1,0 0 0,1-2 0,1-3 12,1 0 1,0 0-1,0 0 0,10-9 0,2 1-48,1 1 1,0 0-1,1 2 0,38-19 0,2-2-66,-58 32 114,0 0 1,1 0 0,-1 0 0,0 0 0,1 0-1,-1 0 1,0 0 0,0 0 0,1-1 0,-1 1-1,0 0 1,0 0 0,1 0 0,-1 0 0,0-1-1,0 1 1,1 0 0,-1 0 0,0-1 0,0 1-1,0 0 1,0 0 0,1-1 0,-1 1 0,0 0-1,0 0 1,0-1 0,0 1 0,0 0 0,0-1-1,0 1 1,0-1 0,-10 0 23,-19 5-236,-330 68 528,371-84-591,106-69 508,114-87-194,-221 159-78,-1 0 1,1-1-1,-2 0 1,14-18-1,-20 25 23,-2 0 0,1-1 0,0 1 0,-1 0 0,1-1-1,-1 1 1,0 0 0,0-1 0,0 0 0,0-4 0,-1 6 5,0 0 0,-1 0 1,1-1-1,0 1 0,-1 0 1,1 0-1,-1-1 0,0 1 1,0 0-1,0 0 0,0 0 0,0 0 1,0 0-1,0 0 0,-1 0 1,1 1-1,-3-4 0,-1 1-9,0 1 0,1 0 0,-1 0 0,0 0 0,-1 0 0,1 1 0,0 0-1,-1 0 1,1 0 0,-1 1 0,0-1 0,1 1 0,-1 1 0,0-1 0,-11 2 0,-8 0-106,0 1-1,-31 8 1,52-10 102,-121 30-60,-187 69-1,263-79 113,-83 47 0,217-124-713,-60 38 753,52-29 0,-129 82-3045,32-21 2839,1 0 0,0 0 0,-22 22 0,35-30-18,1 0 0,0 1 0,0 0 0,0 0 0,1 0 0,0 1 0,0 0 0,1-1 0,-1 1 1,1 0-1,1 1 0,0-1 0,-3 15 0,5-19-90,-1-1 0,1 1 1,1 0-1,-1 0 0,0-1 1,2 5-1,6 12-972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133 111 792,'116'-45'1112,"34"-11"-367,-147 55-692,30-7-15,-32 8 120,1 0-1,0-1 1,0 1-1,-1 0 1,1 0-1,0 0 1,0 0-1,0 1 0,-1-1 1,1 0-1,0 1 1,0 0-1,-1-1 1,1 1-1,2 1 1,-4-1-39,1-1 0,-1 1 0,1 0 0,0 0 0,-1 0 0,1 0 0,-1 0 0,0 0 0,1 0 0,-1 0-1,0 0 1,0 0 0,0 0 0,1 0 0,-1 0 0,0 0 0,0 1 0,-2 22-440,1-15 331,0 6-112,0 0 1,3 19-1,-2-30 98,1 0-1,-1 0 1,1 0-1,0 0 1,1 0 0,-1 0-1,0 0 1,1 0-1,0 0 1,0-1-1,0 1 1,1-1-1,3 5 1,-4-7 24,0 1 1,0-1 0,0 0 0,0 0-1,0 0 1,0 0 0,0 0-1,0-1 1,0 1 0,1-1 0,-1 1-1,0-1 1,0 0 0,1 0-1,-1 0 1,0 0 0,0 0 0,1 0-1,-1-1 1,0 1 0,0-1 0,0 0-1,3-1 1,6-2 90,-1 0-1,0-1 1,12-8 0,43-35-1952,-49 36-523,-55 28 2824,14-4 824,8-4-889,1 0 1,0 1-1,0 0 0,-28 24 1,43-32-403,0-1 0,1 1 1,-1 0-1,0 0 0,1-1 1,-1 1-1,1 0 0,-1 0 1,1 0-1,-1-1 0,1 1 0,0 0 1,-1 1-1,1-1-3,0-1 1,0 0-1,0 0 1,0 1-1,0-1 0,0 0 1,0 1-1,0-1 1,0 0-1,0 0 0,1 1 1,-1-1-1,0 0 1,0 0-1,0 1 0,0-1 1,1 0-1,-1 0 1,0 1-1,0-1 0,0 0 1,1 0-1,-1 0 1,0 1-1,0-1 0,1 0 1,-1 0-1,2 1-4,-1-1 0,1 1 0,0-1 0,0 0 0,-1 0 0,1 1 0,0-1 0,-1 0 0,1 0 0,0-1 0,0 1-1,2-1 1,10-3 178,0-1-1,-1 0 0,15-9 0,-16 8-113,1 0 0,-1 1-1,1 0 1,13-2 0,-25 6-113,0 1-1,0 0 1,0 0 0,0 0-1,0-1 1,-1 1 0,1 0-1,0 0 1,0 0 0,0 0-1,0 1 1,0-1 0,-1 0-1,1 0 1,0 0-1,0 1 1,1 0 0,-2-1-7,0 0 0,1 1 0,-1-1 0,0 0 0,0 1 0,0-1 0,0 0 1,0 1-1,0-1 0,0 0 0,0 1 0,0-1 0,0 1 0,0-1 0,0 0 0,0 1 0,0-1 1,0 0-1,0 1 0,-1-1 0,1 0 0,0 1 0,0-1 0,0 0 0,0 1 0,-1-1 0,1 1 0,-3 2-325,0 1 0,0-1 0,0 1 0,0-1 0,-6 4 0,-98 62-1056,0 1 1508,-27 31 69,-31 23 746,119-90-318,-41 26-6,86-59-542,0-1 1,0 1 0,0 0-1,0-1 1,-1 1 0,1-1 0,0 1-1,0-1 1,-1 0 0,1 0-1,-2 1 1,3-1 2,0 0 1,0 0-1,0-1 0,-1 1 0,1 0 1,0 0-1,0 0 0,0 0 0,0 0 1,-1 0-1,1 0 0,0-1 0,0 1 0,0 0 1,0 0-1,0 0 0,0 0 0,0-1 1,0 1-1,0 0 0,-1 0 0,1 0 1,0 0-1,0-1 0,0 1 0,0 0 1,0 0-1,0 0 0,0-1 0,0 1 1,0 0-1,0 0 0,0 0 0,0-1 1,1 1-1,-1 0 0,0 0 0,0 0 0,0 0 1,0-1-1,1-2 60,1 0 0,-1 0 1,1 0-1,0 0 0,0 0 1,3-3-1,10-11-31,1 2 0,0 0 0,1 0 0,1 2 0,0 0-1,1 1 1,0 1 0,1 0 0,0 2 0,33-11 0,-48 18 130,1 1 0,-1 0 0,1 0-1,5 0 1,-36 17 1508,5-4-2569,1 1-1,1 1 1,-26 25-1,26-21 155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9 247 2785,'-1'-2'122,"0"1"0,0-1 0,0 0 0,0 1 0,1-1 0,-1 0 0,0 0 0,1 0 0,-1 1 0,1-1 0,0 0 0,-1 0 0,1 0 0,0 0 0,0 0 0,0 0 0,1 0 0,-1 0 0,0 1 0,1-1 0,-1 0 0,1 0 0,0 0 0,1-2 0,2-7 133,1 0 0,11-16 1,-11 20 20,-3 4-211,10-19 224,1 1 1,1 1 0,1 0-1,30-31 1,-44 51-294,-1-1 1,0 1 0,1-1 0,-1 1-1,1 0 1,-1-1 0,1 1-1,-1 0 1,1-1 0,-1 1-1,1 0 1,-1-1 0,1 1-1,-1 0 1,1 0 0,0 0-1,-1 0 1,1 0 0,-1 0-1,1 0 1,0 0 0,0 0 0,-1 0 13,1 0 0,-1 1 0,0-1 0,1 0 1,-1 1-1,0-1 0,1 1 0,-1-1 1,0 0-1,0 1 0,0-1 0,1 1 1,-1-1-1,0 1 0,0-1 0,0 1 1,0-1-1,0 1 0,0-1 0,0 1 0,0 0 1,-4 34 487,3-29-533,-5 26 63,4-21-533,0 0 1,0 0 0,1 1-1,0-1 1,1 0-1,2 15 1,2-12-618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0 4705,'2'3'-552,"-1"-1"152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253 1378 808,'18'6'3474,"-18"-5"-3428,0-1-1,0 0 0,-1 0 0,1 1 1,0-1-1,0 0 0,-1 1 1,1-1-1,0 0 0,-1 0 1,1 0-1,0 1 0,-1-1 0,1 0 1,0 0-1,-1 0 0,1 0 1,-1 0-1,1 0 0,0 1 1,-1-1-1,1 0 0,-1 0 0,1 0 1,0 0-1,-1 0 0,1-1 1,-1 1-1,1 0 0,0 0 0,-1 0 1,1 0-1,-1-1 0,-14-3-44,8-1 276,0-1 1,1 0 0,-1 0 0,1 0 0,0-1 0,-8-12 0,-12-15 394,-45-29 13,51 48-599,1-2 0,-31-34 0,45 42-29,10 8 54,15 8 115,-15-5-193,162 45 285,-59-19-436,-87-22 68,114 29-258,-117-31 292,0-1 1,1-1-1,-1-1 0,1-1 0,24-2 0,-39 1 21,0 0-1,1 0 1,-1 0 0,0 0 0,1 0 0,-1-1 0,5-3 0,-7 5 0,-1-1 0,1 0 1,-1 0-1,0-1 0,1 1 0,-1 0 1,0 0-1,0-1 0,0 1 0,0 0 1,0-1-1,0 1 0,-1-1 0,1 1 1,0-1-1,-1 0 0,1 1 0,-1-1 1,0 1-1,1-1 0,-1-3 0,0-1-21,-1 0 0,1 0 0,-1 0-1,-1 0 1,1 0 0,-1 0 0,0 0-1,0 0 1,-1 1 0,0-1-1,0 1 1,-5-6 0,1 0-68,-2 0-1,1 1 1,-1 1-1,-18-15 1,11 13 112,-1 0-1,-1 1 1,1 1 0,-2 0 0,1 2 0,-29-8-1,-40-18 268,86 33-301,0 0-1,0-1 0,0 1 1,0 0-1,0-1 0,0 1 1,0-1-1,1 0 0,-1 1 1,0-1-1,0 1 0,0-1 1,1 0-1,-1 0 0,0 0 1,1 1-1,-1-1 1,1 0-1,-2-1 0,3 1 6,-1 1 0,0-1-1,0 1 1,1-1 0,-1 1-1,0 0 1,1-1 0,-1 1 0,0-1-1,1 1 1,-1 0 0,1-1-1,-1 1 1,0 0 0,1-1 0,-1 1-1,1 0 1,-1 0 0,1 0-1,-1-1 1,1 1 0,-1 0 0,1 0-1,1 0 1,6-2 24,1 1 1,-1 0-1,10 0 0,17 2 8,53 9-1,-56-6-54,0 0 0,35-2 1,-61-2 22,1-1-1,-1 0 1,0 0 0,1 0 0,-1-1 0,0 0 0,0 0 0,1-1-1,-2 1 1,8-5 0,-11 5 5,1 1 0,-1-1 0,0 0 0,0 0-1,0 0 1,0 0 0,0 0 0,0-1 0,0 1 0,-1-1 0,1 1-1,-1-1 1,0 1 0,0-1 0,0 0 0,0 1 0,0-1 0,0 0 0,-1 0-1,0 0 1,1 0 0,-1 1 0,0-1 0,-1-6 0,-1 1 38,0-1 0,0 1 0,-1 0 1,0 0-1,-1 0 0,1 0 0,-2 1 0,1 0 1,-1-1-1,0 2 0,0-1 0,-8-7 1,-11-9-40,-47-35 1,61 50-50,0 1 15,5 4 53,0-1-1,0 0 1,1 0-1,-6-6 1,9 10-19,0-1 0,1 0 0,-1 1 0,1-1 0,-1 0 0,1 0 0,-1 0 0,1 1 1,-1-1-1,1 0 0,0 0 0,0 0 0,-1 0 0,1 0 0,0 1 0,0-1 0,0 0 0,0 0 0,0 0 0,0 0 0,0 0 1,0 0-1,0 0 0,1 0 0,-1 0 0,0 1 0,1-1 0,-1 0 0,0 0 0,1 0 0,-1 0 0,1 1 0,-1-1 0,2-1 1,4-3-32,-1 0 1,1 0-1,0 1 1,0 0-1,1 0 1,-1 0 0,15-5-1,54-15-47,-51 18 75,24-5-9,-35 9-9,-1-1 1,1 0-1,0-1 0,-1 0 0,14-8 0,-24 11 18,-1 0 0,1 0 0,0-1-1,-1 1 1,1-1 0,-1 1 0,1-1 0,-1 0 0,0 0 0,1 0 0,-1 1 0,0-1 0,0 0 0,0 0 0,-1-1-1,1 1 1,0 0 0,-1 0 0,0 0 0,1 0 0,-1 0 0,0-1 0,0 1 0,0 0 0,0 0 0,-1 0 0,0-5-1,-2-3 21,0-1 0,0 0 0,-1 1 0,-6-11 0,10 21-20,-90-163-723,25 50 419,52 91 378,-7-11 44,18 30-128,1 1 0,0-1 0,0 0 0,0 0 1,0 0-1,0 0 0,0 0 0,1 0 0,-1-4 1,2 6 13,-1 0 1,0-1-1,0 1 1,1 0-1,-1-1 1,0 1-1,1 0 1,0-1-1,-1 1 1,1 0 0,0 0-1,-1 0 1,1 0-1,0-1 1,0 1-1,0 0 1,0 0-1,0 1 1,0-1-1,0 0 1,0 0-1,0 0 1,1 1 0,-1-1-1,0 1 1,1-1-1,-1 1 1,0-1-1,1 1 1,-1 0-1,0 0 1,1-1-1,-1 1 1,0 0-1,1 0 1,-1 0 0,1 1-1,-1-1 1,0 0-1,1 0 1,-1 1-1,0-1 1,0 1-1,1-1 1,-1 1-1,0 0 1,0-1 0,1 1-1,-1 0 1,0 0-1,1 1 1,8 7 31,-1 1 0,0 0 0,-1 0 0,0 1 0,0 0 0,7 15 0,12 17 21,0-10-35,-19-24-2,-1 0 0,0 0 0,0 1 1,7 15-1,-13-24-5,-1 1-1,0-1 1,0 0 0,-1 1 0,1-1 0,0 1-1,0-1 1,-1 0 0,1 1 0,-1-1 0,1 1 0,-1-1-1,1 0 1,-1 0 0,0 1 0,0-1 0,0 0-1,0 0 1,1 0 0,-2 0 0,1 0 0,-2 1 0,-8 13-188,8-7 164,0 1 0,0 0 0,0 0 0,1 0 0,1 1 0,-1-1 0,2 0 0,-1 1 0,1-1 0,1 1-1,-1-1 1,3 11 0,1-4 2,0 0-1,0 0 0,2 0 0,0-1 0,1 0 1,9 16-1,113 167 10,-128-196 14,1 0-1,-1 0 1,1 0-1,-1-1 0,1 1 1,0 0-1,4 2 1,-6-4-11,0 0 0,0 0 0,0 1 0,1-1 0,-1 0 0,0 0 0,0 0 0,0 0 0,0 0 0,1 0 0,-1 0 0,0 0 0,0 0 0,0 0 0,1 0 0,-1 0 0,0 0-1,0 0 1,0 0 0,0 0 0,1 0 0,-1 0 0,0 0 0,0-1 0,0 1 0,0 0 0,1 0 0,-1 0 0,0 0 0,0 0 0,0 0 0,0 0 0,0-1 0,1 1 0,0-13 145,-2 3-180,0-1 0,-1 1 0,-1 0-1,1 0 1,-2 0 0,1 0 0,-2 1-1,1-1 1,-1 1 0,-10-14 0,4 9 138,0 0 0,-1 1 1,0 0-1,-1 1 1,-21-16-1,28 25-73,1-1 0,-1 0 0,0 1 1,-8-3-1,12 5-74,-1 0-1,1 0 1,-1 1 0,0-1 0,0 1 0,1-1 0,-1 1-1,0 0 1,0 0 0,0 0 0,1 1 0,-5 0-1,6-1 28,1 0-1,-1 0 1,1 0-1,-1 0 0,1 0 1,-1 1-1,1-1 1,0 0-1,-1 0 0,1 1 1,-1-1-1,1 0 1,0 0-1,-1 1 0,1-1 1,0 0-1,-1 1 0,1-1 1,0 0-1,0 1 1,-1-1-1,1 1 0,0-1 1,0 1-1,0-1 1,-1 0-1,1 1 0,0-1 1,0 1-1,0-1 0,0 1 1,0-1-1,0 1 1,0-1-1,0 1 0,0-1 1,0 1-1,0-1 1,0 0-1,0 1 0,1-1 1,-1 1-1,0-1 0,0 1 1,0-1-1,1 0 1,-1 1-1,0-1 0,0 1 1,1-1-1,-1 0 1,0 1-1,1-1 0,-1 0 1,1 1-1,21 18 71,34 17-579,2-3 0,68 29 0,-102-52 258,0 0 795,-23-10-357,-3 0-6,-15-5 103,-54-19 615,-94-44 1,163 67-903,-24-13-124,25 13 123,0 1 0,0-1 0,1 1 0,-1-1 0,0 1 1,1-1-1,-1 1 0,0-1 0,1 0 0,-1 1 0,0-1 0,1 0 0,-1 1 0,1-1 1,-1 0-1,1 0 0,0 0 0,-1 1 0,1-1 0,0 0 0,0 0 0,-1 0 0,1 0 0,0 0 1,0 1-1,0-3 0,1 2-2,0 0 1,0 0 0,0 0-1,-1 0 1,1 0 0,1 0-1,-1 1 1,0-1 0,0 0-1,0 0 1,0 1 0,0-1-1,1 1 1,-1-1 0,2 0-1,25-6 41,-20 5-2,29-6 76,-5 1-79,39-15 1,-62 19-9,0-1 1,0 0 0,-1 0 0,0-1 0,0 0 0,0-1-1,0 0 1,12-13 0,-17 15-1,-1 1 0,1-1 0,-1 0 0,0 0 0,-1 0 0,1 0 0,-1-1 0,1 1 0,-1 0 0,-1 0 0,1-1-1,-1 1 1,1-1 0,-1 1 0,-1 0 0,1-1 0,0 1 0,-1-1 0,0 1 0,0 0 0,0 0 0,-1-1 0,-3-5 0,4 5-2,-1 0 1,-1 1-1,1-1 0,-1 1 1,0 0-1,1 0 1,-2 0-1,1 0 0,0 0 1,-1 1-1,0-1 0,0 1 1,0 0-1,0 0 1,0 0-1,-1 1 0,1 0 1,-1 0-1,0 0 1,-6-2-1,10 4-9,0 0 1,0 0-1,0 0 1,0 0-1,0 0 1,0 0-1,0 0 0,-1 0 1,1 0-1,0 0 1,0 1-1,0-1 1,0 0-1,0 1 1,0-1-1,0 1 1,0-1-1,0 1 0,0 0 1,0-1-1,0 1 1,0 0-1,1 0 1,-1 0-1,0-1 1,0 1-1,1 0 0,-1 0 1,1 0-1,-1 0 1,1 0-1,-1 0 1,1 0-1,0 0 1,-1 1-1,1-1 1,0 0-1,0 0 0,0 1 1,-1 5 11,1-1 1,0 1-1,0-1 1,0 1-1,3 10 1,0-5-9,0 0 0,0 0-1,1 0 1,1-1 0,0 1 0,1-1 0,0 0 0,1 0 0,0-1 0,0 0 0,12 11 0,-12-13 4,1-1-1,1 0 1,-1 0-1,1-1 0,0 0 1,0-1-1,1 0 1,-1 0-1,1-1 0,0 0 1,0-1-1,1 0 1,16 2-1,-5-1-59,8 2-873,-30-7 941,1 1 0,-1-1-1,0 1 1,0 0 0,0-1 0,0 1 0,0 0-1,0-1 1,0 1 0,-1 0 0,1-1 0,0 1 0,0 0-1,0-1 1,0 1 0,0 0 0,-1-1 0,1 1-1,0 0 1,0-1 0,0 1 0,-1 0 0,1-1-1,0 1 1,0 0 0,-1 0 0,0-1 0,-3-1 317,3 11-389,3 5 60,2 23-948,12 44-1,-4-40 288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14 4049,'4'-5'-56,"-11"-1"-320,-9 3 128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0 264 5769,'35'-14'1523,"174"-64"-178,25-10-1331,-172 66-28,111-34-381,-165 54 298,-6 1 61,-1 1 1,1-1-1,0 1 1,0-1-1,0 1 1,0 0-1,0-1 1,0 1-1,0 0 1,0 0-1,-1 1 0,3-1 1,-3 0 29,-1 0-1,0 1 1,0-1-1,0 0 1,0 0 0,0 0-1,0 0 1,1 1 0,-1-1-1,0 0 1,0 0 0,0 0-1,0 1 1,0-1-1,0 0 1,0 0 0,0 0-1,0 1 1,0-1 0,0 0-1,0 0 1,0 0-1,0 1 1,0-1 0,0 0-1,0 0 1,-1 0 0,1 0-1,0 1 1,0-1 0,0 0-1,0 0 1,0 0-1,0 0 1,0 1 0,-1-1-1,1 0 1,0 0 0,0 0-1,0 0 1,0 0-1,0 0 1,-1 1 0,1-1-1,-9 9-50,7-9 32,-78 64 31,-103 60 1,29-22-2480,137-88 1708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7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771 64 9922,'-638'-30'1088,"605"30"-1051,23 1-20,1-1 0,-1 0 1,0-1-1,1 1 0,-1-2 1,0 0-1,1 0 0,-14-5 0,23 7-17,0 0-1,0 0 1,0-1-1,0 1 0,0 0 1,0 0-1,0-1 0,0 1 1,0 0-1,0 0 1,0 0-1,0-1 0,0 1 1,0 0-1,1 0 1,-1 0-1,0-1 0,0 1 1,0 0-1,0 0 1,0 0-1,0-1 0,0 1 1,1 0-1,-1 0 0,0 0 1,0 0-1,0 0 1,0 0-1,1-1 0,-1 1 1,0 0-1,0 0 1,0 0-1,1 0 0,-1 0 1,0 0-1,0 0 1,1 0-1,-1 0 0,0 0 1,0 0-1,0 0 0,1 0 1,-1 0-1,0 0 1,0 0-1,0 0 0,1 0 1,-1 0-1,0 0 1,0 0-1,0 0 0,1 1 1,18-5-61,197-7-162,224 17 1,-397-5 195,981 63-2168,-2 37-2371,-666-65 3398,436 28 951,-2-66 866,-638-9-739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33 208,'39'-16'-24,"3"-1"8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0 1456,'-9'7'144,"-3"2"152,-3 2-272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 38 2176,'-4'2'115,"-1"1"403,0 0 0,1 0 0,-1 0 0,-4 4 0,12-6-478,-1-1 0,1 0 0,-1 0 0,0 0 0,1 0 0,-1 0 0,5-2 0,23-5 445,34-13 0,-37 10-195,43-9 0,-69 19-319,-1-1 0,1 1 0,-1 0-1,1 0 1,-1 0 0,1 0 0,-1 0 0,1-1 0,-1 1 0,1 0 0,-1 0 0,1 0 0,0 0 0,-1 1 0,1-1 0,-1 0-1,1 0 1,-1 0 0,1 0 0,-1 1 0,1-1 0,-1 0 0,1 0 0,-1 1 0,1-1 0,-1 0 0,0 1 0,1-1-1,-1 0 1,1 1 0,-1-1 0,0 1 0,1 0 0,-1 0-20,0 0-1,0 1 1,0-1-1,0 0 1,0 1-1,-1-1 1,1 0-1,0 0 1,-1 1-1,1-1 1,-1 0-1,1 0 1,-2 2-1,-3 6-38,0 0 1,-11 11-1,-2 0 593,-28 24 0,29-29-414,1 0-1,-26 33 1,41-47-150,1-1 0,-1 1 0,1-1 0,-1 1 1,1 0-1,0-1 0,-1 1 0,1-1 0,0 1 0,0 0 0,-1-1 1,1 1-1,0 0 0,0-1 0,0 1 0,0 0 0,0-1 0,0 2 1,0-2 35,0 1 0,0-1 0,1 0 0,-1 0 0,0 1 1,0-1-1,1 0 0,-1 0 0,0 0 0,1 0 1,-1 0-1,0 1 0,1-1 0,-1 0 0,0 0 0,1 0 1,-1 0-1,0 0 0,1 0 0,-1 0 0,0 0 1,1 0-1,-1 0 0,0 0 0,1-1 0,29-8-116,-24 7 251,8-2-46,-1 1-1,0 0 1,1 0 0,0 2 0,0 0-1,17 1 1,-30-1 6,-1 1 1,1 0-1,0 0 0,-1 0 0,1 0 0,0 1 1,-1-1-1,1 0 0,0 0 0,-1 0 1,1 0-1,-1 1 0,1-1 0,0 0 1,-1 0-1,1 1 0,-1-1 0,1 1 1,-1-1-1,1 0 0,-1 1 0,1-1 1,-1 1-1,1-1 0,-1 1 0,0-1 1,1 1-1,-1 0 0,0-1 0,1 1 1,-1 1-1,0 0-61,0 0 0,0 0 1,0 1-1,0-1 0,-1 0 0,1 0 1,-2 4-1,-1 11-1777,5-9 1098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0 656 1512,'16'1'-504,"-5"-1"4921,-10 0-4333,0 0-1,0 0 0,0-1 1,0 1-1,0-1 0,0 1 1,0-1-1,-1 1 1,1-1-1,0 0 0,0 1 1,-1-1-1,1 0 0,0 1 1,-1-1-1,1 0 1,-1 0-1,1 0 0,-1 0 1,1 0-1,-1 0 0,0 1 1,1-1-1,-1-2 1,6-25 1219,1-40-474,-5 42-693,9-50 0,-11 76-132,0 0 1,0-1-1,0 1 1,0 0-1,1-1 0,-1 1 1,0 0-1,0-1 0,0 1 1,0 0-1,0-1 1,0 1-1,1 0 0,-1-1 1,0 1-1,0 0 0,0 0 1,1-1-1,-1 1 0,0 0 1,0 0-1,1 0 1,-1-1-1,0 1 0,1 0 1,-1 0-1,0 0 0,1 0 1,-1-1-1,8 8 126,7 21 55,-11-22-165,2 7-23,2-1 0,-1 0 1,2 0-1,-1-1 0,2 0 1,-1-1-1,17 14 0,-25-23 6,1 0 1,-1 0-1,0 0 0,1 0 0,-1 0 0,1-1 1,-1 1-1,1 0 0,-1-1 0,1 1 0,-1-1 1,1 0-1,0 1 0,-1-1 0,1 0 0,0 0 1,-1 0-1,1 0 0,2-1 0,-2 0 8,0 0 0,0 0 0,0 0 0,0 0 0,0 0-1,0 0 1,0-1 0,0 1 0,0-1 0,-1 1 0,1-1 0,1-2 0,4-6 23,-1 0 1,0 0 0,0 0 0,5-16 0,-8 19-52,5-11 50,27-72-549,-31 77 547,0 1 1,-1-1-1,-1 0 1,0 0-1,0-16 0,-3 27 471,0 6-383,-2 9-137,3-3 13,0-1 0,0 0-1,1 1 1,1-1 0,0 0 0,0 0 0,5 12 0,-6-18 11,0 0 1,1 0 0,-1 0 0,1 0 0,0 0-1,0 0 1,0-1 0,1 1 0,-1-1 0,5 5-1,-5-6 8,-1 0 0,1 0 0,0 0-1,0-1 1,0 1 0,0 0 0,0-1-1,0 1 1,0-1 0,0 1 0,0-1-1,1 0 1,-1 0 0,0 0 0,0 0-1,0-1 1,0 1 0,4-1 0,0-1 0,0-1 1,0 1 0,-1-1-1,1 0 1,-1 0-1,8-6 1,30-27 75,-24 19-76,14-13 124,38-47-1,-55 59-117,-14 18 44,-1 7-29,-2 14-18,0-6-21,1-14 2,0 0 0,0 0-1,0 0 1,0 0 0,0 0 0,0 0-1,0 0 1,0 0 0,1 0 0,-1 0-1,0 0 1,1 0 0,-1 0 0,0 0-1,1 0 1,-1 0 0,1 0 0,0 0-1,-1-1 1,1 1 0,0 0 0,-1 0-1,1-1 1,0 1 0,0 0 0,0-1-1,0 1 1,-1-1 0,1 1 0,0-1-1,0 0 1,0 1 0,0-1 0,0 0-1,0 0 1,0 1 0,0-1 0,0 0-1,0 0 1,0 0 0,0 0 0,0 0-1,0-1 1,0 1 0,2 0 0,5-2-4,0-1 0,-1 0 0,1 0 0,12-7 0,-6 3-30,-10 5 24,4-2-67,0 1-1,0 0 1,11-3-1,-19 6 80,0 0-1,0 0 0,0 0 0,0 0 0,0 0 0,0 0 1,0 0-1,0 0 0,0-1 0,0 1 0,0 0 0,1 0 1,-1 0-1,0 0 0,0 0 0,0 0 0,0 0 0,0 0 0,0 0 1,0 0-1,0 0 0,0 0 0,0 1 0,0-1 0,0 0 1,0 0-1,1 0 0,-1 0 0,0 0 0,0 0 0,0 0 1,0 0-1,0 0 0,0 0 0,0 0 0,0 0 0,0 0 1,0 0-1,0 0 0,0 0 0,0 0 0,0 0 0,0 0 0,0 1 1,0-1-1,0 0 0,0 0 0,0 0 0,0 0 0,0 0 1,0 0-1,0 0 0,0 0 0,0 0 0,0 0 0,0 0 1,0 0-1,0 1 0,0-1 0,0 0 0,-4 7-15,-11 9 18,12-13-11,-8 9 2,-31 36 158,38-42-129,0-1-1,0 1 1,1-1 0,0 1-1,0 0 1,-4 13 0,7-19-23,-1 1 1,1 0-1,0-1 0,0 1 1,-1 0-1,1-1 1,0 1-1,0 0 1,0-1-1,0 1 0,0 0 1,0-1-1,0 1 1,0 0-1,0 0 0,1-1 1,-1 1-1,0 0 1,0-1-1,0 1 1,1 0-1,-1-1 0,0 1 1,1-1-1,-1 1 1,1 0-1,-1-1 0,1 1 1,-1-1-1,1 1 1,-1-1-1,1 0 0,-1 1 1,1-1-1,0 1 1,-1-1-1,1 0 1,-1 1-1,1-1 0,0 0 1,-1 0-1,1 0 1,0 0-1,0 1 0,-1-1 1,1 0-1,0 0 1,-1 0-1,1-1 1,0 1-1,0 0 0,-1 0 1,2 0-1,4-1 8,0-1-1,-1 1 1,1-1 0,-1 0-1,7-3 1,187-117 29,-159 95-32,109-78 22,-115 77 20,-1-1 1,33-36-1,-49 42 190,-14 15 97,-4 7-310,1 1 0,0 0-1,-1 0 1,1 0-1,0 0 1,-1 0-1,1 0 1,-1 0-1,1 0 1,0-1-1,-1 1 1,1 1-1,-1-1 1,1 0-1,0 0 1,-1 0-1,1 0 1,-1 0 0,1 0-1,0 0 1,-1 0-1,1 1 1,0-1-1,-1 0 1,1 0-1,-1 1 1,-10 6 28,0 0 1,0 1-1,1 0 1,0 1-1,1 0 0,-16 19 1,14-16-44,-11 11-30,-72 83-389,75-82 273,0 1 0,-22 41 0,39-62 97,-1 1 0,1 0 0,1-1-1,-1 1 1,0 0 0,1 0 0,0 0 0,0 0 0,0 6-1,2-9-12,-1 0 0,0 1 0,0-1-1,1 0 1,-1 1 0,1-1 0,0 0 0,0 0-1,0 1 1,0-1 0,0 0 0,0 0-1,1 0 1,-1 0 0,0-1 0,1 1-1,0 0 1,-1 0 0,1-1 0,0 1-1,0-1 1,2 2 0,11 4-475,0 0-1,0-1 1,0-1 0,1 0-1,27 5 1,6 1-1456,37 13 1254,-85-24 823,-1 0-1,1 1 1,-1-1-1,1 0 1,0 0-1,-1 1 1,1-1-1,-1 0 1,1 1 0,-1-1-1,1 1 1,-1-1-1,0 0 1,1 1-1,-1-1 1,1 1-1,-1-1 1,0 1-1,1-1 1,-1 1 0,0 0-1,0-1 1,0 1-1,1 0 1,-1 0-17,0 1 0,0-1 1,0 1-1,0-1 0,0 0 0,-1 1 1,1-1-1,0 1 0,-1-1 0,0 2 1,-2 5-92,-1-1 1,0 0-1,-6 7 1,5-8 161,-31 46 471,24-38-633,2 1-1,-1 0 1,2 1 0,0 0-1,-9 24 1,18-40-7,0 1 0,-1-1 0,1 1 0,0-1 0,0 1 0,0-1 0,0 1 0,0-1 1,0 1-1,0-1 0,0 1 0,0-1 0,0 1 0,0-1 0,0 1 0,1-1 0,-1 0 1,0 1-1,0-1 0,0 1 0,1-1 0,-1 1 0,0-1 0,1 0 0,-1 1 0,0-1 1,1 1-1,-1-1 0,0 0 0,1 0 0,-1 1 0,1-1 0,-1 0 0,0 0 0,1 1 1,-1-1-1,1 0 0,-1 0 0,1 0 0,-1 0 0,1 0 0,-1 1 0,1-1 0,-1 0 1,1 0-1,-1 0 0,1-1 0,32 0-353,-21-1-398,-10 2 575,0 0 0,1 0-1,-1 0 1,0 0 0,0 1-1,1-1 1,-1 0 0,0 1 0,0 0-1,4 1 1,-5-1 230,0-1 0,-1 1 0,1-1-1,-1 1 1,1 0 0,-1 0 0,1-1 0,-1 1 0,1 0-1,-1 0 1,1 0 0,-1 0 0,0-1 0,0 1 0,1 0-1,-1 0 1,0 0 0,0 0 0,0 0 0,0 0 0,0 0-1,0 0 1,0-1 0,0 1 0,0 0 0,-1 0 0,1 0-1,0 0 1,-1 1 0,-1 6 381,0 1 0,1 0 1,-1 9-1,4 13-2401,-1-22 1225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0 106 6913,'34'-14'273,"7"0"-9,5-2-144,5 0-312,0 1-144,-3 2-153,-7 3-79,-10 5 32,-6 2-120,-9 3 400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76 0 3265,'-40'3'0,"4"-3"424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7 262 1352,'-7'-4'344,"10"-3"256,7-2-215,16-6-257,6-3-136,9-6-128,3-2-48,2-4-1,1-1 25,4-2 72,2-1 56,-2 3 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115 0 4745,'-11'1'30,"1"0"0,-1 1 0,1 0 0,-1 1 1,1 0-1,-17 8 0,23-9-132,3-2 136,0 1-1,0 0 1,0-1-1,-1 1 1,1-1-1,0 1 1,0-1 0,-1 1-1,1-1 1,0 0-1,-1 0 1,1 0-1,-1 0 1,-1 0-1,4 0 10,0-1-1,-1 0 1,1 1 0,0-1 0,-1 1-1,1 0 1,0-1 0,0 1-1,-1-1 1,1 1 0,0 0-1,0 0 1,0-1 0,-1 1-1,2 0 1,2 0-71,0 0 0,0 0 1,0 0-1,0 0 0,1 1 0,-1 0 0,0 0 1,-1 0-1,1 0 0,0 0 0,0 1 1,0 0-1,-1 0 0,6 3 0,3 4 72,1 1 0,16 17 0,5 4 152,-24-23-213,0 0 0,0-1 0,1 0 1,0-1-1,0-1 0,1 1 1,-1-2-1,1 0 0,0 0 0,0-1 1,1 0-1,12 0 0,-23-3-118,1 0-1,0 0 1,0 0-1,0-1 1,-1 1-1,1-1 1,0 0-1,-1 0 1,1 0-1,-1 0 1,1 0-1,-1-1 1,5-2-1,-7 3 71,1 1 1,0-1-1,-1 1 0,1-1 0,-1 0 0,1 1 1,-1-1-1,1 0 0,-1 1 0,0-1 1,1 0-1,-1 0 0,0 0 0,0 1 0,1-1 1,-1 0-1,0 0 0,0 0 0,0-1 0,0 1 35,0 0 0,-1 0 0,1 0 0,-1-1 0,1 1 0,-1 0 0,1 0-1,-1 0 1,0 0 0,1 0 0,-1 0 0,0 0 0,0 0 0,0 0 0,0 0 0,-2-1-1,-9-6 243,-1 0-1,0 0 1,-1 1 0,0 1-1,-18-6 1,12 5-482,-32-17 0,30 10-160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41 2096,'-5'-7'192,"3"1"249,4 2-473,4 0-160,6-2-241,2 1-207,4-4 368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 5505,'3'-3'464,"2"11"256,1 3-159,2 9-217,2 3-176,5 6-344,1 2-224,6 3-737,1-2-471,4-3 824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1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2624 398 9746,'-1447'-182'740,"278"-27"1261,1161 206-2132,12 1 67,19 0-28,512 48-74,-484-39 149,779 130-52,-1 43-357,73 15-747,5-54-1064,-824-133 1312,-54-10-167,-47-11-853,-55-13 884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 1 5393,'-2'-1'144,"7"1"0,4 3-128,4 5 16,2 3 40,1 9 32,2 8 48,1 10 32,2 7-32,0 4-104,0 3-128,-2-1-224,-3-3-168,-3-7-368,-3-6-192,-5-11-280,-2-6 607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52 4 6369,'-14'-4'745,"3"4"607,2 3-592,3 7-584,2 5-152,2 11-120,-1 7-8,1 8 64,1 2-56,2 1-216,2-2-120,5-6-376,1-3-281,3-6-679,1-4 928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0 4569,'-5'3'456,"0"4"512,1 4-672,-1 3-72,2 3-64,-1-1-64,4-3-456,2-2-224,3-2-464,1-1-256,0-2 768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0 598 536,'33'-87'122,"11"-11"4608,-36 121-4361,-2-7-219,4 4-191,0 0 0,16 21 0,10 19-292,-25-37 157,-6-12-34,-1-1 1,9 11-1,-13-21 204,0 1 0,0-1 0,0 0-1,0 0 1,0 0 0,0 1 0,0-1-1,1 0 1,-1 0 0,0 0 0,0 1-1,0-1 1,0 0 0,0 0 0,1 0 0,-1 0-1,0 1 1,0-1 0,0 0 0,0 0-1,1 0 1,-1 0 0,0 0 0,0 0-1,0 0 1,1 1 0,-1-1 0,0 0-1,0 0 1,1 0 0,-1 0 0,0 0-1,0 0 1,1 0 0,-1 0 0,0 0-1,0 0 1,0 0 0,1 0 0,-1-1 0,0 1-1,0 0 1,1 0 0,2-12 2,-3-17 136,-2 16-151,0 1 1,-1-1 0,0 1 0,-1 0 0,-10-21 0,-35-54 187,33 62 518,2-1-1,-17-38 1,28 51-198,3 13-475,0 0-1,0 0 1,0-1 0,0 1 0,0 0 0,0 0 0,0 0-1,0-1 1,0 1 0,1 0 0,-1 0 0,0 0 0,0-1-1,0 1 1,0 0 0,0 0 0,0 0 0,0 0 0,1-1-1,-1 1 1,0 0 0,0 0 0,0 0 0,0 0 0,1 0-1,-1 0 1,0 0 0,0 0 0,1-1 0,1 1 16,0 1-1,0-1 1,0 0 0,0 1 0,-1-1 0,1 1 0,0-1-1,4 3 1,227 78-2291,-231-81 2232,0 1 0,0-1 1,0 1-1,1-1 0,-1 0 1,0 0-1,0 0 0,0 0 1,0 0-1,1 0 1,-1-1-1,0 1 0,0-1 1,0 1-1,4-3 0,-5 2 8,0 0-1,1 0 0,-1 0 0,0 0 0,0 0 0,0-1 0,0 1 0,0-1 1,0 1-1,0-1 0,0 1 0,0-1 0,-1 1 0,1-1 0,-1 1 0,1-1 0,-1 0 1,0 1-1,1-1 0,-1-2 0,0-4-324,0 0 1,0 0-1,-1-1 1,0 1-1,0 0 0,-5-14 1,5 19 419,0-1 0,0 1 1,0 0-1,0 0 0,-1 0 0,0 0 1,1 0-1,-1 0 0,0 0 0,0 1 1,-1-1-1,1 1 0,0-1 0,-1 1 1,0 0-1,1 0 0,-1 0 1,-6-3-1,8 5 59,-1-1 1,1 1 0,-1 0-1,1 0 1,0 0 0,-1-1-1,1 1 1,-1 1 0,1-1-1,-1 0 1,1 0 0,0 0-1,-1 1 1,1-1 0,-1 1-1,1-1 1,0 1 0,0-1-1,-2 2 1,2-1-124,1-1 1,-1 1-1,1-1 0,-1 1 1,1-1-1,-1 1 0,1-1 1,0 1-1,-1 0 0,1-1 1,0 1-1,0 0 0,-1-1 1,1 1-1,0 0 0,0-1 1,0 1-1,0 0 0,0-1 1,0 1-1,0 0 0,0-1 1,0 1-1,0 0 0,0-1 1,0 1-1,1 0 0,-1-1 1,0 1-1,1 0 0,-1-1 1,0 1-1,1-1 0,-1 1 1,0-1-1,1 1 0,-1-1 1,1 1-1,-1-1 0,1 1 1,0 0-1,3 2-96,0 1-1,0-1 1,1 1-1,0-1 1,-1-1-1,1 1 1,0-1-1,0 1 1,0-1 0,0-1-1,1 1 1,8 1-1,-11-3 34,0 1 0,0-1 0,0 0 0,0 0-1,0 0 1,0 0 0,-1 0 0,1-1 0,0 1 0,0-1 0,0 0-1,0 0 1,0 0 0,-1 0 0,1-1 0,0 1 0,-1 0 0,1-1-1,-1 0 1,0 0 0,1 0 0,-1 0 0,0 0 0,3-4 0,-1-2-18,1 0 1,-2 0 0,1 0 0,-1 0-1,-1 0 1,1 0 0,-1-1 0,-1 1-1,1-1 1,-2 0 0,1-10 0,-1 13 284,0 0 1,-1-1 0,0 1 0,0-1 0,0 1-1,-1 0 1,0 0 0,0-1 0,-1 1 0,1 1-1,-1-1 1,-1 0 0,1 1 0,-1-1 0,-6-6-1,-11-5 550,17 14-712,1 1 1,0-1-1,-1 1 1,1-1-1,0 0 1,0-1-1,0 1 1,1 0-1,-5-8 1,7 7-98,5 5 35,6 7 19,64 53 87,-65-54-122,1 0 0,0-1 1,0-1-1,1 0 0,21 7 1,-19-8-359,1-1 0,-1 0 0,0-2 0,1 1 0,0-2 0,26-1 0,-2-6-565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5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 1592,'10'-41'13803,"8"72"-13065,53 87 648,-5 3 1,92 237-1,-137-298-1206,-3 1-1,-3 1 1,-3 0 0,6 79-1,-4 258 381,-12-255-428,1-6-116,-4 443 682,-5-471-502,-6-1 0,-4-1 0,-37 133 0,41-201-284,-3-1 1,-35 69-1,6-35-4730,37-63 1626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00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15 1528,'-9'-11'4815,"19"8"-1642,21 11-1336,-8 9-1394,0 1 1,-2 2-1,0 0 1,-1 1-1,-1 1 0,-1 1 1,17 29-1,93 181 1358,-91-158-1679,84 184 1407,-103-214-1003,-3 1 0,-1 0 0,14 93 0,70 1020 1001,-85-697-1279,-43-1 349,16-366-556,-4 0 0,-3-1 0,-5-2 0,-4 0 0,-55 114 0,-79 176-746,103-268-2432,60-113 2777,0-14-4997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15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2 592,'1'-2'8123,"10"3"-6150,16 9-1565,-5 8-62,0 2 0,-2 0 0,0 1 1,-2 1-1,0 0 0,-2 2 1,17 29-1,83 191 702,-76-153-585,-8-13-107,-3 0 0,-4 2 1,19 112-1,19 253 1101,-31-190-1400,34 594 771,-69 3-378,2-808-439,-21 551 32,7-414-62,-48 226 0,50-346 50,-35 144 108,36-165-133,-2 0 0,-2-1-1,-21 39 1,36-76-30,-73 143-89,64-123-856,1 1-1,1 0 1,2 0 0,-7 38-1,13-58-38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1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2128,'13'7'5478,"6"22"-3022,4 2-1250,-15-24-951,1 1 0,-1-1 1,-1 1-1,0 1 0,0-1 1,0 1-1,-1 0 0,0 1 0,-1 0 1,8 19-1,0 7 101,13 70 1,-4-16-5,96 392 853,-80-312-1141,168 808 442,-170-746-228,7 267 0,-48 239-20,-44-265-133,-32-2-16,54-317-78,-15 112 5,-31 156 105,-31-28 81,0 2 19,87-346-168,13-40-495,0-1 0,1 1 0,0 0 0,1 0 0,0 0 0,-1 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1192,'3'-4'1562,"-3"3"-1249,1 1-1,0-1 1,0 1-1,0-1 0,-1 1 1,1 0-1,0-1 1,0 1-1,0 0 0,0-1 1,0 1-1,0 0 1,0 0-1,-1 0 0,1 0 1,0 0-1,0 0 1,0 0-1,2 0 1,25 13 2549,18 28-1287,-19-7-961,-2 1 0,-2 1 0,-1 1 0,19 47-1,25 41 115,5 3-354,-5 3-1,58 167 1,62 289 135,-121-345-330,-12 3 1,41 457-1,-86-547-126,-6 0-1,-22 199 1,-83 320 74,13-104-30,-46 267 120,115-732-185,-67 309 82,50-240-58,20-80 0,-59 173 0,41-173-1055,-65 121 1,97-230-3160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3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 1632,'1'0'220,"0"-1"0,0 1 0,0 0-1,0-1 1,0 1 0,0 0 0,0 0-1,0 0 1,0 0 0,0 0 0,0 0-1,0 0 1,0 0 0,0 0 0,-1 1-1,1-1 1,0 0 0,0 0 0,0 1-1,0-1 1,0 1 0,0-1 0,0 1-1,-1-1 1,1 1 0,0 0 0,0-1-1,1 2 1,27 25 2325,-23-21-1777,20 16 17,-19-16-606,0 0 0,0 0 0,-1 1-1,1-1 1,-1 1 0,-1 1 0,10 14 0,118 200 890,66 146-773,-166-302-252,-4 0-1,-2 2 1,28 110 0,28 223 507,-54-241-263,28 187 88,15 483 1,-94-185-251,9-465-100,3 206 52,-7 83 190,-83 262 552,26-236-441,51-352-296,-67 229 0,-76 129 15,140-427-89,-138 328 58,116-292-71,46-106-41,-8 19 74,-25 45 0,31-63-283,1 1 0,-1-1 0,0 0 0,-1 0 0,1-1 0,-1 1 0,0-1 0,0 0 0,0 0 0,0 0-1,-1-1 1,1 0 0,-9 3 0,13-5 331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3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3301 652 7258,'-1752'-362'1094,"585"131"3511,1154 229-4552,-264-46 641,206 41-788,70 7 85,1 0 1,-1 0 0,1-1-1,-1 1 1,0 0 0,1 0-1,-1 0 1,1 0 0,-1 0-1,0 0 1,1 0 0,-1 0-1,0 0 1,1 0 0,-1 0-1,0 0 1,1 0 0,-1 0-1,0 1 1,1-1 0,-1 0-1,1 0 1,-1 1 0,1-1-1,-1 0 1,1 1 0,-1-1-1,1 1 1,-1-1 0,1 1-1,-1-1 1,1 1 0,-1-1-1,1 1 1,20 15-258,48 17 51,0-3 1,86 23-1,-86-29 87,1817 536-6637,-1490-452 5691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57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2334 152 3241,'-3'-2'152,"1"0"0,0 1 1,0-1-1,1 0 0,-1 0 0,0-1 1,1 1-1,-1 0 0,1 0 1,0-1-1,-2-3 0,-15-20 1121,4 15-844,0 1 0,-1 0-1,0 1 1,0 1 0,-1 0 0,0 1-1,-1 1 1,0 1 0,0 0-1,0 1 1,-28-3 0,-21 2-123,-116 4 1,123 2-30,2 1-204,1 3 0,-1 1-1,1 4 1,0 1 0,1 4 0,1 1-1,0 3 1,2 2 0,0 3 0,1 1 0,2 3-1,1 2 1,-79 65 0,-67 93 52,94-86 287,17-11-67,4 3 0,-91 141 0,111-150-95,56-81-242,-114 173 450,98-144-404,2 1 1,2 0-1,-19 61 1,-12 100 168,42-164-87,1 0 1,2 0-1,1 0 0,5 46 0,3-27-36,3-2 0,1 1 1,3-2-1,1 0 0,3 0 1,37 65-1,-23-55 81,3-1 0,3-2 1,2-1-1,65 65 0,-79-94-115,1-1 0,1-1 0,1-1-1,1-1 1,1-2 0,51 21 0,7-4 203,117 30 0,-42-28 504,175 16-1,-219-37-647,-33-6 58,1-4-1,171-11 1,-120-9 48,153-37-1,-242 39-168,0-3-1,-1-3 0,76-37 0,-43 12 6,89-64 0,-157 95-49,1-1 1,-1 0-1,-1-1 0,-1-1 0,0 0 0,0-1 0,-2 0 1,0-1-1,13-27 0,5-20 56,28-91 1,-32 85-59,-18 51-4,96-309 299,-95 292-283,-2 0 0,-1-1 0,-2 1 0,-1-1 0,-2 1 0,-2-1 0,-8-49 0,-4 21-27,-3 0 0,-2 0 0,-4 2 0,-2 1 0,-3 1 1,-52-82-1,5 17-52,-99-153-66,160 260 90,-1 1-1,0 1 1,-1 0 0,-31-24 0,-83-52-110,34 26 91,67 47 22,-1 2-1,-35-16 1,-16-10-251,72 38 10,0-1 0,0 0 0,1-1 1,0 1-1,-10-14 0,-12-12-2666,11 20 891,-7 5 746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0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2312,'5'1'1249,"0"1"-1,0-1 1,0 0-1,0-1 0,0 1 1,10-1-1,91-6-496,-37 2-12,925 37 1774,-893-27-2250,-37-6-146,-24-1-3246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46 3121,'-1'-2'309,"1"0"1,-1 1 0,1-1 0,-1 0 0,1 0-1,0 0 1,-1 0 0,1 0 0,0 1-1,1-1 1,-1 0 0,0 0 0,0 0 0,1 0-1,-1 1 1,1-1 0,0 0 0,-1 0-1,1 1 1,0-1 0,0 0 0,1-1 0,0 2-224,-1 1 1,0 0 0,0-1 0,0 1-1,1 0 1,-1 0 0,0-1 0,0 1-1,1 0 1,-1 0 0,0 1 0,1-1-1,-1 0 1,0 0 0,0 0 0,1 1-1,-1-1 1,0 1 0,0-1-1,0 1 1,0 0 0,0-1 0,0 1-1,0 0 1,0 0 0,0-1 0,0 1-1,0 0 1,0 0 0,0 0 0,1 2-1,4 3-60,0 0 0,-1 1 0,1-1 0,-1 1 0,-1 0 0,1 1 0,-1-1 0,0 1 0,-1 0 0,0-1 0,0 2 0,-1-1 0,0 0 0,0 0 0,-1 1 0,0-1 0,0 1 0,-2 11 0,0-8-15,-1 1-1,-1-1 1,-1 0 0,1 0-1,-2 0 1,0 0 0,0-1-1,-1 1 1,0-1 0,-1-1-1,-14 17 1,-18 22 140,-3-2 0,-53 47 0,70-73-509,-54 35-1,58-44-692,0 0 0,-1-2-1,-30 10 1,22-9-585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1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1158 239 1216,'14'-9'4889,"13"-3"-3427,4-3-431,-19 7-669,1 0-1,1 0 1,-1 1 0,1 1 0,1 0-1,-1 1 1,20-4 0,-32 9-322,-1 0 0,0 0 0,0 0 0,0 0 0,0 0 1,0 1-1,0-1 0,0 0 0,0 1 0,0-1 0,0 1 0,0-1 0,0 1 0,0 0 1,0-1-1,0 1 0,0 0 0,0 0 0,-1-1 0,1 1 0,0 0 0,0 0 1,0 1-1,13 34 499,-3 36 331,-6 151-96,-6-160-689,0-57-72,-1 1 0,0 0-1,0 0 1,0-1 0,-1 1-1,0-1 1,-1 1 0,1-1-1,-1-1 1,0 1 0,-1 0-1,1-1 1,-7 6 0,-15 22 91,-72 114 112,-7 39-40,91-162-276,-2-2 1,0 1-1,-1-2 1,-20 19-1,35-39 85,0 0 1,0 0-1,0 0 0,0-1 1,0 1-1,0-1 0,0 1 1,-1-1-1,1 0 0,0 0 1,0 0-1,0 0 0,0 0 0,-1 0 1,1 0-1,0-1 0,0 1 1,0-1-1,0 0 0,0 0 1,-4-2-1,1 1 27,-1 0-1,1-1 1,0 0 0,0 0 0,0 0-1,0-1 1,-6-5 0,1-2 97,2 3-64,1-1 1,0 0-1,0 0 0,0-1 1,1 1-1,1-1 1,-1 0-1,-3-13 0,5 11-33,3 8-2,1 0 0,-1 0 0,0 1 0,-1-1 1,1 0-1,0 1 0,-1-1 0,0 1 0,0-1 1,0 1-1,-1 0 0,1 0 0,-1 0 0,1 0 1,-1 0-1,0 0 0,0 1 0,0 0 0,-1-1 1,1 1-1,0 0 0,-1 1 0,-5-3 0,-24-11 151,30 13-146,-1 0 0,1 0 0,-1 1 0,1-1 0,-1 1 0,0-1 0,1 1 1,-1 0-1,0 1 0,0-1 0,0 1 0,1 0 0,-1 0 0,0 0 0,0 0 1,0 0-1,0 1 0,1 0 0,-6 1 0,-145 51 89,130-49-99,0-1 0,0-1-1,0-1 1,0-1 0,-1-1 0,1-1-1,-36-9 1,-11 2-8,62 6 6,1 1-1,-1-1 1,1 0 0,0-1 0,0 0-1,0 0 1,0-1 0,1 0 0,0 0-1,-11-11 1,-21-13 5,32 25-6,0-1 0,0 0 0,0 0 0,1 0-1,0-1 1,0 0 0,1-1 0,-1 1 0,1-1 0,1 0-1,-1 0 1,1 0 0,1-1 0,-1 0 0,1 1-1,1-1 1,-1 0 0,1-1 0,1 1 0,-1 0-1,1 0 1,1-1 0,0 1 0,0-1 0,0 1-1,1 0 1,1 0 0,-1-1 0,1 1 0,4-10-1,59-107 280,-58 107-206,0 0 0,2 1 0,0-1 0,1 2 0,0 0 0,1 0 0,24-25 0,-17 29-57,-1 0 0,2 2 0,0 0-1,27-9 1,29-16 29,230-126 113,-283 149-168,-17 10 4,-1 1 0,0-2 0,0 1 0,0 0 0,-1-1 0,1 0 0,0 0 1,-1 0-1,0 0 0,3-5 0,-5 7-1,0-1-1,1 0 1,-1 1-1,0-1 1,0 1-1,1-1 1,-1 1-1,1 0 1,-1-1 0,1 1-1,-1 0 1,1 0-1,0 0 1,0 0-1,-1 0 1,1 1-1,0-1 1,0 0 0,0 1-1,0 0 1,0-1-1,0 1 1,0 0-1,3 0 1,-3 1-1,1 1 1,-1-1 0,1 1-1,-1-1 1,0 1-1,1 0 1,-1 0 0,0 0-1,0 0 1,0 1-1,-1-1 1,1 0 0,-1 1-1,1-1 1,-1 1-1,2 4 1,5 9-7,0 1 0,-2 0 0,6 20 0,-7-24 0,0 0-1,0 0 1,1-1 0,11 16 0,14 32-80,-29-55 93,-1 1 0,0 0 0,0 1 0,0-1 0,-1 0 0,0 8-1,0-10 1,0 0-1,0 0 0,0 1 0,0-1 0,1 0 0,-1 0 0,1 0 0,0 0 0,0 0 0,1 0 0,-1 0 0,1 0 0,0-1 0,0 1 0,0 0 0,1-1 1,3 5-1,-1-3 1,1 0 1,0 0-1,0-1 1,0 1-1,0-1 1,1-1-1,-1 1 1,1-1 0,7 2-1,-11-4 3,0 0 0,0-1 0,0 1 0,0 0 0,0-1 0,0 0 0,0 0 0,0 0 0,0 0 0,1 0 0,-1-1 0,0 0 0,0 1 0,0-1 0,0 0 0,-1 0 0,1-1 0,0 1-1,0 0 1,-1-1 0,1 0 0,-1 0 0,5-3 0,48-66 44,-47 59-43,-1 0-1,1 1 1,1 1 0,0-1-1,0 1 1,1 1-1,1-1 1,22-14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1528,'-14'11'5034,"-1"11"-3909,14-21-996,0 1 0,0-1-1,1 1 1,-1-1 0,0 1 0,1 0 0,0-1-1,-1 1 1,1 0 0,0 0 0,0-1 0,0 1-1,0 0 1,0-1 0,0 1 0,0 0 0,1 0-1,0 2 1,0-3-72,-1 0 0,1 0 0,0 0-1,0 0 1,0 0 0,0-1 0,-1 1 0,1 0-1,0-1 1,0 1 0,0 0 0,0-1 0,1 1-1,-1-1 1,0 1 0,0-1 0,0 0 0,0 0-1,0 1 1,3-1 0,0 0-20,-1 0-1,1 0 1,0-1-1,0 1 1,0-1-1,0 0 1,-1 0-1,1 0 1,0 0 0,-1-1-1,1 0 1,-1 1-1,1-1 1,-1 0-1,4-4 1,15-27 578,-22 33-668,1-1 0,-1 0 0,0 0 1,1 1-1,-1-1 0,0 0 0,0 0 1,0 0-1,0 1 0,0-1 0,0 0 1,0 0-1,0 0 0,0 0 0,0 1 1,0-1-1,0 0 0,-1 0 1,1 0-1,0 1 0,-1-1 0,1 0 1,-1 0-1,-15-4-4289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 1640,'-7'-2'7342,"8"4"-7185,-1-1-1,1 0 1,0 0 0,0 0-1,0-1 1,1 1-1,-1 0 1,0 0 0,0 0-1,0-1 1,1 1-1,-1-1 1,0 1 0,1-1-1,2 1 1,1 0 7,0 0 1,0 0 0,0 1-1,-1 0 1,1 0-1,0 0 1,-1 0 0,1 1-1,-1 0 1,1 0-1,3 4 1,-1 1-70,0 0 0,0 1 0,-1 0 0,6 11 0,-12-20-94,3 6 255,-1-4-447,-1-1 0,0 1 0,0 0-1,0 0 1,0 0 0,0 1 0,0-1 0,0 0 0,-1 0-1,1 5 1,-1-6-10,0 0-1,-1 0 1,1 1 0,-1-1-1,0 0 1,1 0 0,-1 0-1,0 0 1,0 0-1,0 0 1,0 0 0,0 0-1,0 0 1,0 0-1,0 0 1,0 0 0,0-1-1,0 1 1,-1 0-1,1-1 1,0 1 0,-3 0-1,-3 2-1873,1 0 699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167 178 792,'-49'-9'6148,"38"7"-5723,-1 1 0,1-2-1,0 1 1,0-2 0,-20-8 0,29 11-380,0 0 0,-1-1 1,1 1-1,0-1 0,1 0 0,-1 1 0,0-1 0,0 0 1,1 0-1,-1 0 0,1 0 0,0 0 0,-1-1 0,1 1 1,0 0-1,0-1 0,1 1 0,-1 0 0,0-1 0,1 1 1,0-1-1,-1 1 0,1-1 0,0 1 0,0-1 0,0 0 1,1 1-1,-1-1 0,1 1 0,-1-1 0,3-4 0,-1 3-44,0-1 0,0 1 0,0 0 0,1 0 0,0 0 0,-1 0 0,2 0 0,-1 0 0,0 1 0,1-1 0,6-3 0,12-9-4358,-18 12 2897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81 1280,'20'-49'1296,"-9"17"2432,-19 49-3077,0-1-1,-1 0 1,-1 0 0,-1-1-1,0 0 1,-15 14 0,-35 53-3202,57-74 2005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1472,'-1'0'224,"0"0"0,0 0 0,0 0 0,0 0-1,0 0 1,0 0 0,1 0 0,-1 0 0,0 0-1,0-1 1,0 1 0,0 0 0,0-1 0,0 1 0,0-1-1,1 1 1,-1-1 0,0 1 0,0-1 0,1 1-1,-2-2 1,2 2-112,0-1 0,0 1 1,0-1-1,0 1 0,-1-1 0,1 1 0,0-1 0,0 1 0,0-1 0,0 1 1,0 0-1,0-1 0,1 1 0,-1-1 0,0 1 0,0-1 0,0 1 0,0-1 1,0 1-1,1-1 0,-1 1 0,0 0 0,0-1 0,1 1 0,-1-1 0,0 1 1,1 0-1,0-1 0,0 0-57,0 0 0,0 0 0,0 1 0,0-1 0,1 0 0,-1 1 0,0-1 0,0 1 0,1-1 0,-1 1 0,0 0 0,1 0 0,-1-1 0,1 1 0,-1 0 0,0 0 0,1 0 0,-1 0 0,1 1 0,-1-1 0,0 0 0,1 1 0,-1-1 0,0 0 0,1 1 0,-1 0 0,0-1-1,0 1 1,1 0 0,-1-1 0,0 1 0,1 2 0,1-2-41,-1 1 0,1 0-1,0-1 1,0 1 0,0-1 0,0 0-1,0 0 1,0 0 0,0-1-1,0 1 1,0 0 0,0-1-1,0 0 1,0 0 0,0 0-1,1 0 1,-1-1 0,3 0-1,16 0 25,-46 38-35,20-32 5,0-1 1,0 1-1,0 0 1,1-1-1,0 2 1,-4 7 0,-4 19-2718,9-22 1845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32 503 1056,'-32'12'11070,"44"-23"-9501,29-36-989,-1-2 0,-2-1 0,57-104 0,27-38-534,-122 192-60,1-1 0,-1 0 0,0 1 0,0-1 0,1 1 0,-1-1 0,0 0 0,1 1 0,-1-1 0,1 1 0,-1-1 0,0 1 0,1 0 0,-1-1 0,1 1 0,-1-1 0,1 1 0,0 0 0,-1-1 0,1 1 0,-1 0 0,1 0 0,0-1 0,-1 1 1,1 0-1,0 0 0,-1 0 0,1 0 0,0 0 0,-1 0 0,1 0 0,-1 0 0,1 0 0,0 0 0,-1 0 0,1 0 0,0 0 0,-1 1 0,1-1 0,0 0 0,0 1 0,1 2-6,0-1 1,-1 1-1,1-1 1,-1 1-1,0-1 1,0 1-1,0 0 1,0 0-1,0 0 1,0 3-1,8 74-4291,-8-56 2933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7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15 11883,'-193'-15'248,"162"19"-516,31-4 261,-1 0 0,1 0 0,0 0 0,0 1 0,-1-1 0,1 0 0,0 0 0,0 0 0,0 1 0,-1-1 0,1 0 0,0 0 0,0 1 0,0-1 0,0 0 0,0 1 0,0-1 0,-1 0 0,1 1 0,0-1 0,0 0 0,0 0 0,0 1 0,0-1 0,0 0 0,0 1 0,0-1 0,0 0 0,0 1 0,1-1 0,-1 0 0,0 0 0,0 1 0,0-1 0,0 0 0,0 1 0,0-1 0,1 0 0,-1 0 0,0 1 0,0-1 0,0 0 0,1 0 0,-1 1 0,5 3-40,1 1 1,-1-1-1,1-1 0,0 1 0,0-1 0,0 0 0,8 4 0,103 33 112,2-4 0,151 25 0,-112-27-72,1174 254-1483,14-61 258,-156-125-3053,-993-93 3172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2641,'12'31'9082,"-4"13"-5699,0 58-3600,-6-66 1151,13 143-568,8 126-4446,-21-258 2885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34 962 144,'-1'1'418,"0"1"1,1-1-1,-1 0 1,0 1-1,0-1 1,0 0-1,0 1 0,0-1 1,0 0-1,0 0 1,0 0-1,0 0 1,-1 0-1,1 0 0,0-1 1,-1 1-1,1 0 1,-1 0-1,-1 0 1,2-2-296,0 1 1,1-1 0,-1 1 0,0-1 0,1 0 0,-1 1 0,1-1 0,-1 0-1,1 1 1,-1-1 0,1 0 0,0 0 0,-1 0 0,1 1 0,0-1-1,-1 0 1,1 0 0,0 0 0,0 0 0,0 0 0,0 1 0,0-1-1,0-2 1,5-66 1183,52-224 605,1 0-1345,-54 260-723,-1 1 1,-1-1-1,-3-49 0,-1 65-807,-1-1 1,0 1-1,-1 0 1,-12-30-1,11 34-110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 1224,'-1'-2'449,"1"0"0,-1 0 0,1 0 0,-1 0 0,1 0 0,-1 0-1,0 0 1,0 0 0,0 1 0,0-1 0,-1 0 0,1 1 0,0-1-1,-1 1 1,1-1 0,-3-1 0,2 3-348,-1 0 1,1 0-1,0 0 0,0 1 0,0-1 0,0 1 1,-1-1-1,1 1 0,0 0 0,0 0 0,0 0 1,0 0-1,1 0 0,-1 0 0,0 0 0,-2 3 1,-15 10 52,0 1-1,1 1 1,-23 27 0,-4 2-96,-83 67-1258,114-100 745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20 1656,'-11'-20'6243,"18"31"-2308,20 38-1803,-6 4-1619,39 110 281,-30-54-4595,-23-80 2379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440 107 2224,'1'-5'458,"-1"0"0,0 0 0,0 0 0,-1 0-1,0 0 1,0 0 0,0 1 0,0-1-1,-1 0 1,1 1 0,-1-1 0,0 1-1,-4-5 1,3 5-327,0 1 0,-1 0 0,1 0 0,-1 1 0,0-1 0,0 1 0,0 0 0,0 0 0,0 0 0,0 0 0,-1 1 0,1 0 0,-1 0 0,-6-1 0,-1 0 21,0 2-1,0-1 1,0 2-1,1-1 1,-1 1 0,0 1-1,0 0 1,1 1-1,-1 0 1,1 1-1,0 1 1,0-1-1,0 1 1,1 1 0,-1 0-1,1 1 1,-16 14-1,13-11 46,1 1-1,0 0 1,1 1 0,0 0-1,1 1 1,1 1-1,0-1 1,0 1 0,1 1-1,1-1 1,1 1-1,-7 23 1,11-30-176,0 0-1,1 0 1,0 0 0,0 0 0,1 0-1,0 0 1,0 0 0,1 0 0,0 0-1,1 0 1,0 0 0,0-1-1,0 1 1,1 0 0,0-1 0,1 0-1,0 1 1,0-2 0,0 1-1,1 0 1,0-1 0,0 0 0,0 0-1,1 0 1,0-1 0,0 0 0,1 0-1,-1 0 1,1-1 0,0 0-1,1 0 1,-1-1 0,0 0 0,1 0-1,0-1 1,-1 0 0,1 0-1,0-1 1,0 0 0,13 0 0,-1-1-2,-1-1 1,1-1-1,-1 0 1,1-1-1,-1-2 1,0 0-1,-1-1 1,25-10-1,-34 12-5,0 0 0,-1 0-1,0-1 1,0 0-1,0 0 1,0-1 0,-1 0-1,0 0 1,0-1-1,0 1 1,-1-2 0,0 1-1,-1-1 1,0 0 0,0 0-1,0 0 1,-1-1-1,0 0 1,3-11 0,-6 14-12,0 0 0,-1-1 0,0 1 0,0 0 0,0-1 0,-1 1 0,0 0 1,0 0-1,0-1 0,-1 1 0,0 0 0,-5-11 0,-4-4-299,-1 1-1,-17-23 1,-2-2-1177,19 26 511,1 4 360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2369,'-1'-1'140,"1"0"0,-1 0 0,1 0 0,-1 0 0,1 0 1,-1 0-1,1 0 0,0 0 0,0 0 0,-1 0 0,1 0 1,0 0-1,0 0 0,0-1 0,0 1 0,0 0 1,1 0-1,-1 0 0,0 0 0,0 0 0,1 0 0,-1 0 1,1 0-1,-1 0 0,1 0 0,-1 0 0,1 0 1,0 0-1,-1 0 0,1 1 0,0-1 0,-1 0 0,3-1 1,-2 1-76,0 0 0,0 0 1,1 0-1,-1 0 0,0 0 0,1 1 1,-1-1-1,0 0 0,1 1 1,-1-1-1,1 1 0,-1 0 1,1-1-1,-1 1 0,1 0 0,-1 0 1,1 0-1,0 0 0,-1 0 1,1 0-1,-1 0 0,1 1 1,-1-1-1,3 1 0,-3 1-4,1-1 0,-1 1 0,1-1 1,-1 1-1,0 0 0,0-1 0,0 1 0,0 0 0,0 0 0,-1 0 0,1 0 0,0 0 0,-1 0 1,1 0-1,-1 0 0,0 0 0,0 0 0,0 2 0,1 39 199,-4-25-183,0 1 1,-1-1 0,-1-1 0,-10 24-1,9-26-213,1-1 0,0 1 0,1 0 0,1 1 0,1-1 0,-2 26-1,6-24-228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4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1992,'10'3'7284,"43"0"-5507,72-13-779,226 12 0,6 13-875,-152-8-28,-203-7-144,0 0 1,0 0 0,0 0-1,0 1 1,0-1-1,0 1 1,-1-1-1,1 1 1,0 0 0,0 0-1,0 0 1,-1 0-1,1 0 1,-1 0-1,1 0 1,0 0 0,-1 1-1,0-1 1,3 3-1,2 3-1929,4-4-1829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63 2048,'3'-3'447,"-1"1"0,0-1 0,0 0 0,-1 0 0,1 1-1,0-1 1,-1 0 0,0-1 0,0 1 0,0 0 0,0 0-1,0 0 1,0-1 0,-1 1 0,0 0 0,0-1 0,0-4-1,0 7-423,0 1-1,-1 0 0,1 0 0,0 0 1,-1 0-1,1-1 0,0 1 0,0 0 1,-1 0-1,1 0 0,0 0 0,-1 0 1,1 0-1,0 0 0,0 0 0,-1 0 1,1 0-1,0 0 0,-1 0 0,1 0 1,0 0-1,-1 0 0,1 0 0,0 0 1,-1 0-1,1 0 0,0 0 0,0 0 0,-1 0 1,1 1-1,0-1 0,-1 0 0,1 0 1,0 0-1,0 1 0,0-1 0,-1 0 1,1 0-1,0 1 0,0-1 0,0 0 1,-1 0-1,1 1 0,0-1 0,0 0 1,0 1-1,0-1 0,0 1 0,-12 17 403,11-17-377,-18 33 5,2 1 0,1 0 0,-13 42 0,9 6-3976,17-67 2653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19 253 864,'0'-8'7488,"2"-27"-6079,5 15-1065,1 1 0,0 1 0,18-29 0,16-37 399,-32 62-361,-10 38-120,-13 39-143,-76 168 99,104-252-30,-11 22-176,-1 0 1,1 0-1,-1 0 0,-1-1 0,4-11 1,-2-15 11,6-30-14,-9 60-14,0 0 0,1 0 0,-1 1 0,1-1 0,-1 0-1,1 1 1,0-1 0,1 1 0,-1 0 0,0 0-1,1 0 1,0 0 0,3-3 0,-32 70-178,13-36 174,-49 93-10,62-121-40,0 0 1,0-1 0,0 1 0,0 0-1,1 0 1,-1 0 0,0 0-1,0 0 1,0 0 0,1 0-1,-1 0 1,0 0 0,0 0 0,1 0-1,-1 0 1,0 0 0,0 0-1,0 0 1,1 0 0,-1 0-1,0 0 1,0 0 0,0 0 0,1 0-1,-1 0 1,0 0 0,0 0-1,0 0 1,1 0 0,-1 1-1,0-1 1,0 0 0,0 0-1,0 0 1,1 0 0,-1 0 0,0 1-1,0-1 1,0 0 0,0 0-1,0 0 1,0 1 0,0-1-1,1 0 1,-1 0 0,0 0 0,0 1-1,0-1 1,0 0 0,0 0-1,0 0 1,0 1 0,0-1-1,0 0 1,0 0 0,0 1 0,0-1-1,0 0 1,0 0 0,-1 1-1,11-6-1023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8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35 1952,'0'-2'322,"1"1"-139,-1 0 0,0 0-1,0 0 1,1-1-1,-1 1 1,0 0 0,0 0-1,0 0 1,-1-1-1,1 1 1,0 0 0,0 0-1,-1 0 1,1 0-1,0-1 1,-1 1 0,1 0-1,-1 0 1,0 0-1,1 0 1,-1 0 0,0 0-1,0 1 1,1-1 0,-1 0-1,0 0 1,0 0-1,0 1 1,0-1 0,0 0-1,-1 0 1,2 39 2063,-4-15-1986,-1 0 0,0 0 0,-2-1 1,0 0-1,-17 34 0,5-12-126,-13 38-54,-203 552 165,183-458-2384,41-136 1400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0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32 11050,'-114'-18'560,"31"4"321,65 19-969,31 10 96,72 13 128,36 7 144,80 14 104,31 8-104,62 11-224,22 7-56,35 9-96,20-3-152,11-4-416,9-4-289,-2-14-423,-11-7-104,-16-18-593,-23-12 1177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9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2553,'1'-3'723,"0"-1"1,-1 0 0,1 1 0,-1-1 0,0 0-1,0 0 1,0 0 0,0 1 0,-1-1 0,0 0 0,-1-4-1,30 81 3528,-4-36-3508,57 66 0,-52-69-662,-2 1-1,27 43 1,6 36-98,-41-73-678,3-1 1,1 0 0,2-2 0,42 50-1,-54-74-70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6065,'-1'16'6272,"-2"24"-4949,1 123 208,9 221-1067,0-341-2449,-3-29 1118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476 142 1520,'-5'-4'587,"0"-1"0,-1 1 0,0 1 0,0-1 0,0 1 0,0 0 0,-1 0 0,1 0 0,-1 1 0,-7-2 0,-75-10 13,34 6 450,6 2-699,33 4-304,0 0 1,1-1-1,-16-5 0,26 7-34,0-1 1,1 0-1,-1 0 1,1-1-1,-1 1 0,1-1 1,0 0-1,0 0 0,0-1 1,1 1-1,-1-1 0,1 0 1,-5-6-1,8 9-14,0 1 0,-1-1 0,1 0 0,0 0 0,-1 1 0,1-1 0,0 0 0,-1 1 0,1-1 0,-1 0 0,1 1 0,-1-1 0,1 1 0,-1-1 0,1 1 0,-1-1 0,0 1 0,1-1 0,-1 1 0,0 0 0,1-1-1,-1 1 1,0 0 0,0 0 0,1-1 0,-1 1 0,0 0 0,0 0 0,1 0 0,-1 0 0,0 0 0,0 0 0,1 0 0,-1 0 0,0 0 0,0 0 0,0 1 0,1-1 0,-1 0 0,0 1 0,1-1 0,-1 0 0,0 1 0,1-1 0,-1 0 0,0 1 0,1-1 0,-1 1 0,1 0 0,-1-1-1,1 1 1,-1-1 0,1 1 0,-1 0 0,1-1 0,0 1 0,-1 0 0,1-1 0,0 1 0,0 0 0,-1 1 0,-18 56-61,16-46 75,1-5-21,0 0 0,0 0 0,0 0 0,1 0 0,0 0 0,0 0 1,1 0-1,0 9 0,1-13-3,0-1 0,-1 0 0,1 0 0,1 1 0,-1-1-1,0 0 1,0 0 0,1 0 0,0 0 0,-1 0 0,1 0 0,0-1 0,0 1 0,0 0 0,0-1 0,0 0 0,0 1 0,0-1 0,0 0 0,1 0 0,-1 0 0,0 0 0,1-1 0,-1 1 0,0-1 0,1 1 0,2-1 0,46 8-882,65 3 0,-75-8-479,0 0 0,0 3 0,39 11 0,-54 0 886,-8-4 1298,-17-13-716,0 0 1,0 0 0,0 0 0,1-1 0,-1 1 0,0 0-1,0-1 1,0 1 0,0-1 0,0 1 0,0-1 0,0 0-1,0 1 1,0-1 0,0 0 0,0 0 0,0 0 0,0 0-1,-1 0 1,1 0 0,1-2 0,15-22 232,-16 23-283,0-1-1,0 1 1,0 0 0,-1-1-1,1 1 1,0 0 0,-1-1-1,0 1 1,0-1 0,0 1-1,0-1 1,0 1 0,0-1-1,-1 1 1,1-1 0,-1 1 0,1 0-1,-1-1 1,-2-3 0,1 3-126,0 0 1,-1 0 0,1 1-1,-1-1 1,1 1-1,-1 0 1,0 0 0,0 0-1,0 0 1,0 0 0,0 1-1,-1-1 1,-3 0-1,0-1-341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56 2312,'-8'-1'227,"1"0"-1,0 0 0,0 0 0,-1 1 0,1 1 0,0-1 1,-1 1-1,1 0 0,0 1 0,0-1 0,0 1 0,-8 4 0,7-3-100,1 0-1,-1-1 0,0 0 0,0-1 0,0 0 0,0 0 1,0 0-1,0-1 0,-12-1 0,19 0-128,0 1 0,0 0 0,0-1 0,0 1 0,0-1 0,1 1 0,-1-1 0,0 0 0,0 1 0,0-1 0,0 0 0,1 1 0,-1-1 0,0 0 0,1 0 0,-1 0 0,1 0 0,-1 0 0,1 0 0,-1 0 0,1 0 0,-1 0 0,1 0 0,0 0 0,0 0 0,0 0 0,0 0 0,-1 0 0,1 0 0,0 0 0,1-2 0,5-33-2347,-6 33 1994,4-8-497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2160,'-19'2'633,"1"-1"599,1 1-376,1 0-160,2 2-272,3 1-128,5 0-304,0 1-152,3-2-208,3 0-120,0-1-184,4-1-48,2 0 392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1 896,'-6'11'860,"0"0"0,-1 0 0,-1-1 0,1 0 0,-15 14-1,13-14-543,0 0 0,1 0-1,0 1 1,-12 21 0,20-30-342,-1-1-1,1 0 1,0 0 0,0 0 0,0 1 0,0-1 0,0 0 0,0 0 0,0 0 0,0 1 0,0-1 0,0 0 0,1 0 0,-1 0 0,1 0 0,-1 1-1,1-1 1,-1 0 0,1 0 0,-1 0 0,1 0 0,0 0 0,0 0 0,-1 0 0,1 0 0,0-1 0,0 1 0,0 0 0,0 0 0,0-1-1,0 1 1,0-1 0,0 1 0,0-1 0,1 1 0,-1-1 0,0 1 0,0-1 0,0 0 0,0 0 0,3 0 0,3 3-360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4537,'1'2'151,"1"0"-1,-1 0 1,0 0-1,1 0 1,-1-1-1,1 1 1,0 0 0,-1-1-1,1 1 1,0-1-1,0 1 1,0-1-1,0 0 1,0 0 0,0 0-1,0 0 1,1 0-1,-1 0 1,0-1-1,1 1 1,-1-1 0,0 1-1,1-1 1,-1 0-1,0 0 1,1 0-1,-1 0 1,0-1 0,1 1-1,-1-1 1,4 0-1,4 0-234,0 2 0,0-1 0,0 1 0,0 1 0,16 4 0,-17-3-23,0-1 0,0 0 0,1-1 1,-1 0-1,0 0 0,17-2 0,-14 0 464,-1-1 1,1 0-1,-1-1 1,13-5-1,-19 6-273,-1 0 1,1-1-1,-1 0 0,1 0 1,-1 0-1,0 0 0,-1-1 1,1 1-1,0-1 0,-1 0 1,0 0-1,4-6 0,-6 9-125,0-1-1,0 1 1,0-1-1,0 0 1,0 1-1,-1-1 0,1 0 1,-1 0-1,1 1 1,-1-1-1,1 0 1,-1 0-1,0 0 1,0 0-1,0 0 0,0 1 1,0-1-1,0 0 1,-1 0-1,1 0 1,0 0-1,-1 1 1,-1-4-1,0 2 5,0 0 0,0 1 0,0-1 0,-1 1 0,1-1 0,-1 1-1,1 0 1,-1 0 0,0 0 0,1 1 0,-1-1 0,-5-1 0,-2-1 32,1 1 0,-1 0 0,1 0 1,-1 1-1,0 1 0,0 0 0,0 0 0,-15 1 0,-44 11-320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3217,'1'0'139,"-1"1"0,1 0 0,0 0 0,-1 0 0,1-1 0,0 1 0,0 0 0,-1 0 0,1-1 0,0 1 1,0-1-1,0 1 0,0-1 0,0 1 0,0-1 0,0 0 0,0 1 0,0-1 0,0 0 0,0 0 0,0 0 0,0 0 0,0 0 1,0 0-1,0 0 0,0 0 0,0 0 0,0 0 0,0-1 0,0 1 0,0 0 0,0-1 0,0 1 0,0-1 0,0 1 1,0-1-1,1 0 0,38-34-941,-18 14-2952,17-19 3494,-34 35 127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24 1528,'-14'0'0,"3"0"0,0-2 168,3 1 144,1-4 73,4 2-65,2-4-616,1 1 191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83 114 2569,'-26'0'1059,"20"0"-399,0 1 0,0-1 0,0 0 1,0-1-1,0 0 0,0 0 1,-9-2-1,18 0-649,-1 1 0,0-1-1,1 1 1,0 0 0,-1 0 0,1 0 0,0 0 0,0 0-1,0 1 1,1-1 0,3-1 0,0 0-118,112-77-2367,-119 81 2436,0-1 1,0 0-1,0 0 0,0 0 1,0 1-1,-1-1 1,1 0-1,0 0 1,0 1-1,0-1 0,0 0 1,0 0-1,0 1 1,0-1-1,0 0 1,0 0-1,0 1 0,0-1 1,0 0-1,0 1 1,0-1-1,0 0 1,0 0-1,1 0 0,-1 1 1,0-1-1,0 0 1,0 0-1,0 1 1,0-1-1,0 0 0,1 0 1,-1 0-1,0 1 1,0-1-1,0 0 1,1 0-1,-1 0 0,0 0 1,0 0-1,1 1 1,-1-1-1,0 0 1,0 0-1,1 0 0,-1 0 1,0 0-1,0 0 1,1 0-1,-1 0 1,0 0-1,0 0 0,1 0 1,-1 0-1,0 0 1,0 0-1,1 0 1,-1 0-1,0 0 1,0 0-1,1-1 0,-1 1 1,0 0-1,0 0 1,1 0-1,-1 0 1,0 0-1,0-1 0,1 1 1,-5 10-423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3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0 12779,'-28'8'-48,"71"1"-272,40 6-465,81 7 529,47-1 120,64-4 16,37 0 16,54 0 16,15 1-16,28 6 32,15 3 48,10 2 0,8-1 40,3 4 24,1-3-128,-3-2-1072,-10-3 824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1 125 800,'1'0'267,"-1"1"-1,1-1 0,0 1 1,0-1-1,-1 1 1,1-1-1,0 0 1,0 1-1,0-1 0,0 0 1,0 0-1,-1 0 1,1 1-1,0-1 1,0 0-1,0 0 0,0 0 1,0-1-1,0 1 1,0 0-1,0 0 1,1-1-1,26-13 1349,17-23-1473,-42 33-394,0 1 1,0-1 0,-1 0-1,1-1 1,-1 1 0,0 0-1,0-1 1,0 1 0,0-1 0,-1 1-1,0-1 1,0 0 0,0-7-1,-1 4-249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0 1000,'2'1'335,"0"0"-1,0 1 1,0-1 0,0 0-1,0 1 1,-1-1 0,1 1-1,0-1 1,-1 1 0,1 0-1,-1 0 1,0 0 0,0 0-1,0 0 1,1 2-1,-1-1-191,0 0-1,0 0 0,0 1 1,-1-1-1,1 0 0,-1 1 0,0-1 1,0 0-1,-1 5 0,1-2-294,-2-1-1,1 0 0,0 1 1,-1-1-1,0 0 1,0 0-1,0 0 0,-1-1 1,0 1-1,0 0 0,0-1 1,-4 5-1,-139 120-2629,134-116 2476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8 114 1832,'-7'-6'5121,"9"4"-4704,3 0-97,4-3-88,-1-1-72,5-4-104,0-2-16,2-3-96,0-2-248,-1-3-1561,0 2 1241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32 486 1896,'-4'5'1359,"3"-4"-1105,0 0 0,0 1 1,-1-1-1,1 0 0,0 0 1,0 0-1,-1 0 0,1 0 1,0 0-1,-1 0 0,1 0 0,-1-1 1,1 1-1,-1-1 0,0 1 1,1-1-1,-4 1 432,5-1-641,0 1-1,0-1 1,0 0-1,0 0 0,0 0 1,0 1-1,0-1 0,0 0 1,0 0-1,1 1 1,-1-1-1,0 0 0,0 0 1,0 1-1,0-1 0,0 0 1,0 0-1,0 0 1,1 1-1,-1-1 0,0 0 1,0 0-1,0 0 0,1 0 1,-1 1-1,0-1 1,0 0-1,0 0 0,1 0 1,-1 0-1,0 0 0,0 0 1,1 0-1,-1 0 1,0 0-1,0 0 0,0 1 1,1-1-1,-1 0 0,0 0 1,0-1-1,1 1 1,-1 0-1,0 0 0,0 0 1,1 0-1,-1 0 0,0 0 1,0 0-1,1 0 0,-1 0 1,20-12 933,18-21-91,-5-6-527,-2-1 1,-2-1-1,39-76 0,-23 39-236,-30 56-92,-9 14-10,-1 0 1,1-1-1,-2 1 0,1-1 1,-1 0-1,0-1 1,-1 1-1,0 0 0,3-17 1,-19 38-34,-3 8-9,-25 38-16,-74 116-317,100-148 306,2-1-1,1 2 1,1 0-1,1 0 1,-6 31 0,32-77-61,26-39 1,104-179 587,-40 71 89,-112 170-28,0 3-1875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72 1248,'-1'-6'495,"0"1"0,-1 0 0,1 0 0,-1 0 0,0 0-1,-5-8 1,6 12-236,0-1-1,0 0 1,0 0 0,0 0-1,0 1 1,-1-1-1,1 1 1,-1-1-1,1 1 1,-1-1 0,1 1-1,-1 0 1,0 0-1,1 0 1,-1 0-1,0 0 1,0 0-1,0 0 1,0 1 0,-2-1-1,2 5-19,1 1-1,0 0 1,0 0-1,0 0 1,1-1-1,-1 1 0,1 0 1,0 0-1,2 8 1,-2-10-106,2 23 299,11 47 1,-8-50-300,-1-1 1,-1 1-1,0 28 1,-6 13-17,0-41-113,2 0 0,0 0 1,2 0-1,0 0 1,1 0-1,2 0 1,9 34-1,-1-37-60,-12-20 54,0 0 0,1 0 0,-1 0 0,0 1 0,1-1 0,-1 0 0,0 0 0,1 0 0,-1 0 0,0 1 0,1-1 0,-1 0 0,0 0 0,1 0 0,-1 0 0,0 0 0,1 0 0,-1 0 0,0 0 0,1 0 0,-1 0 0,0 0 0,1 0 0,-1-1 0,0 1 0,1 0 0,-1 0 0,0 0 0,1 0 0,-1 0 0,1-1 0,0 0 0,0-1 1,0 1 0,-1-1 0,1 0 0,0 1 0,0-1-1,-1 0 1,1 1 0,-1-1 0,1 0 0,-1 0 0,0 1-1,0-1 1,0 0 0,0 0 0,0 0 0,0 1 0,-1-4-1,-5-41 96,-4-11 80,4 0 1,1-1 0,3 0-1,7-65 1,-3 107-145,0 8-5,-1-1 1,0 1-1,0 0 0,0-1 1,-1 1-1,-1-1 1,0 1-1,0 0 1,0-1-1,-1 1 1,-4-12-1,1 17-31,1 14-20,2 12-13,8 30 72,0 0-729,-3-17-3147,-2-20 2204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65 880 2224,'-2'-41'5670,"-4"-19"-3448,3 40-1736,1-8-51,2 1 0,1 0 0,1-1 0,6-29 0,-3 27-302,-2 0 1,-1 0-1,-1-34 1,-3 10-124,3 1-1,12-78 1,0-52 337,-15 166 8,2 33-161,1 6-95,0 0 0,-2 1 0,0-1 0,-2 0 0,0 0 0,-10 31 0,-5 42-66,-39 320 72,55-390-1146,2 1-1,3 35 1,-1 32-2277,-2-81 1823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3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167 238 360,'-10'1'8450,"26"-23"-6495,32-31-1458,-1 10 564,-25 23-717,0 0-1,-1-1 1,28-39 0,-67 78-386,-40 30 0,4-5 0,-18 18 81,-86 54 0,136-103 4,32-22-26,33-24-7,59-38-42,112-76 40,-263 180-1544,22-8 1469,17-17 68,1 1 1,0 0 0,0 1 0,0 0-1,1 1 1,1-1 0,0 2-1,-9 14 1,54-55 217,-14 13-190,-5 2-3,1-1 26,0-1 0,-2 0 0,0-1 1,24-31-1,-67 61-68,-285 240 32,451-353-1859,-116 81 341,0 2 566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74 2425,'-5'-20'1588,"-8"-16"2118,12 35-3454,0-1 0,0 1 1,0 0-1,0 0 0,0 0 0,0 0 0,0 0 0,0 0 1,0 0-1,-1 0 0,1 0 0,0 1 0,-1-1 0,1 0 1,-1 1-1,1-1 0,-1 1 0,1-1 0,0 1 0,-1 0 1,0 0-1,-2 0 0,3 0-205,1 0 0,-1 1 0,1-1 1,-1 1-1,0-1 0,1 1 0,-1-1 0,1 1 1,0-1-1,-1 1 0,1 0 0,-1-1 0,1 1 0,0 0 1,-1-1-1,1 1 0,0 0 0,0-1 0,0 1 0,0 0 1,-1-1-1,1 1 0,0 0 0,0 0 0,0-1 1,0 1-1,1 0 0,-1-1 0,0 1 0,0 0 0,0-1 1,0 1-1,1 0 0,-1-1 0,0 1 0,1 0 1,0 0-1,9 28 458,4-6-117,32 40 1,-36-53-366,0 1 1,-2 1-1,1 0 1,-1 0-1,-1 0 1,0 1-1,-1 0 1,-1 0-1,0 1 1,0 0-1,3 20 1,-8-34-24,10 50 5,-10-49-4,0 1 0,1-1 0,-1 0 0,0 0-1,0 0 1,1 0 0,-1 0 0,1 0 0,-1 0 0,1 0-1,-1 0 1,1 0 0,0 0 0,-1 0 0,1 0-1,0 0 1,0 0 0,0-1 0,0 1 0,0 0 0,0-1-1,0 1 1,0-1 0,0 1 0,0-1 0,0 1-1,0-1 1,0 0 0,0 1 0,0-1 0,0 0-1,1 0 1,-1 0 0,0 0 0,0 0 0,0 0 0,0 0-1,0 0 1,1 0 0,-1-1 0,2 0 0,-4-3-3,0 0 0,0 1 0,0-1 0,0 0 0,-1 0 0,0 1 1,0-1-1,0 1 0,0 0 0,-3-4 0,4 5-1,-143-252 35,134 225-121,10 24 27,6 20 30,42 112 111,-34-94-437,-1 1-1,-1 1 0,11 53 0,-21-71-151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82 2473,'0'-2'112,"-1"0"0,1 0 0,0-1 0,0 1 0,0 0 0,0 0 0,1 0 0,-1 0 0,0-1 0,1 1 0,0 0 1,-1 0-1,1 0 0,0 0 0,0 0 0,0 0 0,0 0 0,1 1 0,-1-1 0,0 0 0,1 0 0,-1 1 1,1-1-1,3-1 0,-3 1 337,0 0 0,0 0 0,0 0 0,0-1 0,0 1-1,0 0 1,0-1 0,-1 0 0,3-6 3090,-5 10-3468,1-1 1,0 1-1,-1 0 0,1 0 0,-1 0 1,1-1-1,0 1 0,0 0 0,0 0 1,-1 0-1,1 0 0,0 0 1,0-1-1,0 1 0,0 0 0,0 0 1,0 0-1,1 0 0,-1 0 0,0 0 1,0-1-1,1 1 0,-1 0 0,0 0 1,1 0-1,-1-1 0,1 1 1,-1 0-1,1 0 0,-1-1 0,1 1 1,1 0-1,42 41 167,1-1 0,3-3 0,69 42 0,18 15-354,-134-94 112,0 0 1,0-1-1,0 1 1,0 0-1,0 0 0,0 0 1,0-1-1,0 1 0,0 0 1,0 0-1,0 0 1,-1 0-1,1 1 0,0-1 1,-1 0-1,1 0 0,-1 0 1,1 1-1,-1-1 1,0 0-1,1 0 0,-1 1 1,0-1-1,0 2 0,-1-2-1,1 0 0,-1 1-1,0-1 1,0 0 0,0 0-1,0 0 1,1 0 0,-2 0-1,1 0 1,0 0-1,0 0 1,0 0 0,0-1-1,-1 1 1,1 0 0,0-1-1,0 1 1,-3 0 0,-12 4-30,0-1 1,0-1 0,-19 2 0,17-3 34,-187 41-492,73-4-2724,109-30 2629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110 142 4985,'6'-27'1074,"-4"20"-1289,0-1 0,0 1 0,-1-1 1,0 1-1,-1-1 0,1 0 1,-2 1-1,-1-14 0,4-13 5360,-8 53-4506,-24 76-2,4 1-1,4 2 1,-16 181-1,37-196-1207,7-9 200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6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1398 5 11723,'-1083'-5'373,"826"24"-254,200-15 22,67 2 4,24 1-91,533 29 291,-347-25-301,827 53-212,517 24-20,1-81-2514,-1260-23 1004,-41-8 616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1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2120,'0'-6'313,"1"2"-1,3 1-624,1 0 47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3:16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34 1392,'22'-13'1765,"-20"13"-1651,0-1 0,0 0 0,0 0-1,0 0 1,0 0 0,0 0 0,0 0-1,0 0 1,-1-1 0,1 1 0,2-4-1,-4 5-54,-1-1-1,1 1 0,-1 0 0,1-1 0,-1 1 1,1 0-1,-1-1 0,1 1 0,-1 0 0,1 0 1,-1-1-1,0 1 0,1 0 0,-1 0 0,0 0 1,1 0-1,-1 0 0,1 0 0,-1 0 0,0 0 1,1 0-1,-1 0 0,0 0 0,1 0 0,-1 0 1,1 0-1,-1 1 0,0-1 0,-22 3 569,6 2-87,12-3-363,-1 0 0,0 0-1,0-1 1,1 0 0,-1 0 0,0 0-1,0-1 1,0 1 0,-8-2 0,84-11 1798,74 9-761,169 18 1,17 1-652,679-31-376,257 1 359,-776 34 280,68 1-542,-329-21-308,1011 32 343,-39 50 28,-614-84-154,-160-6-85,1293 46 566,18 8-384,-1268-30-243,288 19 44,-427-30 122,-250-8-193,-54 1-48,1 1 1,0 1-1,44 6 1,-64-8 104,-6 1-270,-1 0 0,0 1-1,0-1 1,0 1 0,0-1-1,0 1 1,0-1 0,1 1-1,-1 0 1,0 0 0,0-1-1,1 1 1,-1 0 0,0 0-1,0 0 1,3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15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13507 8058,'-15'21'3718,"23"-30"-3711,-3 2 51,-1 0 1,1 0 0,-2 0 0,1-1-1,-1 0 1,0 1 0,-1-1 0,0 0-1,0 0 1,0 0 0,-1-1 0,-1 1-1,0-15 1,0-1 48,-2 0 0,-1 0-1,-8-34 1,-17-71 761,-16-61-172,14 80-190,4-1 0,6-1 0,4 0-1,-1-125 1,30-423 588,4 469-875,57-264 1,-20 161-154,-45 235-59,21-134 66,84-290-1,267-477 222,-215 571-220,171-269 205,-118 254-164,-126 228 222,207-294 0,-80 161-75,162-214-168,-344 475-89,445-522 16,-264 346-1,588-571 134,-485 521-121,-132 116-42,290-233 5,-302 248 0,292-198-110,21 26-18,-251 164 84,428-261 40,471-191 129,-881 477-61,668-287 77,-481 248-84,893-296-80,-492 260 82,10 53 48,-137 61-136,9 73-820,-457 32-1348,-90 5-3171,-149-18 4277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51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8790 2335 9570,'-72'13'35,"1"3"0,1 4 1,-134 55-1,-186 121 439,79-13-108,9 13 0,9 13 0,-275 254 0,519-420-314,-76 73 101,108-98-127,1 1 1,1 1 0,0 1 0,-19 37 0,31-51-21,-1 0 0,1 0 0,1 1 0,-1-1 1,1 1-1,1-1 0,-1 1 0,1 13 0,1-18 1,0-1 0,0 1 0,0-1 0,0 1 0,1-1 0,0 0 0,-1 1 0,1-1 0,0 0 0,0 1 0,0-1 0,0 0 0,1 0 0,-1 0 0,1 0 0,-1 0 0,1 0 0,-1 0 0,1-1 0,0 1 0,0-1 0,0 1 0,0-1 0,0 0 0,0 1 1,1-1-1,-1 0 0,0-1 0,1 1 0,-1 0 0,0-1 0,4 1 0,10 0 64,1-1 0,-1-1-1,0-1 1,0 0 0,-1-1 0,1 0 0,0-2 0,-1 0 0,25-12 0,69-30 303,166-100 0,98-92-172,1034-832 235,-1354 1025-344,33-25 301,-3-3 0,76-91 0,-153 159-352,3-3 48,0-1 1,-1-1-1,0 1 1,0-1-1,-1-1 1,-1 1-1,0-1 1,9-26-1,-15 37-87,1-1 0,-1 1 0,1-1 0,-1 1 1,0-1-1,0 1 0,1-1 0,-1 0 0,0 1 0,-1-1 0,1 1 0,0-1 0,0 0 0,-1 1 0,1-1 0,-1 1 0,1-1 0,-1 1 1,0-1-1,1 1 0,-1 0 0,0-1 0,0 1 0,0 0 0,0 0 0,0-1 0,0 1 0,-1 0 0,1 0 0,0 0 0,-1 1 0,1-1 1,0 0-1,-1 0 0,1 1 0,-1-1 0,1 1 0,-1-1 0,1 1 0,-1-1 0,0 1 0,-1 0 0,-8-1-32,0 0-1,-1 1 1,1 1-1,0 0 0,-21 4 1,-55 17-62,-160 63 0,-242 116 788,-731 418 0,460-120 276,637-402-889,4 4 1,4 6-1,-173 209 1,257-276-173,1 1 0,2 2 1,2 1-1,2 1 0,-23 57 0,43-91 5,0 1-1,1 0 1,0 0-1,1 0 1,1 0-1,-1 0 1,2 19-1,0-28 63,0 0 0,0 0 0,1-1 0,0 1 0,-1 0-1,1 0 1,0 0 0,0-1 0,0 1 0,0 0 0,1-1 0,-1 1 0,1-1-1,0 0 1,0 1 0,0-1 0,0 0 0,0 0 0,0 0 0,0 0-1,0-1 1,1 1 0,-1-1 0,1 1 0,0-1 0,-1 0 0,1 0 0,0 0-1,-1 0 1,1 0 0,6 0 0,-2 0 17,1-1-1,-1 0 1,0 0 0,1-1-1,-1 1 1,0-2 0,0 1-1,1-1 1,-1 0-1,8-4 1,67-39 122,-56 30-81,116-79 180,252-215 0,-331 256-197,1518-1367-1019,-1399 1251 850,-42 40 128,397-403 1076,-536 530-1047,51-64 444,-48 61-395,0-1 1,-1 0-1,1 1 0,-2-1 1,1 0-1,-1-1 0,1 1 1,0-8-1,-2 13-51,-1-1 0,0 1-1,0 0 1,0 0 0,0 0 0,0 0 0,0 0 0,-1 0 0,1 0-1,0-1 1,-1 1 0,1 0 0,0 0 0,-1 0 0,1 0-1,-1 0 1,0 0 0,1 1 0,-1-1 0,0 0 0,1 0 0,-1 0-1,0 0 1,0 1 0,0-1 0,0 0 0,0 1 0,1-1-1,-1 1 1,0-1 0,-1 1 0,1-1 0,0 1 0,-1 0-1,-4-2-7,1 2 0,-1-1 0,0 0 0,1 1-1,-1 0 1,1 1 0,-7 0 0,-44 11-62,1 2 0,0 3 0,-67 30 0,-733 367 244,35 81 425,492-277-75,-456 394 0,661-499-456,5 5-1,-123 159 0,205-232-147,3 2-1,2 1 1,1 2 0,3 1-1,-27 73 1,49-109-14,0 1 0,1 0-1,1 1 1,0-1 0,2 0 0,0 1 0,0 0 0,4 25 0,-3-38 68,1 0-1,0 0 1,-1 0 0,1 0-1,1 0 1,-1 0-1,1 0 1,-1-1-1,1 1 1,0-1 0,0 1-1,1-1 1,-1 0-1,1 1 1,0-1 0,0-1-1,0 1 1,0 0-1,0-1 1,0 1 0,1-1-1,-1 0 1,1 0-1,-1-1 1,1 1 0,0-1-1,0 1 1,0-1-1,0 0 1,0-1 0,0 1-1,0-1 1,0 0-1,0 0 1,0 0-1,0 0 1,0-1 0,5-1-1,13-2 28,0-1-1,0-1 0,-1-1 1,0-1-1,0 0 1,33-21-1,120-86 103,-143 93-99,564-440 28,-22-32-358,-514 442 274,1074-994 34,-1131 1044 14,288-309 800,-286 306-780,1-1 24,0 0 0,0-1 0,-1 0-1,0 1 1,4-9 0,-8 15-42,0-1-1,0 1 1,0-1 0,1 0 0,-1 1-1,0-1 1,0 1 0,0-1-1,0 1 1,0-1 0,0 1 0,0-1-1,0 1 1,0-1 0,-1 0-1,1 1 1,0-1 0,0 1 0,0-1-1,-1 1 1,1-1 0,0 1-1,0 0 1,-1-1 0,1 1 0,0-1-1,-1 0 1,-1 0-3,0 1 0,1-1 0,-1 1 0,1-1 1,-1 1-1,0-1 0,1 1 0,-1 0 0,0 0 0,0 0 0,1 0 0,-1 0 0,-2 0 1,-19 3-36,-1 1 1,1 1-1,0 1 1,-36 14-1,33-11 4,-887 393-129,650-265 327,5 12-1,-247 190 0,346-216-99,5 6-1,6 7 0,-255 304 0,342-361-124,-55 94 0,98-144-38,2 1-1,2 1 1,0 0 0,2 1-1,1 1 1,-9 49 0,19-78 73,1 0 0,-1-1-1,1 1 1,-1 0 0,1-1 0,0 1 0,1 0 0,-1-1 0,1 1-1,-1-1 1,1 1 0,0-1 0,0 1 0,3 5 0,-3-8 16,1 1-1,-1-1 1,0 0 0,0 0 0,1 0-1,-1 0 1,0 0 0,1 0 0,-1 0-1,1 0 1,-1 0 0,1-1 0,0 1-1,-1-1 1,1 1 0,0-1 0,-1 0-1,1 1 1,0-1 0,-1 0 0,1 0-1,2 0 1,7-3 10,1 1 0,-1-1 0,1-1 1,-1 0-1,0 0 0,0-1 0,18-12 0,76-51 67,157-133 1,-202 152-68,739-630-57,-242 200-26,-446 386 77,629-571 258,-708 630-184,0-1 0,35-51-1,-65 83-67,0 0 0,0 0 0,0 0 0,0-1 1,-1 1-1,0 0 0,1-1 0,-1 1 0,0-1 0,-1 1 0,1-1 0,-1 1 0,1-8 0,-1 10-6,-1 0 0,1-1 0,-1 1 0,1 0 0,-1 0 0,1-1 0,-1 1 0,0 0 0,0 0 0,1 0 0,-1 0 0,0 0 0,0 0 0,0 0 0,0 0 0,0 1 0,0-1 0,0 0 0,-1 1 0,1-1 0,0 0 0,0 1 0,-1-1 0,1 1 0,-2-1 0,-7 0-20,0 0 0,-1 1 0,1 0 1,0 1-1,0 0 0,0 0 0,0 1 0,0 1 1,-10 3-1,-75 28-115,2 4 1,-161 92-1,179-90 117,-745 425 212,46 73 82,597-395-241,7 8 0,-178 201-1,334-335-34,-13 13-63,-28 45 1,50-68 19,0 1 0,0-1 0,1 1 0,1 0 0,-1 0 0,1 1 0,0-1 0,1 1-1,0-1 1,1 1 0,-1 16 0,2-22 30,0-1 1,1 0-1,-1 0 0,1 0 0,0-1 0,0 1 0,0 0 0,0 0 0,0 0 1,0-1-1,0 1 0,0 0 0,1-1 0,-1 1 0,1-1 0,-1 1 0,1-1 1,0 0-1,-1 0 0,1 0 0,0 0 0,0 0 0,0 0 0,0 0 0,0-1 1,0 1-1,0-1 0,0 1 0,0-1 0,0 0 0,0 0 0,0 0 0,0 0 1,0 0-1,0 0 0,0 0 0,0-1 0,4-1 0,16-4 17,-1-2 0,0 0 0,0-1 0,-1-2 1,0 0-1,25-19 0,-45 30-2,741-528 136,-524 366-236,-43 33 57,563-426 93,-33-35 58,-560 461-12,-125 111-44,-29 22-25,-46 34-30,-860 576-161,728-501 165,-820 524 409,806-493-215,7 8 1,-313 317-1,293-218-170,183-208-110,3 0 0,1 2 0,3 1 0,-24 59 0,48-102 73,-2 2-23,0 1 1,1 0-1,-1 0 1,1 0 0,1 1-1,-1-1 1,1 0-1,0 1 1,1-1 0,-1 1-1,1-1 1,0 1-1,1-1 1,0 1 0,1 6-1,-1-12 28,-1 0 1,1 1-1,0-1 0,-1 0 1,1 0-1,0 0 0,0 0 0,0 0 1,0 0-1,0 0 0,0 0 0,0 0 1,0 0-1,0-1 0,0 1 0,0 0 1,0-1-1,1 1 0,-1-1 1,0 1-1,0-1 0,1 0 0,-1 1 1,0-1-1,1 0 0,-1 0 0,0 0 1,3 0-1,40-13-10,-10-4 45,-1-1-1,57-40 0,-57 35-11,613-471-104,-34-40-447,-581 506 504,233-214-51,-30-13 427,-228 247-317,4-4 68,0 0 0,-1 0 0,-1-1 0,0 0 0,10-23 0,-17 35-90,-1 1 0,0-1 1,0 1-1,1-1 0,-1 1 1,0-1-1,0 1 0,0-1 1,0 1-1,0-1 0,0 1 0,0-1 1,0 0-1,0 1 0,0-1 1,0 1-1,0-1 0,0 1 0,-1-1 1,1 1-1,0-1 0,0 1 1,0-1-1,-1 1 0,1-1 1,0 1-1,-1 0 0,1-1 0,0 1 1,-1-1-1,1 1 0,-1 0 1,1-1-1,0 1 0,-1 0 0,1 0 1,-1-1-1,1 1 0,-1 0 1,1 0-1,-1 0 0,1-1 0,-1 1 1,0 0-1,-29 4 111,-14 13-141,1 2 1,-48 27-1,-55 39-45,-242 186-1,-107 149 140,223-164-2,11 12 0,-409 547 0,656-795-86,-15 18-86,1 2-1,3 1 1,-39 82 0,62-118 66,1-1 0,-1 0-1,1 0 1,0 1-1,0-1 1,1 1 0,-1-1-1,1 7 1,0-10 28,0-1 1,0 1-1,0 0 0,0-1 0,1 1 1,-1 0-1,0-1 0,0 1 0,1-1 1,-1 1-1,0-1 0,1 1 1,-1 0-1,0-1 0,1 1 0,-1-1 1,1 0-1,-1 1 0,1-1 0,-1 1 1,1-1-1,-1 0 0,1 1 1,-1-1-1,2 1 0,0-1-5,0 0 0,0 0 1,0 0-1,0 0 0,-1 0 0,1-1 0,0 1 1,0 0-1,0-1 0,0 0 0,-1 1 0,1-1 1,3-2-1,22-13-36,0-2 1,48-42-1,-61 48 47,524-500-32,-37-46 29,-463 514 8,18-20 6,89-99 100,174-258-1,-319 421-105,75-127 198,-68 113-130,-1 0 0,0 0 0,-1-1 0,0 0-1,-1 0 1,-1 0 0,2-19 0,-5 32-59,0 1 0,0-1 0,0 1 0,0-1 1,0 1-1,0-1 0,0 0 0,0 1 0,-1-1 0,1 1 0,0-1 0,-1 1 0,0-1 0,1 1 0,-1 0 0,0-1 0,0 1 0,1 0 0,-1-1 0,0 1 0,0 0 1,-1 0-1,1 0 0,0 0 0,0 0 0,0 0 0,-1 0 0,1 0 0,-1 1 0,1-1 0,0 0 0,-1 1 0,1-1 0,-1 1 0,1 0 0,-1-1 0,0 1 1,1 0-1,-1 0 0,1 0 0,-1 0 0,1 0 0,-1 0 0,1 1 0,-3-1 0,-20 7-6,1 1 1,0 0-1,0 2 1,1 0-1,-41 27 1,-707 476-56,62 27 553,567-416-369,4 5-1,-206 253 1,289-311-118,-86 154-1,119-185-51,1 1 1,3 1-1,2 1 1,1 1-1,-12 67 0,23-94-24,1 1-1,1-1 0,1 0 0,0 1 1,1-1-1,5 22 0,-6-36 47,1 1 0,-1 0 0,1-1 0,0 1 0,0-1 0,1 1 0,-1-1 0,1 0 0,-1 0 0,1 1 1,0-1-1,1 0 0,-1 0 0,0-1 0,1 1 0,-1-1 0,1 1 0,0-1 0,0 0 0,0 0 0,0 0 0,0 0 0,1 0 0,-1-1 0,0 1 0,1-1 0,-1 0 0,1 0 0,0-1 0,-1 1 0,1-1 0,-1 1 0,1-1 0,6-1 0,6-3 17,0-1 1,0 0-1,-1-1 0,1-1 0,-2 0 0,1-1 0,-1-1 0,0 0 0,13-13 1,92-68 55,167-165-1,86-138-46,193-244 27,-27-20 98,-501 609-97,-17 26 15,-2-1 0,-1-1 0,-1 0 0,-1-1 0,-1-1 0,-1 0 1,10-31-1,-21 54-40,-1 0 1,0-1-1,-1 1 1,1 0-1,-1 0 1,1 0-1,-1-1 1,0 1 0,0 0-1,0 0 1,-1-1-1,1 1 1,-1 0-1,1 0 1,-1 0-1,0 0 1,-1 0-1,1 0 1,0 0-1,-3-4 1,1 5-10,1 0 1,-1 0-1,1 1 1,-1-1-1,1 1 1,-1-1-1,0 1 1,0 0-1,0 0 1,0 0-1,1 1 1,-1-1 0,0 1-1,-1-1 1,1 1-1,0 0 1,0 0-1,0 1 1,0-1-1,0 0 1,0 1-1,0 0 1,1 0-1,-6 1 1,-24 11-33,0 1 0,0 2 1,2 0-1,-56 41 0,-455 360-116,32 51 235,-162 244 170,506-511-251,-244 389-1,263-315-128,131-240 40,0 2 0,3 0 0,1 0 0,2 1-1,-8 70 1,16-100 40,1 0-1,0-1 0,0 1 1,1 0-1,0-1 1,1 1-1,3 12 0,-4-18 30,0 0-1,-1 0 0,1 0 1,0 0-1,1 0 1,-1-1-1,0 1 0,0-1 1,1 1-1,-1-1 1,1 1-1,-1-1 0,1 0 1,0 1-1,0-1 1,-1 0-1,1 0 0,0 0 1,0-1-1,0 1 1,0 0-1,0-1 0,0 1 1,0-1-1,0 0 1,0 0-1,0 0 0,0 0 1,0 0-1,0 0 1,1 0-1,-1-1 0,0 1 1,0-1-1,2 0 1,16-7 1,0-1 1,-1-1-1,0-1 1,-1 0-1,0-1 1,-1-1-1,21-21 1,343-341 97,-295 285-83,732-853 63,-78-59 83,-696 939-128,7-7 101,-3-3 0,60-123 1,-96 156-14,-12 40-111,0-1 0,0 0 0,1 1-1,-1-1 1,0 0 0,0 1-1,0-1 1,-1 0 0,1 1 0,0-1-1,0 0 1,0 1 0,0-1 0,-1 0-1,1 1 1,0-1 0,-1 1-1,1-1 1,0 1 0,-1-1 0,1 1-1,0-1 1,-1 1 0,1-1 0,-1 1-1,1-1 1,-1 1 0,0-1-1,1 1 1,-1 0 0,1 0 0,-1-1-1,0 1 1,1 0 0,-1 0 0,1-1-1,-1 1 1,0 0 0,1 0 0,-1 0-1,0 0 1,1 0 0,-1 0-1,0 0 1,1 0 0,-1 1 0,0-1-1,1 0 1,-2 1 0,-22 7-21,0 2 0,1 1 0,1 0 0,0 2 0,0 0 1,-20 18-1,-115 86-67,-153 147 0,-134 171 75,84-50 66,-435 604-1,-245 603-692,1011-1541 637,-89 164 3,96-169-70,2 1 0,-24 82 0,42-118 9,-1 0-1,1 0 1,1 0 0,0 0 0,0 0 0,2 16-1,-1-25 42,0 1 0,0-1 0,1 0 0,-1 0 0,1 0 0,-1 0 0,1 0 0,0 0 0,0 0 0,0 0 0,0 0 0,0 0 0,0-1 0,0 1 0,1 0 0,-1-1 0,1 1 0,-1-1 0,1 1 0,0-1 0,-1 0 0,1 1 0,0-1 0,0 0 0,0 0 0,0-1 0,0 1 0,0 0 0,0-1 0,0 1 0,0-1 0,0 1 0,1-1 0,-1 0 0,2 0 0,7-2-2,-1 0 1,1 0-1,-1-1 0,1-1 1,-1 0-1,0 0 0,0-1 1,-1 0-1,1 0 1,-1-1-1,0-1 0,14-13 1,-17 16 21,37-31 87,-1-2 1,54-61-1,61-98 280,-123 153-297,639-920 777,-56-37-702,-612 992-145,43-71 8,15-22 57,-4-2-1,56-140 1,-110 233-36,-1-1-1,0 1 0,-1-1 1,0 0-1,-1 0 0,0 0 1,0-1-1,-2 1 0,1 0 1,-1 0-1,-3-19 0,3 28-24,-1 1 0,0-1-1,1 1 1,-1 0 0,0-1-1,0 1 1,0-1 0,0 1-1,0 0 1,0 0 0,0 0-1,0-1 1,-1 1 0,1 0-1,0 0 1,-1 1 0,1-1-1,0 0 1,-1 0 0,1 1-1,-1-1 1,1 1 0,-3-1-1,0 0-2,1 1-1,-1 0 0,1 0 0,-1 0 0,0 0 1,1 1-1,-1-1 0,1 1 0,-1 0 1,1 0-1,-5 3 0,-19 10-31,1 2 0,1 0 0,0 2 0,2 1-1,0 1 1,-32 35 0,-67 80-58,-132 189 1,-91 185 84,304-448 2,-666 1086 31,263-347-173,80 29-207,363-826 345,-83 261-415,76-228 209,1 0 1,2 0-1,2 1 1,1 0-1,4 45 1,-1-66 22,1 0 1,0 0-1,2-1 1,0 1-1,9 23 0,-12-35 139,1-1 0,0 1 0,0 0 0,0 0 0,0-1 0,0 1 0,1-1 0,-1 0 0,1 1 0,0-1 0,0-1 0,0 1 0,1 0 0,-1-1 0,1 1 0,-1-1 0,1 0 0,0-1 0,0 1 0,-1 0 0,1-1 0,1 0 0,-1 0-1,0 0 1,7 0 0,-5-1 32,-1-1-1,1 0 1,-1 0-1,1-1 0,-1 1 1,0-1-1,1 0 0,-1-1 1,0 1-1,-1-1 1,9-6-1,0 0 37,0-2 0,-1 0 0,16-18-1,19-33 170,-2-1-1,36-70 1,-64 103-133,654-1242 1375,-295 528-1180,-233 481-401,69-136-194,-38-2 109,-161 366 346,-2-1-1,-2 0 1,-1-1-1,6-74 1,-13 105-30,-1 0 0,0 0 0,0 0 1,-1 0-1,0-1 0,0 1 0,0 0 1,-1 0-1,0 0 0,0 1 0,0-1 1,-1 0-1,0 1 0,-6-10 0,7 14-34,1-1-1,-1 0 0,0 1 0,0-1 1,0 1-1,0 0 0,0-1 1,0 1-1,-1 0 0,1 0 0,0 1 1,0-1-1,-1 0 0,1 1 0,-4-1 1,1 1-8,1 0 1,-1 0-1,0 1 0,1 0 1,-1 0-1,1 0 0,-1 0 1,1 1-1,0-1 1,-6 4-1,-11 6-11,1 1 1,0 1-1,1 1 0,1 1 1,-32 32-1,-75 99-68,108-124 43,-344 483-19,31 23 112,33-14-91,-343 813 0,525-1025-485,95-240 174,4 0 0,-18 124 0,33-118-1,1-66 301,0-1-1,0 0 0,0 0 1,0 0-1,0 1 0,0-1 1,1 0-1,-1 0 0,0 0 0,1 0 1,-1 0-1,1 1 0,-1-1 1,1 0-1,0 0 0,-1 0 1,1 0-1,0-1 0,0 1 1,0 0-1,-1 0 0,1 0 1,0-1-1,0 1 0,0 0 0,0-1 1,0 1-1,1-1 0,-1 1 1,0-1-1,0 1 0,0-1 1,0 0-1,0 0 0,1 0 1,-1 0-1,0 1 0,0-1 0,0-1 1,1 1-1,-1 0 0,0 0 1,0 0-1,0-1 0,0 1 1,1 0-1,-1-1 0,0 1 1,0-1-1,0 0 0,0 1 0,0-1 1,0 0-1,0 1 0,-1-1 1,2-1-1,19-15 4,-1-1-1,-1 0 1,0-2 0,-2 0-1,24-34 1,171-285 262,-21-29-77,-108 205-136,290-557 61,218-432-9,-460 883-47,167-321 83,-269 540-115,-13 23 10,0-2 0,16-44 0,-31 71-23,0-1 1,0 1-1,-1 0 1,1-1-1,-1 1 1,1-1-1,-1 1 1,0-1-1,0 1 1,0-1-1,0 1 1,-1-1-1,0-3 1,1 5-4,-1 0 1,1 0-1,-1 0 1,1 0 0,-1 1-1,0-1 1,1 0-1,-1 0 1,0 1-1,0-1 1,1 0-1,-1 1 1,0-1-1,0 1 1,0-1-1,0 1 1,0 0 0,0-1-1,0 1 1,1 0-1,-1-1 1,-2 1-1,-3 0 5,0 0 0,1 0 1,-1 1-1,0 0 0,1 0 0,-1 0 0,1 1 0,-11 4 0,-9 5 10,0 1 0,1 1 0,0 2 0,-40 31 0,-79 86 85,120-109-81,-163 170 145,8 9 0,-208 306 1,-215 504-115,395-579-106,161-323-177,-59 223 1,104-332 227,-30 152-371,28-135 306,1-1-1,0 1 1,1 0 0,1-1 0,1 1-1,5 23 1,-7-39 62,1 0 0,-1-1 0,0 1-1,0 0 1,1-1 0,-1 1 0,1-1 0,-1 1 0,1-1-1,0 1 1,0-1 0,0 1 0,0-1 0,0 0 0,0 1-1,0-1 1,0 0 0,0 0 0,0 0 0,1 0 0,-1 0-1,0 0 1,1 0 0,-1 0 0,1 0 0,-1-1 0,1 1-1,-1-1 1,1 1 0,0-1 0,2 1 0,0-2 7,0 0 0,0-1 0,-1 1 0,1 0 0,0-1 0,0 0 0,-1 0 0,1 0 1,-1-1-1,0 1 0,1-1 0,-1 0 0,4-4 0,25-27 87,-2-1 0,-1-1 0,38-64 0,66-140 254,-94 168-262,60-116 76,545-999 145,-521 972-285,162-294 25,-35-14 30,-238 494-62,-3 8 8,0-1 0,-1 0 1,-1-1-1,-1 0 0,4-30 1,-9 52-20,-1 0 1,0 1-1,0-1 1,1 0-1,-1 0 1,0 0-1,0 0 1,0 0-1,0 1 1,0-1 0,-1 0-1,1 0 1,0 0-1,0 0 1,-1 1-1,1-1 1,0 0-1,-1 0 1,1 0-1,0 1 1,-1-1-1,1 0 1,-1 1-1,0-1 1,1 0-1,-1 1 1,1-1-1,-1 1 1,0-1-1,1 1 1,-2-1 0,0 0-6,0 1 0,0 0 1,0 1-1,1-1 1,-1 0-1,0 0 1,0 1-1,1-1 1,-1 1-1,0 0 1,0-1-1,1 1 1,-1 0-1,-1 1 0,-9 6-51,0 1-1,-21 19 0,-30 39-26,-87 119 0,102-124 113,-145 205 183,11 9-1,-273 558 1,365-630-644,10 3 0,8 4 0,9 3 0,10 2 0,9 2 0,-16 248 0,58-442 356,-1-9 23,2 0 0,0 0 0,1 0 0,0 1 0,1-1 0,1 0 0,0 0 0,5 15 0,-7-29 52,1 1 0,-1 0 0,0-1 0,1 1 0,0 0 1,-1-1-1,1 1 0,0-1 0,0 1 0,0-1 0,0 0 0,0 1 0,0-1 0,0 0 0,0 0 0,0 0 0,1 1 1,-1-1-1,1-1 0,-1 1 0,0 0 0,1 0 0,0 0 0,-1-1 0,1 1 0,-1-1 0,1 1 0,0-1 0,-1 0 1,1 0-1,0 1 0,-1-1 0,1 0 0,0-1 0,0 1 0,-1 0 0,1 0 0,2-2 0,3-1 24,0 0-1,-1-1 0,0 1 0,0-2 1,0 1-1,0-1 0,-1 1 0,0-2 0,6-5 1,36-49 267,-3-1 0,68-125 0,-58 91-108,491-942 1083,-170 302-974,239-368-263,54 39-233,-658 1050 197,204-307-331,-191 277 207,-22 33-14,-12 14 72,-22 23-46,-531 546-432,521-525 545,-273 309 343,17 14 0,-429 693-1,646-927-315,-125 284 0,202-408-38,1 1 0,0-1 0,0 1 0,2-1 0,-3 21 0,5-31 15,0-1 1,0 1-1,0-1 0,0 0 0,0 1 1,1-1-1,-1 1 0,0-1 1,1 1-1,-1-1 0,1 0 0,0 1 1,-1-1-1,1 0 0,0 0 0,0 1 1,-1-1-1,1 0 0,0 0 1,2 1-1,-1-1 2,0 0 1,0-1-1,0 1 1,0-1-1,0 1 1,0-1-1,0 0 1,0 1-1,0-1 1,0 0-1,0-1 1,0 1-1,0 0 1,0 0-1,0-1 1,0 0-1,0 1 1,3-2-1,11-5 27,0-1 1,0-1-1,-1 0 0,0-1 0,0 0 0,-1-2 0,-1 1 0,23-26 0,-20 21 8,369-410 534,-258 276-452,-111 132-104,1530-1741-24,126 110-1151,-1210 1271 1177,-430 358 23,-24 17-3,-13 10 54,-216 192-43,-1 1-58,-56 55 2,210-192 17,-1066 1012 594,89 97-15,762-760-686,263-380 62,11-19-2,1 0 0,0 0 1,1 1-1,1 0 0,0 0 0,0 1 0,1 0 0,1 0 0,-3 28 0,6-42 34,1 1-1,0-1 1,-1 1 0,1-1 0,0 1-1,0-1 1,0 1 0,1-1 0,-1 0-1,0 1 1,0-1 0,1 1 0,-1-1-1,1 0 1,-1 1 0,1-1 0,0 0-1,0 1 1,-1-1 0,1 0 0,0 0-1,0 0 1,0 0 0,0 0 0,0 0-1,0 0 1,1 0 0,-1 0 0,0 0-1,0-1 1,1 1 0,-1 0 0,0-1-1,1 1 1,-1-1 0,1 0 0,-1 1-1,0-1 1,1 0 0,-1 0 0,1 0-1,-1 0 1,1 0 0,-1 0 0,1 0-1,-1 0 1,1-1 0,-1 1 0,0-1-1,1 1 1,1-2 0,10-2-4,-1-1 0,1 0 0,-1-2 0,23-13 0,61-51 140,-3-3 0,85-87-1,-128 113-75,935-916 584,-334 319-570,14 28-130,46 19-71,37 49 80,-514 405-39,-198 125 16,-31 18 19,-7 3-7,-54 41-163,30-24 200,-130 100-130,-77 62 34,-94 77 48,-66 62 39,-1082 984 21,832-651-712,-581 769 1,923-1025 429,93-81 44,135-197-48,-78 176 0,141-272 217,-13 47 0,24-57 91,12-20 56,13-14 83,-1-1 0,-1-1 0,26-35 0,-2 3 73,889-964 1647,-595 642-1683,626-684 75,51 32-242,76 87-196,-732 672 15,469-263 1,24 110-189,-821 409 364,-26 12 35,-14 6 116,-230 129 168,-14 10-355,-83 51-54,-95 64 39,-65 49 71,-906 689 456,1050-708-421,-561 602-1,510-420-340,81-43-344,61-51-101,81-108 143,-99 141 19,207-314 733,48-60-2,20-35-169,0 0 1,0 0-1,0 0 0,0 0 1,0 1-1,-1-1 1,1 0-1,0 0 0,0 0 1,0 1-1,0-1 1,0 0-1,0 0 0,0 0 1,0 1-1,0-1 0,0 0 1,0 0-1,0 0 1,0 1-1,0-1 0,0 0 1,0 0-1,1 0 1,-1 1-1,0-1 0,0 0 1,0 0-1,0 0 0,0 0 1,0 1-1,0-1 1,1 0-1,-1 0 0,0 0 1,0 0-1,0 0 1,0 0-1,0 1 0,1-1 1,-1 0-1,0 0 0,0 0 1,0 0-1,1 0 1,19-9 303,37-32 199,88-85 1,811-777 1560,-163 150-1348,846-687-484,63 66-695,-825 707-136,23 44 315,-665 483 397,-224 136-78,-17 10-32,-35 23-28,-108 70-65,-88 53 12,-106 70 6,-74 49 46,-1106 781 301,95 131-123,295-12-657,924-923-466,184-202 466,23-26 168,2-20 319,0 1 0,1-1 0,-1 1 0,0-1 0,1 1 0,-1-1 0,0 1-1,1-1 1,-1 0 0,1 1 0,-1-1 0,1 0 0,-1 1 0,1-1 0,-1 0-1,1 0 1,-1 0 0,1 1 0,-1-1 0,1 0 0,-1 0 0,1 0 0,0 0-1,-1 0 1,1 0 0,-1 0 0,1 0 0,-1 0 0,1 0 0,0-1 0,9-1-22,-1 0 0,1-1 1,-1 0-1,0 0 0,0-1 1,-1-1-1,11-5 0,76-56 123,558-491 1565,-378 309-1277,469-412 13,692-603-94,44 58-186,-58 255-59,-1351 907-23,-56 31 18,-19 9-20,-34 14-18,-237 116-113,246-113 100,-1574 833 285,71 133 152,1354-851-746,6 7 0,-203 209 0,358-327 121,12-14 68,-1 1 0,1 0 0,0 1 0,0-1 0,1 1 0,0 0 0,0 0 0,-5 12-1,14-19 74,0-1 0,0 0-1,0 0 1,0-1-1,0 1 1,0-1 0,-1 0-1,8-7 1,165-140 369,926-676 256,63 74-567,207-88 55,-1232 758-94,244-104 0,-345 170-63,-40 15 98,0 1 0,0 0 0,0 0-1,0 0 1,0 0 0,-1 0-1,1 0 1,0 0 0,0 0 0,0 0-1,0 0 1,0 0 0,0 0-1,0 0 1,0 0 0,0 0 0,0 0-1,0-1 1,0 1 0,0 0-1,0 0 1,0 0 0,0 0 0,0 0-1,0 0 1,0 0 0,0 0-1,0 0 1,0 0 0,0-1 0,0 1-1,0 0 1,0 0 0,0 0-1,0 0 1,0 0 0,-31 6-2,-1026 299 827,8 64-565,-111 145-329,963-414-246,195-99 271,-1 0 0,1 0 0,-1 0 0,1 0 0,-1 0 0,1 1 0,0-1 0,0 1 0,0 0 0,0 0 0,0 0 0,0 0 1,0 0-1,1 0 0,-1 0 0,-1 4 0,5-6 14,-1 1 1,1 0-1,0-1 0,0 1 1,0-1-1,-1 1 1,1-1-1,0 0 1,0 0-1,0 0 1,0 0-1,-1 0 1,1 0-1,0-1 1,0 1-1,0 0 1,0-1-1,-1 0 1,1 1-1,0-1 1,1-1-1,58-17-81,-2-4 1,0-2-1,63-36 1,-52 25 86,155-78 23,1433-693 58,-508 315 76,-982 410-10,-151 67-41,-21 11-47,-13 6-19,-160 47-123,147-39 85,-480 144-231,-194 61 233,10 33 140,-529 300 14,1164-518-144,-2 0-109,-109 72-1,150-87-98,24-15-46,43-27-34,534-274 334,25 27 91,-519 235-123,781-320 11,336-156 14,-1172 500-24,-9 4 29,-1 0 0,27-18 0,-43 20 40,-12 6-38,-23 5-10,-98 27-253,-207 78 1,215-66 155,-26 8 10,-843 303 327,681-227-46,-335 190-1,-9 89-210,622-383-24,-49 39 19,71-54-42,0 0-1,1 1 1,0 0-1,0 0 1,0 1-1,1-1 0,-7 16 1,11-22 30,1-1-1,0 1 1,-1-1 0,1 1-1,0-1 1,-1 1 0,1-1 0,0 1-1,0-1 1,0 1 0,0 0-1,0-1 1,0 1 0,0-1 0,0 1-1,0-1 1,0 1 0,0 0-1,0-1 1,0 1 0,0-1 0,0 1-1,0-1 1,1 1 0,-1-1-1,0 1 1,0-1 0,1 1 0,-1-1-1,0 1 1,1-1 0,-1 1-1,1 0 1,20-1-189,37-20 25,395-189 349,-195 87-135,1384-656 21,-1388 655 4,220-94 329,-428 200-331,-290 116-82,-321 101-68,51-20 81,9 32-26,152-36-4,-371 247 1,434-210 63,241-170-65,1 2 1,2 1-1,-49 66 0,88-103-13,0 0-1,1 1 0,0 0 0,0 0 0,1 1 0,-4 13 0,8-23 42,1 1-1,0-1 1,-1 1-1,1-1 1,0 1 0,0-1-1,0 0 1,0 1-1,0-1 1,0 1-1,0-1 1,1 1-1,-1-1 1,0 0 0,1 1-1,-1-1 1,1 1-1,0-1 1,-1 0-1,1 0 1,1 3-1,1-3 10,-1 1-1,0-1 0,0 0 0,1 0 1,-1 0-1,0 0 0,1 0 0,-1-1 1,1 1-1,-1-1 0,1 1 0,-1-1 0,1 0 1,-1 0-1,1 0 0,0-1 0,2 1 1,30-6 141,-1-1 1,-1-2-1,41-15 1,-68 22-131,1208-459 519,-23-71-559,-1100 490 40,279-125 70,-255 121 12,149-39 0,-234 77-72,-19 4-14,1 1 1,-1 0-1,1 1 1,0 0-1,-1 0 1,1 2-1,0-1 1,17 3-1,-29-2-7,0-1-1,1 1 0,-1 0 0,0 0 0,1 0 1,-1 0-1,0 0 0,1 0 0,-1 0 1,0 0-1,1 0 0,-1 0 0,0 0 0,1 0 1,-1 1-1,0-1 0,1 0 0,-1 0 1,0 0-1,1 0 0,-1 0 0,0 1 1,0-1-1,1 0 0,-1 0 0,0 0 0,0 1 1,1-1-1,-1 0 0,0 1 0,0-1 1,0 0-1,1 0 0,-1 1 0,0-1 0,0 0 1,0 1-1,0-1 0,0 0 0,0 1 1,0-1-1,0 0 0,0 1 0,0-1 1,0 0-1,0 1 0,0-1 0,0 0 0,0 1 1,0-1-1,0 0 0,0 1 0,0-1 1,0 0-1,0 1 0,-1-1 0,1 0 0,0 1 1,0-1-1,0 0 0,-1 0 0,1 1 1,0-1-1,-1 0 0,-13 13 0,0-2 1,-1 0-1,0-1 1,-33 17 0,7-4-1,-951 509-26,-25-36 26,953-466 3,-924 430-118,965-451-174,23-10 284,0 1 0,-1 0 1,1 0-1,0 0 1,0 0-1,0 0 0,0 0 1,0 0-1,0 0 0,-1 0 1,1 0-1,0 0 1,0 0-1,0-1 0,0 1 1,0 0-1,0 0 1,0 0-1,0 0 0,0 0 1,0 0-1,0 0 1,0-1-1,0 1 0,-1 0 1,1 0-1,0 0 1,0 0-1,0 0 0,0-1 1,0 1-1,0 0 1,0 0-1,0 0 0,1 0 1,-1 0-1,0 0 1,0-1-1,0 1 0,0 0 1,0 0-1,0 0 1,0 0-1,0 0 0,0 0 1,0 0-1,0-1 0,0 1 1,0 0-1,1 0 1,-1 0-1,0 0 0,0 0 1,0 0-1,0 0 1,0 0-1,0 0 0,0 0 1,1 0-1,-1 0 1,0 0-1,0 0 0,0-1 1,32-27-304,-26 24 332,892-630 267,-630 464-286,221-150-133,-477 312 124,9-6 8,1-1 0,-2-1 0,0-1 0,-1-1 0,23-29 0,-39 44 15,-1 0-1,0 0 1,0 0 0,0-1-1,0 1 1,-1-1 0,1 1-1,-1-1 1,0 1-1,0-1 1,0 0 0,0 0-1,0-7 1,-2 9-5,1 0 0,-1 0 0,1 0-1,-1 0 1,0 0 0,0 0 0,0 0 0,0 1 0,0-1-1,0 0 1,0 1 0,-1-1 0,1 0 0,-1 1-1,1 0 1,-1-1 0,1 1 0,-1 0 0,0 0 0,0 0-1,0 0 1,1 0 0,-1 0 0,0 0 0,0 1 0,0-1-1,-4 0 1,-6-1-4,0 0 0,0 0 0,0 1 0,0 1 0,-1 0 0,1 1 0,0 0 0,-18 4 0,-13 5-60,-40 17 0,73-24 44,-714 316-273,700-307 277,-413 214 82,-464 322 0,866-524-87,19-15-20,1 1 0,0 0 0,1 1 1,1 1-1,-1 0 0,-13 18 0,23-18-166,14-11 69,26-13 49,88-43 193,187-113-1,104-101-113,-370 238 1,448-313 89,-473 329-73,41-31 62,-57 42-52,0 0 0,0 0 0,-1 0 0,1 0 0,-1-1 0,0 1 0,0-1 0,0 0 0,-1 0 0,4-10 0,-6 15-18,1-1-1,-1 0 1,0 0-1,0 0 1,0 0-1,0 0 1,0 0 0,0 0-1,0 0 1,0 0-1,0 0 1,0 0-1,0 0 1,-1 0 0,1 0-1,0 0 1,-1 0-1,1 0 1,-1 1 0,1-1-1,-1 0 1,1 0-1,-1 0 1,1 1-1,-3-2 1,1 0-2,0 1 1,0 0-1,0 0 1,0 0-1,0 0 1,-1 0-1,1 1 1,0-1-1,-1 1 1,-3-1-1,-63 4-31,66-3 18,-66 11-51,0 3 1,1 3 0,-119 46-1,93-23 25,3 4 0,-93 60 0,83-38 19,3 4 0,4 4 0,3 5 0,3 3 0,4 4 0,4 4 0,4 3 0,4 3-1,4 4 1,-99 194 0,162-283 8,-68 160-71,66-151 38,1 1-1,1 0 1,0 0 0,2 0-1,0 0 1,1 32 0,2-48 19,0 0 1,1 0 0,-1 0-1,1 1 1,1-1-1,-1-1 1,1 1 0,-1 0-1,1 0 1,1 0-1,-1-1 1,1 0 0,0 1-1,0-1 1,6 7-1,-5-8 12,-1 0 0,1-1 0,-1 0 0,1 1 0,0-1 0,0-1-1,0 1 1,0 0 0,0-1 0,0 0 0,1 0 0,-1 0 0,0-1-1,0 1 1,1-1 0,-1 0 0,0 0 0,1-1 0,5 0 0,4-2 20,0 0 0,0-1 1,-1-1-1,1 0 1,-1-1-1,21-12 1,71-55 94,-77 52-92,57-45 9,-4-3 0,-2-4 0,-4-3 0,-3-4 0,-4-2 0,81-128 0,-64 76 134,82-175-1,-157 287-95,-2 0-1,0-1 1,-1 0-1,-1 0 1,3-26 0,-8 41-37,-1 1 1,0 0 0,0 0 0,0 0 0,-1 0 0,0 0 0,-1 0-1,0 0 1,-2-8 0,2 11-10,0 0 0,0 1 0,-1-1 0,1 0 0,0 1-1,-1 0 1,0-1 0,0 1 0,0 0 0,0 0 0,-1 1 0,1-1 0,-1 1 0,0 0-1,1 0 1,-7-2 0,2 1-11,-1 0 0,0 1 0,0 1 0,0-1 0,-1 1 0,1 1 0,0 0 0,0 0 0,0 1 0,-1 0 0,1 0 0,0 1 0,0 1 0,1-1 0,-11 6 0,-14 6-37,0 1 0,-46 31 0,-34 28-83,-144 124 0,-87 110 31,-2 28 95,14 16-1,-322 443 1,545-644-45,-172 315 1,238-380-120,4 3 1,3 1 0,5 1-1,4 2 1,-23 140-1,45-199 16,-1 48 1,7-70 104,-1-1-1,1 1 1,1 0 0,0-1 0,1 1 0,0-1 0,7 17 0,-8-24 26,0 0 1,0 0-1,0-1 0,0 1 0,1-1 0,-1 1 1,1-1-1,0 0 0,0 0 0,0 0 0,1 0 1,-1 0-1,1-1 0,-1 0 0,1 0 0,0 0 1,0 0-1,6 2 0,-2-2 13,0-1 0,-1 0 0,1 0 0,0-1 0,-1 0 0,1 0 0,0-1 0,0 0 0,12-3 0,13-6 51,-1-2 0,-1-1 0,53-30-1,-81 42-60,142-84 186,261-202 1,102-147-59,-345 290-93,-107 95-24,354-332 171,-401 372-126,0 1-1,-1-1 1,0-1-1,-1 1 1,1-1 0,-2-1-1,0 1 1,0-1-1,-1 0 1,5-14 0,-10 24-43,0 0 1,0 0-1,1 0 1,-1 0-1,0 0 1,-1-1 0,1 1-1,0 0 1,0 0-1,0 0 1,-1 0-1,1 0 1,0 0 0,-1 0-1,1 0 1,-1 0-1,1 1 1,-1-1-1,1 0 1,-1 0 0,0 0-1,0 0 1,1 1-1,-1-1 1,0 0-1,0 1 1,0-1 0,0 0-1,1 1 1,-3-1-1,-1 0 14,1 0 1,0 0-1,-1 0 0,1 1 0,-1-1 1,1 1-1,0 0 0,-1 0 0,-6 1 0,-20 6-15,1 2-1,0 0 0,0 2 0,1 1 0,-41 25 0,-398 257-254,11 53 226,-174 179 206,-697 750-1,945-854-265,267-283-218,-104 167 1,559-753 62,-226 306 227,-78 98 4,567-731 9,244-362 67,-810 1086-63,103-147 58,-114 156 6,-2-1 0,35-83 0,-57 118-44,1 1 0,-1-1-1,0 0 1,0 0 0,-1 0 0,0 0 0,0 0-1,-1 0 1,0 0 0,0 0 0,-2-12 0,1 17-18,0-1 1,0 1 0,0-1 0,0 1-1,-1 0 1,1-1 0,-1 1 0,1 0-1,-1 0 1,0 0 0,0 0-1,0 0 1,0 0 0,0 0 0,0 1-1,0-1 1,0 1 0,-1 0 0,1 0-1,-1-1 1,1 2 0,-1-1-1,1 0 1,-1 0 0,0 1 0,1-1-1,-1 1 1,-5 0 0,1 0 0,-1 0 0,0 0 0,0 1 0,0 0 0,0 0 1,1 1-1,-1 0 0,1 1 0,-15 6 0,-2 3-34,-37 28 0,55-36 13,-59 43-92,-114 108-1,-40 75-13,153-157 92,-260 295-48,16 14 0,17 13 0,-370 661 0,660-1051 62,-56 100-293,4 3-1,-68 193 1,119-288 224,0 0 1,0 0 0,1 0-1,0 0 1,2 1 0,-1-1-1,2 1 1,1 21 0,-1-34 64,0 0-1,0 0 1,1 0 0,-1 0 0,0 0 0,1 0 0,-1 0-1,1 0 1,-1 0 0,1 0 0,-1-1 0,1 1 0,0 0-1,0 0 1,-1-1 0,1 1 0,0 0 0,0-1 0,0 1-1,0-1 1,-1 1 0,1-1 0,0 1 0,0-1 0,0 0-1,0 0 1,0 1 0,0-1 0,0 0 0,0 0 0,0 0-1,2 0 1,1 0-6,0-1 0,-1 0 0,1 0 0,0 0 0,0 0 0,-1-1 0,1 1 0,6-5 0,17-11-15,0-2 0,-1-1 1,-1-1-1,35-39 0,84-111-10,-124 146 32,878-1296-7,-489 574 138,-387 704-63,-3-1 1,-2-1 0,-1-1-1,9-48 1,-23 85-12,-1 0 1,0 0-1,0-1 0,-1 1 1,0 0-1,-3-17 1,3 25-40,0-1 0,-1 0 0,1 0 0,-1 1 0,0-1 0,0 0 0,1 1 0,-1-1 0,0 1 0,0-1 0,-1 1 0,1-1 0,0 1 0,0 0 0,-1 0 0,1-1 0,-1 1 0,1 0 0,-1 0 0,1 1 0,-1-1 0,0 0 0,1 0 0,-1 1 0,0-1 0,1 1 0,-1-1 0,0 1 0,0 0 0,0 0 0,1 0 0,-1 0 0,0 0 0,0 0 0,0 0 0,0 1 0,1-1 0,-1 0 0,0 1 0,0 0 0,1-1 0,-1 1 0,-1 1 0,-21 10-12,1 0 0,0 1 0,1 1 0,1 2-1,0 0 1,1 1 0,-22 24 0,-69 73-111,-172 229-1,-67 172 87,-145 312 45,367-583-154,-146 393 0,265-611 116,-77 237-221,75-223 186,3 0-1,1 0 0,2 0 0,0 63 0,5-97 50,0 0 0,0 0-1,1 0 1,0 0 0,0 0 0,1 0 0,-1-1-1,1 1 1,1-1 0,-1 1 0,1-1 0,5 8-1,-6-10 2,1 0 0,-1-1 0,1 1 0,0-1 0,-1 0 0,1 0 0,1 0 0,-1 0 0,0 0 0,0-1 0,1 1 0,-1-1 0,1 0 0,-1 0 0,1 0 0,3 0 0,6-1-3,-1 0-1,1-1 1,0-1 0,-1 0-1,1 0 1,-1-1-1,0-1 1,0 0 0,0-1-1,19-10 1,35-20 7,-3-3 1,84-65-1,113-113 105,-253 211-101,707-672 564,-34-41-11,-390 407-421,790-803 95,65 61-257,-776 747 21,489-364 26,-797 623-29,-58 41-53,-20 13 20,-41 24-41,-423 301-275,7 31 257,363-276 97,-533 433 140,-693 723 0,926-805-111,20 18 1,-461 698-1,692-889-231,125-206 119,18-33-15,1 1 0,1 0 0,2 2 1,0 0-1,2 0 0,-13 53 0,24-79 77,-1 0 1,0 0 0,1 0 0,0 1 0,0-1-1,0 0 1,0 0 0,0 0 0,0 0-1,1 0 1,0 0 0,-1 0 0,1 0-1,0 0 1,0 0 0,1 0 0,1 3 0,-1-5 7,-1 1 0,1-1 0,-1 1 0,1-1 0,0 0 1,0 0-1,-1 0 0,1 0 0,0 0 0,0 0 0,0-1 1,0 1-1,0-1 0,0 1 0,0-1 0,1 0 0,-1 0 1,0 0-1,4 0 0,7-2-7,0-1 0,0 0-1,-1-1 1,1 0 0,-1-1 0,0 0 0,22-13 0,26-20 220,-2-1 1,97-87 0,95-119 439,-208 202-546,232-241 431,-116 118-330,920-958 514,34 21-559,943-774-158,-1719 1586-47,300-238 190,-553 455 163,-81 71-267,0 1 1,0 0 0,0-1-1,0 1 1,0-1 0,-1 1-1,1-1 1,-1 0 0,0 0-1,0 1 1,2-5-1,-3 7-21,0-1-1,0 1 0,0-1 0,0 1 0,0 0 0,-1-1 0,1 1 0,0-1 0,0 1 0,0 0 0,0-1 0,0 1 1,0 0-1,-1-1 0,1 1 0,0 0 0,0-1 0,-1 1 0,1 0 0,0-1 0,0 1 0,-1 0 0,1 0 0,0-1 0,-1 1 1,1 0-1,0 0 0,-1 0 0,1-1 0,-1 1 0,-23 1 167,3 4-150,0 1 0,0 2 1,1 0-1,-20 11 0,-108 65-83,-129 91-115,-85 68 30,-91 82 104,-54 56 53,-900 840 79,1022-831-423,-472 620-1,452-450-198,76-57-5,67-68 62,77-97 111,162-296 318,-18 32-74,3 2-1,3 2 1,-26 90-1,56-152 89,0 1 1,2 0-1,0 0 0,-1 33 1,4-47 26,0-1 1,1 1 0,-1 0 0,0-1-1,1 1 1,-1-1 0,1 1 0,0-1-1,0 1 1,0-1 0,0 0 0,0 1-1,1-1 1,-1 0 0,1 0 0,-1 0-1,1 0 1,0 0 0,0 0 0,-1-1-1,1 1 1,1-1 0,3 3 0,-2-2 8,0-1 1,0 0 0,0 0 0,0-1 0,0 1 0,0-1 0,1 0 0,-1 0-1,0 0 1,0-1 0,0 0 0,0 1 0,0-1 0,0-1 0,4-1 0,14-5 76,-1-2 1,0-1-1,-1 0 1,37-28 0,90-88 425,220-266 757,-15-40-380,-298 365-789,286-362 463,967-1158 116,84 71-658,-142 360-603,66 107-871,-1243 994 1350,-53 37 72,-20 20 34,1-1 1,0 0-1,0 0 1,0 0 0,0 0-1,0 0 1,0 0-1,0 0 1,0 0-1,0 0 1,-1 0 0,1 0-1,0 1 1,0-1-1,0 0 1,0 0-1,0 0 1,0 0 0,-1 0-1,1 0 1,0 0-1,0 0 1,0 0-1,0 0 1,0 0 0,0 0-1,-1 0 1,1 0-1,0 0 1,0 0-1,0-1 1,0 1 0,0 0-1,0 0 1,-1 0-1,1 0 1,0 0 0,0 0-1,0 0 1,0 0-1,0 0 1,0 0-1,0 0 1,0-1 0,0 1-1,0 0 1,-1 0-1,1 0 1,0 0-1,0 0 1,0 0 0,0-1-1,0 1 1,0 0-1,0 0 1,0 0-1,0 0 1,0 0 0,0 0-1,0-1 1,0 1-1,0 0 1,0 0 0,0 0-1,0 0 1,0 0-1,0 0 1,1-1-1,-51 22-58,-39 25 7,-103 72-1,112-67 43,-243 160 44,-103 86 203,-63 63 94,-205 189 137,-1209 1243 0,1514-1355-488,77-49-128,58-47-40,147-184-32,-95 187 0,180-299 118,-20 54-1,37-83 51,0 1-1,1 0 1,0-1-1,1 2 0,0 29 1,2-42 33,1-1-1,0 1 1,1 0 0,-1-1 0,1 1-1,0 0 1,0-1 0,0 1 0,1-1-1,-1 0 1,1 1 0,0-1 0,0 0-1,1 0 1,-1 0 0,1 0 0,0-1-1,0 1 1,0-1 0,1 0 0,-1 1 0,1-2-1,0 1 1,0 0 0,0-1 0,8 4-1,-3-3 3,1 0-1,0-1 1,1 0-1,-1 0 1,0-1-1,0-1 1,1 0-1,-1 0 1,0-1-1,19-4 1,-2-1 29,0-1-1,-1-2 1,0 0 0,-1-2 0,27-14 0,116-82 187,8-23 171,179-174 1,-29-3 51,44-64-16,46-55-21,64-77-81,479-496-22,29 28-249,-535 554-93,875-685-448,-761 729 360,-543 356 134,-24 14-1,-18 8-22,-199 93-137,-695 365 187,203-100 292,-79 46 8,41 54-233,687-420-339,-99 91 0,132-98-136,27-35 370,-1 0 1,1 0-1,-1 0 1,1 1-1,-1-1 0,1 0 1,0 0-1,0 0 1,0 0-1,0 0 0,0 1 1,0-1-1,0 0 1,0 0-1,0 0 1,0 0-1,1 0 0,-1 1 1,1 1-1,1-2-1,0 1 0,0-1 0,0 1 0,0-1 0,0 0 0,1 0 0,-1 0 0,0 0 0,1 0 0,-1-1 0,0 1-1,1-1 1,-1 1 0,1-1 0,-1 0 0,1 0 0,-1 0 0,1 0 0,-1 0 0,1-1 0,-1 1 0,0-1 0,4-1 0,29-6-17,0-2 1,-1-1-1,0-2 1,38-20-1,-46 21 46,843-447 124,-675 349-123,552-312 18,336-187 88,21 38-49,-1082 561-61,23-10 9,55-36 0,-97 55 0,0 0-1,0-1 1,-1 1 0,1 0-1,0-1 1,-1 1 0,1-1 0,-1 0-1,1 1 1,-1-1 0,0 0-1,0 0 1,2-2 0,-3 3-6,0 1 1,0-1-1,0 1 0,0-1 1,0 1-1,0-1 0,0 0 1,-1 1-1,1-1 0,0 1 1,0-1-1,0 1 0,-1 0 1,1-1-1,0 1 0,0-1 1,-1 1-1,1-1 0,0 1 1,-1 0-1,1-1 1,-1 1-1,1 0 0,0-1 1,-1 1-1,1 0 0,-1-1 1,1 1-1,-1 0 0,1 0 1,-1 0-1,0-1 0,-6 0 9,1-1-1,-1 1 0,0 0 0,1 0 0,-1 1 0,-9 1 1,-106 11-120,0 5 1,-126 35 0,107-20 70,-1297 280 122,1327-287-1126,790-246-83,52-17 1286,488-165-23,-1022 349 101,-155 39 16,-42 16-250,0-1 0,-1 0 0,1 0 0,0 0 0,0 0 0,0-1 0,-1 1 0,1 0 1,0 0-1,0 0 0,-1 0 0,1 0 0,0 0 0,0 0 0,0 0 0,0 0 0,-1 0 0,1-1 0,0 1 0,0 0 0,0 0 1,0 0-1,-1 0 0,1-1 0,0 1 0,0 0 0,0 0 0,0 0 0,0 0 0,0-1 0,0 1 0,0 0 0,0 0 0,-1 0 1,1-1-1,0 1 0,0 0 0,0 0 0,0-1 0,0 1 0,0 0 0,0 0 0,1 0 0,-1-1 0,0 1 0,0 0 0,0 0 0,0 0 1,0-1-1,0 1 0,0 0 0,0 0 0,0 0 0,1-1 0,-1 1 0,0 0 0,0 0 0,0 0 0,0 0 0,0 0 0,1-1 1,-1 1-1,0 0 0,1 0 0,-26-4 119,-73 6-157,0 4 0,-121 25 0,98-14-15,-183 24 9,-653 106 72,756-105-6,3 9 1,-323 128 0,493-168-51,0 1-147,-51 28 1,64-26-156,24-10 17,42-9-2,83-26 251,180-66 0,-183 53 32,789-226-194,10 30 156,-697 181 59,-129 34-3,8-2-65,192-71 1,-278 82 156,-26 16-80,0 0 0,0-1 0,1 1 0,-1 0 0,0 0 0,0-1 0,1 1 0,-1 0 0,0-1 0,0 1 0,0 0 0,0-1 0,0 1 0,1 0 0,-1-1 0,0 1 0,0-1 1,0 1-1,0 0 0,0-1 0,0 1 0,0 0 0,0-1 0,0 1 0,0 0 0,-1-1 0,1 1 0,0-1 0,0 1 0,0 0 0,0-1 0,0 1 0,-1 0 0,1 0 0,0-1 0,-1 0 1,-3-1 15,0 0 0,0 0 0,0 0 1,0 1-1,-1 0 0,1-1 1,-1 1-1,1 1 0,-1-1 1,-7 0-1,-49-2-14,0 2 0,-83 10 0,-131 28-116,248-33 107,-927 171-193,576-101 196,-743 191 191,965-214-370,134-37-124,21-14 295,1 0 0,0 0-1,0 0 1,0 0-1,0 0 1,0 0 0,-1 1-1,1-1 1,0 0-1,0 0 1,0 0 0,0 0-1,0 1 1,0-1-1,0 0 1,0 0 0,0 0-1,0 0 1,-1 1-1,1-1 1,0 0 0,0 0-1,0 0 1,0 1-1,0-1 1,0 0 0,1 0-1,-1 0 1,0 1-1,0-1 1,0 0 0,0 0-1,0 0 1,0 1-1,0-1 1,0 0 0,0 0-1,0 0 1,1 0-1,-1 1 1,0-1 0,0 0-1,0 0 1,0 0-1,0 0 1,1 0 0,-1 1-1,3 0-43,1-1 0,-1 1 0,1 0 0,-1-1 0,1 1 0,-1-1 0,1 0-1,6-1 1,81-12-85,-1-5-1,113-36 0,-83 20 137,1581-359 233,-1540 366-196,297-65 376,-449 90-367,40-14 139,-47 16-161,0-1 1,-1 1-1,1-1 0,0 0 1,-1 0-1,1 1 1,-1-1-1,1 0 1,-1-1-1,0 1 1,1 0-1,-1 0 1,0 0-1,0-1 1,0 1-1,1-1 1,-2 1-1,1-1 1,0 1-1,0-1 1,0-2-1,-1 3-10,-1 0 0,1 0 0,-1-1-1,0 1 1,1 0 0,-1 0 0,0 0-1,0 0 1,0 0 0,0 0 0,0 1 0,0-1-1,0 0 1,0 0 0,0 1 0,-1-1 0,1 0-1,0 1 1,0 0 0,-1-1 0,1 1-1,0 0 1,0-1 0,-1 1 0,1 0 0,0 0-1,-1 0 1,1 0 0,0 0 0,-3 1-1,0-2 12,-29 0-39,0 1-1,-1 1 0,1 2 1,-42 8-1,12-2-30,-468 75-19,-921 270 0,1288-301 65,3 7 0,2 7 0,4 7 1,-194 125-1,217-112-212,131-87 206,1 1 0,-1-1 0,0 0 0,0 1 0,1-1 0,-1 1-1,0 0 1,1-1 0,-1 1 0,0-1 0,1 1 0,-1 0 0,1-1 0,-1 1 0,1 0 0,-1 0 0,1 0 0,0-1 0,-1 1 0,1 0 0,0 0 0,-1 1 0,17 2-74,44-12 39,318-90 249,-165 37-160,492-112-25,24-8-3,-19-34 804,-695 210-747,5-1 222,1-2-1,36-19 1,-57 27-289,0 0 0,1 0 0,-1 0 0,0 0 0,1 0 0,-1 0 0,0 0 0,1-1-1,-1 1 1,0 0 0,1 0 0,-1 0 0,0-1 0,0 1 0,1 0 0,-1 0 0,0 0 0,0-1 0,1 1 0,-1 0-1,0-1 1,0 1 0,0 0 0,0-1 0,1 1 0,-1 0 0,0-1 0,0 1 0,0 0 0,0-1 0,0 1-1,0 0 1,0-1 0,0 1 0,0 0 0,0-1 0,0 1 0,0 0 0,0-1 0,0 1 0,0 0 0,0-1 0,0 1-1,-1 0 1,1-1 0,0 0 0,-19-3 183,-8 7-206,1 1 0,0 1-1,-29 10 1,41-11-3,-278 78-142,5 12 0,-441 209 0,461-164 108,6 11 0,-301 228 0,400-252-153,6 7 0,6 6 1,6 7-1,-154 202 0,253-289 53,2 2 0,-60 116 1,97-165 96,1 0 0,0 0 0,1 1 0,1 0 0,0-1 0,0 1 1,0 16-1,3-26 38,0 1 0,0-1 1,0 1-1,1-1 0,-1 1 1,1-1-1,-1 1 0,1-1 1,1 0-1,-1 1 0,0-1 1,1 0-1,-1 0 0,1 0 1,0 0-1,0 0 0,0-1 1,1 1-1,-1 0 0,1-1 1,-1 0-1,1 1 0,0-1 1,0 0-1,0 0 0,0-1 1,0 1-1,4 1 0,0-1 16,1 0 0,-1 0 0,1 0 0,-1-1 0,1 0 0,0-1 0,-1 0 0,1 0-1,12-2 1,71-21 164,2-10 79,161-81 1,81-72-24,-306 169-206,949-621 213,-55-74 1195,-902 694-1312,-2 3 57,0 0 1,-1-2-1,0 0 1,-2-1-1,17-23 1,-31 40-144,-1-1 0,1 0 0,-1 0 0,0 0 0,1 0 0,-1 0 0,0 0 0,0 0 0,-1 0 0,1 0 0,0-1-1,-1 1 1,1 0 0,-1 0 0,0-1 0,0 1 0,0 0 0,0-1 0,0 1 0,0 0 0,-1-3 0,0 4-17,1 0 1,-1 0-1,0 1 0,0-1 0,1 0 0,-1 0 0,0 1 1,0-1-1,0 0 0,0 1 0,0-1 0,0 1 1,0 0-1,0-1 0,0 1 0,0 0 0,0-1 1,-2 1-1,-39 2-9,-27 16-139,0 3-1,-77 35 1,-267 125 104,9 18 1,-488 322 0,503-255-356,-635 568 0,-206 452-1498,1151-1192 1711,-112 170 0,184-254 157,1 1-1,1 0 1,0 0-1,0 1 1,1-1 0,0 1-1,1 0 1,-2 18-1,5-27 13,-1 0 0,1-1 0,1 1 0,-1 0 0,0 0 0,1 0-1,-1 0 1,1 0 0,0-1 0,0 1 0,0 0 0,0-1 0,1 1-1,-1-1 1,1 1 0,-1-1 0,1 1 0,0-1 0,0 0 0,0 0 0,0 0-1,0 0 1,1 0 0,-1-1 0,0 1 0,1-1 0,0 1 0,-1-1-1,1 0 1,0 0 0,-1 0 0,1-1 0,0 1 0,0 0 0,3-1-1,5 2-1,1-1 0,-1 0 0,0-1 0,1-1 0,-1 1 0,1-2 0,-1 0 0,22-6 0,4-5 61,47-22-1,-80 33-45,99-51 160,-3-4-1,133-100 0,443-377 396,-27-44-262,-252 222-180,681-572-4,71 82 1327,-1063 789-927,-61 35-231,-22 15-121,-14 7 144,-25 14-274,2 0 0,-1 3 0,-52 34 0,-117 79-141,-72 55 35,-83 70 108,-63 52 61,-2111 1809-185,1772-1363-618,70 58-60,690-810 769,-172 234-204,133-174-69,-61 126 1,98-178 238,-6 9-66,1 0 1,1 1-1,0 0 0,-3 23 1,9-38 63,0 0 0,1 1 0,-1-1 0,1 0 0,0 1 0,1-1-1,-1 1 1,1-1 0,0 0 0,0 0 0,0 1 0,0-1 0,1 0 0,0 0 0,0 0 0,0 0 0,0-1 0,1 1 0,-1 0 0,1-1-1,0 0 1,0 1 0,6 4 0,-4-5-3,1 1-1,-1-1 1,0 0-1,1 0 1,-1-1-1,1 0 1,0 0-1,0 0 0,0-1 1,0 0-1,0 0 1,0 0-1,0-1 1,1 0-1,-1 0 1,10-2-1,4-1 1,1-2-1,-1 0 0,36-16 0,-2-5 112,0-2-1,-2-3 0,-2-2 1,-1-1-1,69-65 1,362-352 1005,-22-28-110,-188 193-538,2178-1996 512,-2118 2011-927,-145 124 7,222-190 198,-371 307-135,-28 24-35,1-1 1,-1 0 0,-1-1 0,1 1 0,-1-2 0,-1 1 0,1-1 0,8-15-1,-15 24-42,0-1-1,0 1 1,0 0-1,1 0 1,-1-1 0,0 1-1,0 0 1,0 0-1,0-1 1,1 1-1,-1 0 1,0-1-1,0 1 1,0 0-1,0-1 1,0 1-1,0 0 1,0-1-1,0 1 1,0 0-1,0-1 1,0 1-1,0 0 1,0-1-1,0 1 1,0 0-1,0 0 1,-1-1-1,1 1 1,0 0-1,0-1 1,0 1-1,0 0 1,-1-1-1,-12 2 52,-27 16-77,-23 18-125,-100 72 0,95-58 61,-204 142-129,-96 86 132,-63 62 87,-1656 1526-726,1194-911-1,76 52 184,336-293-184,340-444 12,132-250 638,-63 147-647,65-144 485,0 0 0,1 1 0,2 0 1,0 0-1,-1 35 0,5-52 163,0-1-1,0 1 1,0 0 0,0-1 0,1 1 0,0-1-1,0 1 1,1-1 0,-1 1 0,1-1 0,0 0-1,1 1 1,3 5 0,-4-9 45,1 0 0,0 1 0,-1-2 0,1 1 0,0 0-1,0 0 1,0-1 0,0 1 0,0-1 0,0 0 0,0 0 0,1 0 0,-1-1 0,0 1 0,1-1-1,-1 0 1,0 0 0,1 0 0,-1 0 0,0 0 0,1-1 0,4-1 0,5 0 24,0-1 0,0-1 0,-1 0 0,0 0 0,0-2 0,0 1 1,-1-1-1,16-12 0,9-8 216,39-38 0,-52 43-114,106-105 878,156-196 0,-14-1 191,-175 208-860,876-1020 1580,157-79-1241,77 91-440,294-32-381,-1383 1071 180,-31 24 90,-3-4 1,97-95-1,-177 156-72,1 0 0,-1-1 0,0 0 0,0 0 0,0 0 0,-1 0-1,1 0 1,2-6 0,-5 9-19,0 1-1,0-1 0,0 0 1,1 1-1,-1-1 0,0 1 1,0-1-1,0 1 1,0-1-1,0 0 0,0 1 1,0-1-1,0 1 0,-1-1 1,1 1-1,0-1 0,0 0 1,0 1-1,-1-1 0,1 1 1,0-1-1,-1 1 0,1-1 1,0 1-1,-1-1 1,1 1-1,0 0 0,-1-1 1,1 1-1,-1 0 0,1-1 1,-1 1-1,1 0 0,-1-1 1,1 1-1,-1 0 0,1 0 1,-1 0-1,0-1 1,-8 1 20,1 0 1,0 0 0,-1 1 0,1 0 0,-1 0 0,1 1 0,0 0 0,0 1 0,0 0 0,-8 4 0,-154 70-55,-83 55-136,-107 82 11,-78 61 99,-725 522 390,53 99-17,625-440-664,-692 842-1,-228 670-2841,1177-1597 2631,67-81 232,134-240 284,1-3 6,2 0 0,1 2 0,3 1 0,-18 67-1,37-113 31,-1 4-7,0 1 1,0-1-1,1 1 0,0 0 0,1 14 0,0-22 8,0 0 1,1 0 0,-1 1 0,0-1-1,1 0 1,-1 0 0,1 0-1,-1 0 1,1 1 0,0-1-1,-1 0 1,1 0 0,0 0 0,0 0-1,0-1 1,0 1 0,0 0-1,0 0 1,0 0 0,0-1-1,0 1 1,0 0 0,0-1 0,0 1-1,0-1 1,1 0 0,-1 1-1,0-1 1,0 0 0,1 0-1,-1 0 1,0 1 0,0-1-1,1-1 1,-1 1 0,0 0 0,0 0-1,1 0 1,-1-1 0,0 1-1,0 0 1,0-1 0,1 1-1,0-2 1,10-2 23,0 0-1,-1 0 0,0-1 1,0-1-1,0 0 1,-1 0-1,12-10 0,65-62 212,-53 44-131,402-429 1014,-26-37-443,-261 315-523,-62 78-60,617-753 380,26 21-262,1272-1158-491,-1928 1929 227,170-166-123,-173 152 234,-69 81-48,-1 0 0,0 0 0,0 0 0,0 0 0,-1 0 0,1 0 0,0-1 0,0 1 0,-1 0 0,1-1 0,-1 1 0,1-1 0,-1 1 0,0-1 0,1 1 0,-1 0 0,0-1 0,0 1 0,0-1 0,0 1 1,0-1-1,0 1 0,-1-1 0,1 1 0,0-1 0,-1 1 0,0-3 0,-1 3 5,0 0-1,0 0 1,0 0 0,0 0 0,0 1 0,0-1 0,0 0 0,0 1 0,0 0 0,-1-1-1,1 1 1,0 0 0,0 0 0,0 0 0,0 1 0,-1-1 0,1 0 0,-4 2-1,-33 9 39,0 1-1,1 2 1,0 2-1,1 1 1,-51 33-1,-161 108-46,-70 65-5,-86 96 61,-56 75 24,-150 168 17,-548 655 0,760-739-435,21 17-1,-327 568 0,419-558-258,69-73 64,48-65 62,111-230 85,-61 228 1,93-241 162,25-115 191,0 0 0,0 1 0,1-1 0,0 0 0,0 1 0,1-1 0,1 0 0,3 16 0,-4-24 25,-1 0 0,0 1 0,1-1 0,0 0-1,-1 0 1,1 0 0,-1 0 0,1 0 0,0 0 0,0 0 0,0 0-1,0 0 1,0 0 0,0-1 0,0 1 0,0 0 0,0 0 0,0-1-1,0 1 1,0-1 0,0 1 0,0-1 0,1 0 0,-1 1 0,0-1-1,0 0 1,1 0 0,-1 0 0,0 0 0,0 0 0,1 0 0,-1 0-1,0 0 1,0 0 0,1 0 0,-1-1 0,2 0 0,3-1 5,-1-1 1,0 0-1,0 0 1,0 0-1,0 0 0,0-1 1,-1 0-1,6-5 1,32-40 118,-2-2 0,-3-2 0,40-75 0,171-346 472,-21-26-235,-227 498-357,323-742 305,132-293-157,-48 168-73,-113 244 140,-276 589-171,-3 6 80,-1 0 0,-2-1 0,-1 0 0,10-45-1,-20 73-90,-1 0-1,1 0 0,-1-1 0,0 1 0,0 0 0,0 0 0,-1 0 0,1 0 0,-1-1 0,0 1 1,0 0-1,0 0 0,0 0 0,0 0 0,-3-3 0,3 4-11,-1 1-1,1-1 1,-1 1-1,1-1 1,-1 1-1,0 0 1,0-1-1,0 1 1,0 0-1,0 0 1,0 1-1,0-1 1,0 0-1,0 1 1,0-1-1,0 1 1,0-1-1,0 1 1,-1 0-1,1 0 1,0 0-1,-3 1 1,-8 1 19,1 0 0,0 1 0,-1 0 0,1 1 0,1 1 0,-1 0 0,-16 10 0,-97 67 57,-84 88-68,-49 74 32,-58 91 76,-37 64 18,-759 1066 168,446-387-649,486-733-392,-165 446 1,300-672 303,-58 243 1,100-348 380,1 0 1,0 0 0,1 0 0,0 1 0,2-1 0,-1 0 0,2 1-1,4 17 1,-6-29 23,1-1-1,0 1 0,0-1 0,1 1 0,-1-1 1,0 1-1,1-1 0,0 0 0,-1 1 1,1-1-1,0 0 0,0 0 0,0 0 1,0-1-1,1 1 0,4 2 0,-4-2-1,1-1 0,-1-1 0,1 1 1,-1 0-1,1-1 0,0 1 0,-1-1 0,1 0 0,0-1 0,-1 1 0,1-1 0,0 1 0,-1-1 0,1 0 0,5-3 1,4 0-10,-1-2 0,-1 0 1,1 0-1,-1-1 1,0 0-1,0-1 1,18-17-1,1-7-1,29-38 0,-46 54 15,128-173 31,152-269 0,-221 340 0,517-919 289,-31-29-38,-236 443-137,-164 321-72,313-582 140,-451 847-197,166-328 222,-177 345-193,-2 5 0,-1 0-1,0 0 0,3-17 1,-8 28-20,-1 1 0,1-1 0,-1 0 0,0 1 0,1-1 0,-2 1 0,1-1 0,0 0 0,-1 1 0,1-1 0,-1 1 0,0-1 0,0 1 0,-1 0 0,1-1 0,-1 1 1,0 0-1,-3-6 0,3 7-6,0 0 0,0 0 0,0 0 0,-1 1 1,1-1-1,0 0 0,-1 1 0,1-1 1,-1 1-1,0 0 0,1 0 0,-1 0 0,0 0 1,0 1-1,0-1 0,1 1 0,-1-1 1,0 1-1,0 0 0,0 0 0,0 0 0,0 1 1,0-1-1,-5 2 0,-6 2 16,-1 1-1,1 1 1,-24 12-1,28-13-13,-32 18 1,1 2 1,-65 51-1,-70 77-65,168-145 47,-260 249-35,-109 148 141,18 15 0,18 16 0,-284 482 0,162-75-401,371-640 91,9 4 1,-74 280-1,105-260 51,45-186 116,3 1 0,1-1 1,3 61-1,0-89 20,1 0 1,1-1-1,0 1 1,0-1 0,2 0-1,4 14 1,-6-22 8,0 0 1,0 0 0,0-1-1,1 1 1,-1-1-1,1 0 1,0 0 0,0 0-1,0 0 1,0 0-1,1 0 1,-1-1 0,1 0-1,0 0 1,-1 0-1,1 0 1,0 0 0,0-1-1,0 0 1,0 0-1,5 1 1,0-1-3,-1 0 0,1 0 0,0-1 1,-1 0-1,1-1 0,0 0 0,-1 0 0,1-1 0,-1 0 0,1 0 0,-1-1 0,0 0 1,11-7-1,9-5-5,-2-2 0,37-30 0,23-28-7,-3-3 1,125-155-1,479-644-63,-39-34 97,-109 118 78,487-671 466,-993 1422-465,-20 27 37,-1-1-1,-1 0 1,19-36 0,-29 52-122,-1 0 0,0 0 1,0 0-1,0 0 1,0-1-1,0 1 0,0 0 1,1 0-1,-1 0 1,0 0-1,0 0 0,0 0 1,0 0-1,0 0 1,0 0-1,0-1 0,0 1 1,0 0-1,0 0 1,1 0-1,-1 0 0,0 0 1,0 0-1,0-1 1,0 1-1,0 0 0,0 0 1,0 0-1,0 0 0,0 0 1,0 0-1,0-1 1,0 1-1,0 0 0,0 0 1,0 0-1,0 0 1,0 0-1,-1-1 0,1 1 1,0 0-1,0 0 1,0 0-1,0 0 0,0 0 1,0 0-1,0 0 1,0-1-1,0 1 0,0 0 1,-1 0-1,1 0 1,0 0-1,0 0 0,0 0 1,0 0-1,0 0 1,0 0-1,-1 0 0,1 0 1,0 0-1,0 0 1,-12 7 107,-26 25-22,-303 340-59,19 29-166,218-268 144,-885 1199-45,455-491-72,88 34-277,329-580 164,109-272 198,-49 149-143,50-145 110,1 1-1,2 0 1,1 0 0,0 35-1,3-56 33,0 0 0,1 0 1,-1 0-1,2-1 0,-1 1 0,1 0 0,4 11 0,-5-16 10,1 1-1,-1-1 0,1 1 0,-1-1 1,1 0-1,0 0 0,0 0 0,0 0 1,0 0-1,0 0 0,0 0 0,0-1 1,1 1-1,-1-1 0,4 2 0,-2-2-3,-1 1 0,1-2-1,0 1 1,0 0 0,-1-1-1,1 0 1,0 1 0,0-2-1,0 1 1,-1 0 0,8-2-1,-1-1-6,0 0-1,0-1 1,0 0 0,0 0-1,8-6 1,24-19-16,-3-1 0,0-1 1,-2-3-1,-1-1 1,40-52-1,435-604 37,-428 571 28,554-822 341,-2 3 72,24 23-189,118-91 134,-741 962-327,-22 28 25,0 0 0,0-1 0,-2 0 0,0-1 0,12-29 1,-23 47-72,-1 0 1,0 0-1,1 0 1,-1 1-1,1-1 1,-1 0-1,0 0 1,0 0 0,0 0-1,0 0 1,1 0-1,-1 0 1,0 0-1,-1 0 1,1 0-1,0 0 1,0 0-1,0 0 1,-1 0 0,1 0-1,0 0 1,-1 0-1,1 1 1,0-1-1,-1 0 1,0 0-1,1 0 1,-1 0-1,1 1 1,-1-1 0,0 0-1,1 1 1,-1-1-1,0 1 1,0-1-1,0 0 1,0 1-1,1 0 1,-1-1-1,0 1 1,0 0 0,-1-1-1,-3 0 13,1 1 0,-1 0 0,1 0 0,-1 0 0,1 0 0,-1 1 0,1 0 0,-1 0 0,-5 2-1,-36 16-28,2 1 0,0 3-1,1 1 1,2 3-1,-43 34 1,-175 148-204,-60 80 26,-301 370-50,37 60 14,176-158-789,-334 613 1,451-632-45,56-61 122,68-112 628,65-91 247,92-246 63,0 1 1,3 0-1,-4 36 0,9-64-6,1 0 0,-1 0-1,1 0 1,0 0-1,0 0 1,1 0 0,-1 0-1,1 0 1,0 0-1,0 0 1,1 0 0,0 0-1,0-1 1,0 1-1,3 5 1,-4-9-1,1 0-1,-1 0 0,0 0 1,1 0-1,-1 0 1,0 0-1,1-1 1,-1 1-1,1 0 1,-1-1-1,1 0 1,-1 1-1,1-1 1,0 0-1,-1 1 1,1-1-1,2 0 0,2-1-1,0 0-1,0 0 1,-1 0 0,1-1-1,-1 1 1,10-5-1,5-4-2,0-1 0,-1-1 1,0 0-1,0-1 0,24-24 0,79-91 21,-97 100-11,180-215 58,477-661 209,-30-39 262,-15 21 20,30 33-183,698-625 121,-1226 1376-360,91-95 373,-218 221-445,61-71 481,-67 76-425,-1 0 0,1-1 0,-1 0 0,-1-1 0,0 1 0,0-1 0,4-10 0,-8 18-92,0-1 1,1 1-1,-1 0 1,0 0-1,0 0 1,0 0-1,0-1 1,0 1-1,0 0 1,0 0-1,0 0 1,0 0-1,-1-1 1,1 1-1,0 0 1,-1 0-1,1 0 1,-1 0-1,1 0 1,-1 0-1,1 0 1,-1 0-1,0 0 1,0 0-1,1 0 1,-1 1-1,0-1 1,0 0-1,0 0 1,0 1-1,0-1 1,0 0-1,0 1 1,0-1-1,0 1 1,-2-1-1,-3 0 27,1 0-1,0 0 1,0 0-1,-1 1 1,1 0 0,0 0-1,0 0 1,-8 2-1,-25 7-28,0 1-1,1 2 0,0 2 1,1 1-1,0 2 0,-44 28 1,-177 126-204,-61 80 2,-69 103 68,-42 79 11,-660 914-615,145 118-465,685-1005 833,74-92 114,141-275 98,3 3 0,4 1 1,-29 126-1,60-197 73,1-2-21,0 0 1,-2 34 0,6-53 51,1 1 0,0 0 0,1 0 0,-1-1 0,1 1 1,0-1-1,1 1 0,-1-1 0,1 1 0,0-1 0,0 0 0,1 1 1,0-1-1,0-1 0,4 7 0,-5-9 19,-1 0 0,1 0 0,0 0 0,0-1 0,0 1 0,0-1 0,0 1 0,0-1 0,0 0 0,1 0 0,-1 0 0,0 0-1,1 0 1,-1-1 0,0 1 0,1 0 0,-1-1 0,1 0 0,-1 0 0,1 0 0,-1 0 0,1 0 0,-1 0 0,1-1 0,-1 1 0,1-1 0,-1 1 0,0-1 0,3-1 0,7-4-11,0 0 0,-1-1 0,0 0 0,16-15 0,-23 19 18,52-47 27,-2-2 1,-2-3 0,76-106-1,71-108 173,600-925 691,-117 166-337,1206-1535-158,-1601 2158-194,-272 380-145,-3 6 7,0 0 1,9-26-1,-19 41-27,0-1 0,0 0 0,-1 0 1,1 0-1,-1 0 0,-1-1 0,1 1 0,-1 0 0,0 0 0,0 0 1,0-1-1,-1 1 0,1 0 0,-4-8 0,4 12-19,-1-1 0,1 0 0,-1 1 0,0-1 0,1 1 0,-1 0 0,0-1 0,0 1-1,0 0 1,0-1 0,-1 1 0,1 0 0,0 0 0,0 0 0,-1 0 0,1 0 0,-1 0 0,1 0 0,-1 1 0,1-1-1,-1 0 1,1 1 0,-1-1 0,0 1 0,1 0 0,-1-1 0,0 1 0,1 0 0,-1 0 0,-3 1 0,-10 1 22,1 0 1,-1 2 0,1 0-1,0 0 1,-26 14 0,-14 7-31,1 3 0,-58 41 1,-96 84-107,196-144 97,-313 260-107,-68 95 91,-42 69 48,-9 56-281,22 19 0,22 19 0,-501 872 1,590-825-635,66-81 86,59-81 213,61-113 406,106-254 185,-5 9 27,3 1-1,2 0 1,-14 77-1,31-128-28,-1 5 0,1-1 0,0 1 0,1-1 0,0 16 0,0-23-2,0 0 0,0 0 0,1 0 0,-1 0 1,0 0-1,0 0 0,1-1 0,-1 1 0,1 0 0,-1 0 0,0 0 1,1-1-1,0 1 0,-1 0 0,1 0 0,-1-1 0,1 1 0,0 0 1,0-1-1,-1 1 0,1-1 0,0 1 0,0-1 0,0 0 0,0 1 1,-1-1-1,1 0 0,0 1 0,0-1 0,0 0 0,0 0 0,0 0 1,0 0-1,0 0 0,0 0 0,0 0 0,0 0 0,0 0 0,0 0 1,-1 0-1,1-1 0,0 1 0,0 0 0,0-1 0,0 1 0,0-1 1,-1 1-1,1-1 0,0 1 0,1-2 0,13-7-6,-1 0-1,0-1 1,0 0 0,-1-1-1,0-1 1,-1 0-1,0-1 1,-1 0-1,12-20 1,9-8 12,281-400 147,-311 438-150,705-1159 412,-46-32 21,-542 976-350,774-1377 425,-831 1486-484,-54 96-21,68-121 164,63-154 0,-126 258-71,16-50 181,-28 75-222,1 0 1,-2-1 0,1 0 0,0 1 0,-1-1-1,0 1 1,-1-1 0,1 1 0,-1-1 0,0 1 0,-1-1-1,-1-6 1,2 10-28,0 0 0,0 0 0,0 0-1,0 0 1,0 0 0,0 0 0,-1 0 0,1 1-1,-1-1 1,1 0 0,-1 1 0,0-1 0,1 1-1,-1 0 1,0-1 0,0 1 0,0 0 0,0 0-1,0 0 1,0 1 0,0-1 0,0 0 0,-1 1-1,1 0 1,0-1 0,-4 1 0,-4 0 42,0 1 1,-1 1 0,1-1 0,-19 7-1,4 0-37,1 0-1,1 2 1,-1 0-1,2 2 1,-23 15 0,-107 87-114,151-114 80,-239 212-146,-58 107 33,-42 88 2,-247 408-271,35 43-239,185-252-71,-223 509-628,379-669 1009,57-83 163,-31 36 192,157-326-109,27-58 11,1-14 53,0-1 0,0 0 0,0 0-1,0 0 1,0 0 0,0 0 0,0 1 0,1-1 0,-1 0 0,0 0-1,0 0 1,0 0 0,0 0 0,1 0 0,-1 0 0,0 0 0,0 0-1,0 0 1,0 0 0,1 0 0,-1 0 0,0 1 0,0-1 0,0 0 0,0-1-1,1 1 1,-1 0 0,0 0 0,0 0 0,0 0 0,1 0 0,-1 0-1,0 0 1,0 0 0,0 0 0,0 0 0,1 0 0,-1 0 0,0 0-1,0-1 1,0 1 0,0 0 0,0 0 0,0 0 0,1 0 0,-1 0 0,0-1-1,0 1 1,0 0 0,0 0 0,8-8-18,-1 1 1,0-2-1,0 1 1,-1-1-1,0 0 1,6-11-1,40-83-42,-49 97 60,329-749 232,-130 281-67,984-2123 158,-1122 2460-299,266-612 185,-311 701-173,-6 20 38,-1-2 0,-2 0 1,-1 0-1,-1 0 1,-2-1-1,3-32 0,-8 59-42,-1 0 0,0 0-1,-1-1 1,1 1 0,0 0-1,-1 0 1,0 0 0,0 0 0,0 0-1,-1 0 1,1 0 0,-4-5-1,3 7-6,1 0 0,-1 0 0,1 1 1,-1-1-1,0 0 0,0 1 0,1 0 0,-1-1 0,0 1 0,-1 0 0,1 0 0,0 0 0,0 0 0,0 0 0,-1 0 0,1 1 0,-3-1 0,-4 0 31,-1 2-1,1-1 0,0 1 1,0 0-1,0 1 0,0 0 1,0 1-1,1 0 0,-1 0 1,1 1-1,-15 8 1,-29 18 50,1 3 1,2 1-1,-84 77 1,-122 150 28,228-232-120,-265 302 129,16 13-1,-396 643 0,387-487-361,-352 852-1,476-917-186,133-316 222,26-110 157,1 0 1,0 0 0,0 0-1,1 0 1,0 0-1,1 0 1,0 0-1,0 0 1,4 10-1,-5-17 17,1 0 0,0-1 0,-1 1 0,1 0 0,0-1-1,0 1 1,0-1 0,1 1 0,-1-1 0,0 1 0,1-1-1,-1 0 1,0 0 0,1 0 0,0 1 0,-1-2 0,1 1-1,-1 0 1,1 0 0,0 0 0,0-1 0,-1 1 0,1-1-1,0 1 1,0-1 0,0 0 0,0 0 0,0 0 0,1 0-1,2-1-7,0 1-1,0-1 0,0 0 0,0-1 0,-1 1 0,1-1 0,0 0 0,-1 0 0,0-1 0,1 1 0,4-5 0,9-8-19,-2 0 0,0-1 0,0-1 0,22-32 0,59-102-37,384-720 51,-267 473 4,214-415-23,-235 442 42,602-1291 116,-783 1632-108,15-31 40,-3 0 1,26-108-1,-49 164-37,0 0 0,0 0 0,0 0 0,0-1 0,-1 1 0,0 0 0,0 0 0,0 0 0,-1-1 0,0 1 0,0 0 0,0 0 0,0 0 0,-1 0 0,0 0 0,0 1 0,0-1 0,-1 0 0,0 1 0,-3-6 0,2 8-2,1 0 0,-1-1 1,1 1-1,-1 1 0,0-1 0,0 0 1,0 1-1,0 0 0,0 0 1,0 0-1,0 1 0,0-1 0,0 1 1,-1 0-1,1 0 0,0 0 0,0 1 1,0-1-1,0 1 0,0 0 0,0 0 1,0 0-1,-5 3 0,-10 3 14,1 1 0,0 1 0,1 0 0,-1 1 0,-22 18 0,-76 73 51,101-86-63,-109 110 80,-161 212 0,30 4-31,-325 596-46,69 41-2,232-381 24,54 11-72,194-501-61,-20 121 0,44-183-31,1 1 0,3 0 0,2 0 0,2 0-1,9 59 1,-8-90 33,1 0-1,0-1 1,1 1-1,1-1 0,0 0 1,1 0-1,1-1 1,14 23-1,-17-31 57,0 0 1,0 0 0,1 0-1,-1-1 1,1 0-1,0 0 1,0 0 0,0 0-1,1-1 1,-1 0-1,1 0 1,0 0 0,0-1-1,0 0 1,0 0-1,0-1 1,0 0 0,0 0-1,1 0 1,-1 0-1,9-1 1,-6-1 12,0 0 1,0 0-1,0-1 0,0 0 1,0-1-1,-1 0 0,1 0 0,-1-1 1,0 0-1,0 0 0,0-1 1,6-5-1,5-6 4,-1 0 0,-1 0 0,22-30 0,12-23 20,-3-2 0,-3-2 0,49-111 0,102-237 8,260-818 0,-178 226 64,-273 995-65,53-272 124,-52 245-28,-1 0 0,-3 0 0,-2-1 0,-6-59 0,5 96-46,0 0-1,-1 0 1,0 0-1,-1 0 1,1 0 0,-2 1-1,1-1 1,-1 1-1,-1-1 1,1 2 0,-1-1-1,-1 0 1,1 1-1,-1 0 1,0 0-1,-12-9 1,13 13-22,-1-1 0,0 1 0,0 1 0,-1-1 0,1 1 0,0 0 0,-1 0 1,1 1-1,-1 0 0,0 0 0,1 1 0,-1-1 0,0 1 0,0 1 0,1 0 0,-1 0 0,1 0 0,-1 0 0,1 1 0,-1 0 0,1 1 0,0-1 0,-7 5 0,-17 10 6,-1 2 0,2 2-1,1 0 1,0 2 0,2 1-1,1 1 1,-28 35 0,-227 308 120,22 35 89,117-164-79,10 5-1,-154 405 0,220-465-329,9 3-1,7 2 0,9 2 0,-24 284 0,60-398-232,3-1 0,17 149 0,-15-209 293,2 1 1,0-1 0,1 0 0,1 0-1,0 0 1,1 0 0,0-1 0,2 0 0,16 25-1,-23-37 86,1-1 0,0 0 0,0 0 0,0 0 0,0 0-1,0 0 1,0 0 0,1 0 0,-1-1 0,0 1 0,1-1 0,-1 0 0,1 0-1,0 0 1,-1 0 0,1 0 0,0 0 0,0-1 0,0 1 0,-1-1-1,1 0 1,0 0 0,0 0 0,0 0 0,0 0 0,-1-1 0,1 1-1,0-1 1,0 0 0,-1 0 0,1 0 0,0 0 0,2-2 0,3-2-1,0-1 0,0-1 1,0 1-1,-1-1 1,0 0-1,0-1 0,10-15 1,19-34 6,-2-2 0,39-96 0,-68 145 10,89-218 26,101-373-1,8-256 39,-108 428-22,-35 178 1,92-447 110,-148 673-143,5-20 34,-1 0 0,-3-1 0,-2 1 0,-1-1 0,-8-78 0,5 115-11,-1 1 0,0 0 0,0 0-1,0-1 1,-1 1 0,-1 1 0,1-1 0,-1 0-1,0 1 1,-1 0 0,0 0 0,0 0 0,-9-8-1,10 12 1,0 0-1,0 0 0,-1 0 1,1 1-1,-1 0 0,1 0 1,-1 0-1,0 0 0,0 1 1,0 0-1,0 0 0,0 0 1,0 0-1,0 1 0,0 0 1,0 0-1,-1 1 0,1-1 1,0 1-1,0 0 0,0 0 1,1 1-1,-10 4 0,-3 1 45,1 0 0,0 2-1,1 0 1,0 0-1,-22 20 1,0 3 64,-37 44 0,-19 35-10,5 3 1,4 4-1,-96 184 1,-149 419 98,217-417-180,-110 476 0,186-608-258,8 1 0,7 1 0,8 2 0,14 255 0,4-368-114,2 0 1,21 82-1,-25-135 244,0 1 0,1 0-1,0-1 1,0 0 0,1 0-1,9 12 1,-13-20 63,0-1 0,0 1 0,0 0-1,1-1 1,-1 1 0,1-1 0,-1 0 0,1 1 0,-1-1 0,1 0 0,0 0 0,0 0 0,0 0 0,0 0-1,-1-1 1,1 1 0,0-1 0,0 1 0,0-1 0,0 1 0,0-1 0,0 0 0,1 0 0,-1 0 0,0 0 0,0-1-1,0 1 1,0 0 0,0-1 0,0 1 0,0-1 0,-1 0 0,1 0 0,0 0 0,0 0 0,2-1 0,7-7-11,0 0 1,-1-1-1,-1 0 1,0 0-1,0-1 1,0-1-1,-2 1 1,1-1-1,9-23 1,-10 22 14,35-72-8,-4-1 1,-4-3-1,-3-1 0,-5-1 0,23-140 1,27-482 41,-70 622-16,0 8 4,51-1026 270,-57 1073-253,-6-182 91,4 194-64,-1 1 0,-1-1-1,-2 1 1,0 0 0,-1 1 0,-19-41-1,24 59-24,0 0-1,0 1 0,0-1 0,-1 1 0,0-1 0,0 1 1,0 0-1,0 0 0,0 0 0,-1 0 0,1 0 0,-1 1 1,-4-3-1,5 4-5,0 0-1,-1 0 1,1 0 0,0 1 0,0-1 0,-1 1-1,1 0 1,0 0 0,0 0 0,-1 1-1,1-1 1,0 1 0,0-1 0,-1 1 0,1 0-1,0 0 1,0 1 0,0-1 0,-3 2 0,-6 5 12,-1 0 0,1 0 1,0 2-1,1-1 0,0 1 1,1 1-1,0 0 0,-10 14 1,-62 106 27,80-129-63,-51 101 12,4 2 0,4 2 0,-41 151 0,-58 344 21,39-28-39,84-408-270,1 250 1,32-204-329,-10-191 447,2 0-1,1 1 1,0-1 0,2-1-1,0 1 1,1-1-1,17 29 1,-23-45 104,0-1 0,0 1 1,1-1-1,-1 0 0,1 0 0,0 0 1,0 0-1,0-1 0,1 1 0,-1-1 1,5 3-1,-6-4 33,0 0 0,0-1 0,-1 0 0,1 1 0,0-1 0,0 0 1,0 0-1,0 0 0,-1 0 0,1 0 0,0-1 0,0 1 0,0 0 0,-1-1 0,1 1 0,0-1 0,0 0 0,-1 0 1,1 1-1,0-1 0,-1 0 0,1 0 0,-1-1 0,0 1 0,1 0 0,-1 0 0,0-1 0,0 1 0,2-2 1,5-8-24,-1 1 1,1-1-1,-2 0 1,1-1-1,-2 1 1,8-23-1,20-82-73,-25 83 91,140-856-91,-114 625 147,16-76 59,37-315 529,-83 616-525,5-76 207,-9 102-205,-1 1 1,0-1-1,-1 0 1,0 1-1,-1-1 1,-8-20-1,10 30-58,0 0 0,0 0 1,0 0-1,0 0 0,-1 0 0,1 1 0,-1-1 1,0 0-1,0 1 0,0-1 0,0 1 0,0 0 0,-1 0 1,1 0-1,-1 0 0,1 0 0,-1 0 0,0 0 0,1 1 1,-1 0-1,0-1 0,0 1 0,0 0 0,0 1 0,0-1 1,-1 0-1,1 1 0,0 0 0,0-1 0,0 1 0,0 1 1,-1-1-1,1 0 0,-4 2 0,-1 0 8,0 2 1,1-1-1,-1 1 0,1 0 1,0 0-1,0 1 0,0 0 0,1 0 1,0 0-1,0 1 0,0 0 1,-9 12-1,-7 14-20,1 2 1,2 0-1,1 1 1,-19 52-1,-45 165-42,58-168 16,-5 11-5,-142 488 22,32 12 12,91-250-70,44-291-49,3 1 0,2-1 0,3 0-1,13 73 1,-13-111-10,0-1 1,1 1-1,1 0 0,0-1 0,1 0 1,1-1-1,0 0 0,16 20 0,-22-31 53,1 0 0,0 1 0,0-1-1,0-1 1,1 1 0,-1 0-1,1-1 1,0 0 0,-1 0-1,1 0 1,0 0 0,0 0 0,0-1-1,1 0 1,6 2 0,-7-3 9,0-1 0,1 1 0,-1-1 0,0 0 0,1 0 0,-1 0 0,0 0 0,0-1 0,0 1 0,0-1 0,0 0 0,-1-1 0,1 1 0,0-1 0,-1 1 0,0-1 0,1 0 0,4-6 0,3-5-11,0 1 0,-1-2 0,0 1 1,-1-1-1,-1-1 0,11-27 0,30-107-4,-49 149 52,158-725 13,-53-11 82,-81 561-48,-13 93-9,14-102 389,1-196 0,-26 380-426,1-21 151,-2-1 0,-1 0 0,-6-32 0,7 50-102,-1 0 0,0 0 0,1 0 0,-2 0 0,1 0 0,0 1 0,-1-1 0,0 1 0,-4-5 0,5 7-20,1 0-1,-1 1 1,0-1 0,0 0 0,0 1-1,0 0 1,-1 0 0,1-1 0,0 1-1,0 1 1,-1-1 0,1 0 0,-1 0-1,1 1 1,0 0 0,-1-1 0,1 1-1,-1 0 1,1 0 0,-4 1 0,1 0-8,-1 0 1,1 1 0,-1 0 0,1 0 0,0 0-1,0 1 1,-1-1 0,2 1 0,-1 1 0,0-1-1,1 1 1,-1 0 0,1 0 0,0 0 0,1 0-1,-1 1 1,-3 4 0,-9 16-13,0 0 0,-13 31-1,28-53-6,-47 101-17,-50 165 0,-15 130-5,93-322 18,-193 879 26,178-723-137,11 2 0,5 281 1,35-247-331,-13-238 244,3 0 0,0 0 1,2 0-1,2-1 0,0-1 1,22 42-1,-28-62 78,2 0 0,-1-1-1,1 0 1,0 0 0,1-1 0,0 0 0,0 0 0,13 10 0,-16-15 58,0 1 0,0 0 1,1-1-1,-1 0 1,1 0-1,0-1 1,0 1-1,-1-1 0,1 0 1,0 0-1,0 0 1,0-1-1,0 0 1,0 0-1,0 0 1,0-1-1,0 1 0,0-1 1,5-2-1,-1 0-10,0-1 0,0 0 0,0-1 0,0 0 0,-1-1 0,0 0-1,0 0 1,0 0 0,-1-1 0,0 0 0,0-1 0,-1 1 0,6-10 0,6-10-66,-2 0 1,24-56 0,-8 2 63,-4-1 1,26-125 0,12-177 115,84-811 541,-143 1139-482,6-56 492,-1-175 0,-12 273-447,-1-1 1,-1 0-1,0 0 0,-1 1 1,-7-23-1,10 34-109,-1 1 0,0 0 0,0-1-1,0 1 1,0 0 0,0 0 0,0 0 0,-1 0-1,1 0 1,-1 0 0,1 0 0,-1 1 0,0-1-1,0 1 1,0-1 0,0 1 0,0-1 0,0 1-1,0 0 1,0 0 0,0 0 0,0 0 0,-1 1 0,1-1-1,0 0 1,-1 1 0,1 0 0,-1-1 0,1 1-1,0 0 1,-1 0 0,1 1 0,-1-1 0,1 0-1,0 1 1,-1 0 0,1-1 0,0 1 0,0 0-1,-4 2 1,-1 1 14,-1 0-1,1 0 1,0 1-1,1 0 1,-1 0-1,1 1 1,0 0-1,1 0 1,-1 0-1,1 1 1,0-1 0,-6 13-1,-5 12 12,-22 59 0,33-75-36,-44 125 27,-32 162 0,-13 160-51,86-417-5,-109 641-103,47 10-144,65-619 108,4 0 0,3 1-1,20 127 1,-20-191 80,2 0 0,0-1 0,1 1 0,0-1 1,1 0-1,1 0 0,9 13 0,-14-22 37,0-1 0,0 0 1,1 0-1,-1 0 0,1 0 0,0 0 0,0-1 0,0 1 0,0-1 1,0 0-1,1 0 0,-1 0 0,1 0 0,-1-1 0,1 1 0,0-1 1,-1 0-1,1 0 0,0 0 0,0 0 0,0-1 0,0 0 1,0 0-1,0 0 0,-1 0 0,1 0 0,0-1 0,0 0 0,4-1 1,-1-1 0,0 0 1,-1 0-1,1-1 1,-1 0-1,0 0 0,0-1 1,-1 0-1,1 0 1,-1 0-1,0-1 1,0 1-1,0-1 1,-1 0-1,4-8 1,7-13-13,-2 0 1,11-32-1,-22 54 33,39-111-34,50-237-1,-12-131 70,-64 378-20,8-44 10,33-300 148,-55 434-145,0 6 19,0 0 0,-1 0 1,0 0-1,0 0 0,-1 0 1,0 0-1,-1 1 1,0-1-1,-4-10 0,5 18-25,1 1-1,0-1 0,-1 1 1,1 0-1,-1-1 0,1 1 1,-1 0-1,0-1 0,0 1 1,0 0-1,1 0 0,-1 0 1,0 0-1,-1 0 0,1 0 1,0 0-1,0 0 0,0 0 1,0 0-1,-1 0 0,1 1 1,0-1-1,-1 1 0,1-1 1,0 1-1,-1-1 1,1 1-1,-1 0 0,1 0 1,-1-1-1,1 1 0,-1 0 1,1 1-1,-1-1 0,1 0 1,0 0-1,-1 0 0,1 1 1,-1-1-1,1 1 0,0-1 1,-1 1-1,1 0 0,0 0 1,0-1-1,-1 1 0,1 0 1,0 0-1,0 0 0,0 0 1,0 0-1,-1 2 0,-6 5 41,0 0 0,1 1 0,0 0 0,1 1 0,-9 16 0,-13 34-22,2 2 0,-24 91 0,-20 137-58,45-180 23,-141 801-251,163-885 217,-8 154-210,11-164 177,1 1 0,0-1 0,1 0 1,1 0-1,1 1 0,0-2 0,1 1 0,10 21 0,-14-34 42,0-1 0,0 0 0,0 0-1,0 0 1,0 0 0,0 0 0,1 0 0,-1-1 0,1 1-1,-1 0 1,1-1 0,0 1 0,-1-1 0,1 1 0,0-1 0,0 0-1,0 0 1,0 0 0,0 0 0,1 0 0,-1 0 0,0-1-1,0 1 1,0-1 0,1 1 0,-1-1 0,0 0 0,4 0 0,-3-1-4,0 0 1,0-1-1,0 1 1,1-1-1,-1 0 1,-1 0-1,1 0 1,0 0-1,0 0 1,-1-1-1,1 1 1,-1-1-1,0 0 1,0 1-1,0-1 1,0 0-1,0 0 1,1-5-1,22-49-21,-3-1-1,-3-1 1,13-64-1,-20 75 32,40-156 54,-9-3-1,29-369 1,-71 562-9,0-1 1,-1 0-1,-1 0 0,0 0 1,-1 1-1,-5-20 0,7 33-17,0 0 0,0-1 0,-1 1 0,1 0-1,-1 0 1,1 0 0,-1-1 0,0 1-1,1 0 1,-1 0 0,0 0 0,0 0-1,0 0 1,1 0 0,-1 0 0,0 1 0,0-1-1,-1 0 1,1 0 0,0 1 0,0-1-1,0 1 1,0-1 0,-1 1 0,1-1 0,0 1-1,-2-1 1,1 2 3,0-1 1,0 1-1,0-1 1,0 1-1,-1 0 0,1 0 1,1 0-1,-1 0 1,0 0-1,0 0 0,0 0 1,0 1-1,1-1 0,-3 3 1,-5 6 32,1 0 0,0 0 0,0 1 0,-8 17 0,-21 50 34,4 1-1,-24 90 1,-34 172-34,3 74-69,73-320-143,5 0 1,2 133-1,9-223 150,0 33-230,7 48 0,-6-76 171,0 0 1,1 1-1,0-1 1,0 0-1,1 0 1,1 0-1,-1-1 1,2 0-1,6 11 1,-10-18 54,-1 0 0,1 0 0,0 1 0,0-1 0,-1-1 0,1 1 0,1 0 0,-1 0 0,0-1 0,0 1 0,0-1 0,1 0 0,-1 1 0,1-1 0,-1 0 0,1-1 0,-1 1 0,1 0 0,0-1 0,-1 1 0,1-1 0,3 0 0,-3-1 6,1 0 1,0 0-1,-1 0 1,0 0-1,1-1 1,-1 0-1,0 1 1,1-1-1,-1 0 1,0-1-1,-1 1 1,1-1-1,0 1 1,2-4-1,7-9-5,0-1-1,-1 0 0,-1-1 1,15-35-1,39-103-16,76-282 0,-15-179 141,-119 581-84,-1 11 35,-1 1 1,-1-1-1,-1 0 1,-1 1-1,-5-47 1,4 69-41,0 0 0,0 0 0,0 0-1,0 0 1,0 0 0,-1 0 0,1 0 0,0 0 0,-1 0 0,1 0-1,-1 0 1,1 0 0,-1 0 0,1 0 0,-1 0 0,0 1 0,1-1 0,-1 0-1,0 0 1,0 1 0,0-1 0,0 0 0,1 1 0,-1-1 0,0 1-1,0-1 1,0 1 0,-2-1 0,1 1 3,1 0-1,-1 1 1,0-1 0,0 1 0,0-1-1,1 1 1,-1 0 0,0-1-1,1 1 1,-1 0 0,1 0 0,-1 0-1,1 0 1,-1 0 0,0 2-1,-6 4 28,1 0 0,0 1-1,1 0 1,0 1 0,-7 10-1,-8 25-23,2 0 0,-22 82 0,-15 105-36,46-186 17,-65 328 0,57-253-37,-4 138-1,22-250 29,-2 13-64,1 0 0,1-1 0,1 1 0,1 0 0,1-1 0,1 1 0,10 34 0,-14-54 53,1 0 1,-1 1-1,0-1 0,1 0 1,-1 1-1,1-1 0,0 0 1,-1 1-1,1-1 0,0 0 1,0 0-1,0 0 0,0 0 1,-1 0-1,2 0 0,-1 0 0,0 0 1,0 0-1,0 0 0,0-1 1,0 1-1,1 0 0,-1-1 1,0 1-1,1-1 0,-1 1 1,0-1-1,1 0 0,-1 1 1,1-1-1,-1 0 0,0 0 1,1 0-1,-1 0 0,1 0 1,-1-1-1,0 1 0,1 0 1,-1-1-1,1 1 0,-1-1 1,0 1-1,0-1 0,1 1 0,-1-1 1,2-2-1,3-2-21,0 0-1,0-1 0,-1 0 1,0 0-1,0 0 1,0-1-1,5-9 0,29-62-43,48-137-1,-41 95 71,-36 94 7,179-464 41,-36-9 139,-139 439-141,58-292 338,-73 319-19,1 33-345,0 0 1,-1 0-1,1-1 0,0 1 1,0 0-1,-1 0 1,1 0-1,0 0 1,0 0-1,-1 0 1,1-1-1,0 1 1,-1 0-1,1 0 1,0 0-1,0 0 1,-1 0-1,1 0 0,0 0 1,-1 0-1,1 0 1,0 0-1,0 0 1,-1 1-1,1-1 1,0 0-1,-1 0 1,1 0-1,0 0 1,0 0-1,-1 0 0,1 1 1,0-1-1,0 0 1,0 0-1,-1 0 1,1 1-1,0-1 1,0 0-1,0 0 1,0 1-1,-1-1 1,1 0-1,0 0 1,0 1-1,0-1 0,-5 8 68,0-1 0,0 1-1,1 0 1,0 0-1,-3 10 1,-125 451 22,75-244-130,23-102 6,-102 444-116,136-564 140,-5 23-27,1 0 0,1-1-1,1 1 1,4 51 0,-2-74 18,0-1 1,0 1 0,1 0-1,-1-1 1,1 1 0,0-1-1,-1 1 1,1-1 0,0 1-1,1-1 1,-1 0 0,0 1-1,1-1 1,-1 0 0,1 0-1,0 0 1,-1 0 0,1 0-1,4 2 1,-4-3 0,0-1 0,1 0 0,-1 1 1,0-1-1,1 0 0,-1 0 0,0 0 0,1 0 0,-1-1 1,1 1-1,-1-1 0,0 1 0,0-1 0,1 0 0,-1 0 0,0 0 1,0 0-1,0 0 0,0-1 0,0 1 0,0-1 0,-1 1 0,1-1 1,2-2-1,17-15-12,-2-1 0,0-1 1,-1-1-1,-1 0 0,23-42 1,64-142 43,-78 150-16,661-1438 1044,-267 618-502,-335 708-523,-30 56 329,43-124 0,-91 207 78,-7 29-422,0 0 1,0-1-1,0 1 1,0 0-1,0 0 1,0 0-1,0 0 1,1-1-1,-1 1 1,0 0-1,0 0 1,0 0-1,-1-1 1,1 1-1,0 0 1,0 0-1,0 0 1,0 0-1,0-1 1,0 1-1,0 0 1,0 0-1,0 0 1,0 0-1,0-1 1,-1 1-1,1 0 1,0 0-1,0 0 1,0 0-1,0 0 1,0 0-1,0-1 1,-1 1-1,1 0 1,0 0-1,0 0 1,0 0-1,-1 0 1,1 0-1,0 0 1,0 0-1,0 0 1,0 0-1,-1 0 1,1 0-1,0 0 1,0 0-1,0 0 1,-1 0-1,1 0 1,0 0-1,0 0 1,0 0-1,-1 0 1,-3 4 83,0-1 0,1 1 0,-1 0 1,1 0-1,-1 0 0,1 0 0,1 1 0,-5 7 0,-45 90 74,-51 141 1,65-147-167,-484 1469-102,479-1402 91,-105 464-13,145-612 18,-14 107-20,17-108 10,0 1 0,0 0 1,1-1-1,1 1 0,0-1 1,6 17-1,-7-26 1,1 1 0,0 0 0,1 0 0,-1-1 0,1 0 1,0 1-1,1-1 0,-1 0 0,1 0 0,0-1 0,0 1 0,1-1 0,-1 0 0,8 5 1,-8-7-1,0 0 1,0 0 0,0 0 0,1-1 0,-1 1-1,1-1 1,-1 0 0,1 0 0,0-1 0,-1 1-1,1-1 1,-1 0 0,1 0 0,0-1 0,-1 1-1,1-1 1,0 0 0,-1 0 0,0-1 0,5-1 0,11-8-11,-2 0 0,0-1 0,0 0 0,-1-2 0,-1 0 0,0-1 0,-1 0 0,19-26 0,77-94-14,158-252-1,54-185 122,116-347 200,-36-16-24,-327 756-211,-69 163-42,122-304 130,-95 225 78,28-132 0,-58 211-106,-1 0 1,-1 1-1,0-1 1,-1 0-1,-1 0 1,0 0-1,-2 0 1,-4-27-1,5 40-70,0 0 1,0-1-1,-1 1 0,1 0 1,-1 0-1,0 0 0,0 0 1,0 0-1,0 0 0,0 1 1,0-1-1,-1 1 0,1-1 1,-1 1-1,0 0 0,0 0 1,-5-3-1,3 3-3,0 1-1,0 0 1,0 0-1,0 0 1,0 1-1,0-1 1,0 1-1,0 1 1,0-1-1,-1 1 1,1-1-1,0 1 1,0 1-1,0-1 1,-7 4-1,-19 9-22,0 2 0,1 1 0,1 2 0,1 0-1,1 2 1,0 1 0,-37 40 0,-32 41-88,5 4-1,4 4 1,-76 129 0,-194 404-58,-211 689-793,106 43 172,451-1344 754,-22 69 5,-33 167 0,64-261-13,0 0 0,1 1 0,1-1-1,-1 1 1,1-1 0,0 1 0,1 0 0,-1-1 0,2 0-1,-1 1 1,1-1 0,0 0 0,1 1 0,3 7 0,-5-14 3,0 1 0,0-1 1,0 0-1,1 0 0,-1 0 1,0 0-1,0 0 1,1 0-1,-1 0 0,1-1 1,-1 1-1,1 0 0,-1-1 1,1 1-1,-1-1 0,1 1 1,-1-1-1,1 0 1,0 0-1,-1 0 0,1 0 1,2 0-1,1-1-2,0 0-1,0-1 1,1 1-1,-1-1 1,-1 0-1,1-1 1,0 1-1,-1-1 1,8-5-1,6-6-7,0-1-1,-1-1 1,0 0 0,25-34-1,50-85 7,-89 130 8,304-556 39,-38-28 36,-214 464-50,193-442 39,301-650 49,-431 976-110,224-478 41,-241 474 42,-83 191 93,-2 0-1,13-82 0,-27 127-103,-1 1 0,0-1 0,-1 0-1,0 1 1,0-1 0,-1 0 0,-2-12-1,2 19-49,1 0-1,-1 1 0,0-1 1,1 0-1,-1 1 0,0-1 0,0 1 1,0-1-1,0 1 0,0-1 1,0 1-1,-1 0 0,1 0 0,0 0 1,-1-1-1,1 1 0,-3-1 1,1 1 0,1 0-1,-1 1 1,0-1 0,1 1 0,-1 0 0,0-1 0,1 1 0,-1 0 0,0 1 0,1-1 0,-1 0 0,0 1 0,1 0 0,-1-1 0,-3 3 0,-18 7 0,1 2 0,0 0 0,1 2 0,1 0-1,0 2 1,0 0 0,-18 21 0,-36 36-52,4 3 0,-71 99-1,-108 194 10,45-28 1,-185 426-1,-69 396-400,324-740 215,35-67 41,80-282 143,-65 287-7,83-349 13,1 0 0,0 1 0,0-1 0,1 0 0,1 1 0,0-1 0,4 19 0,-5-30 8,1 1 1,-1 0-1,1-1 0,0 1 0,0-1 0,-1 1 0,1-1 0,0 1 0,0-1 0,0 1 1,0-1-1,1 0 0,-1 0 0,0 0 0,1 1 0,-1-1 0,0 0 0,1-1 1,-1 1-1,4 1 0,-2-1-2,-1-1 0,1 0 1,0 0-1,0 0 0,-1-1 0,1 1 0,0 0 1,-1-1-1,1 0 0,0 0 0,-1 0 1,1 0-1,-1 0 0,1 0 0,-1-1 0,5-2 1,12-11-16,0-1 1,-1-1 0,-1 0 0,0-1 0,-2-1-1,0-1 1,22-38 0,-17 29 11,320-548-50,-33-26 68,-299 587-7,636-1315 50,-49 170-49,-486 964 7,152-300 73,-219 395 10,-39 95-73,-1-1 1,0 1-1,0-1 0,-1 0 0,0 1 0,0-1 0,-1 0 1,0 0-1,-1-11 0,0 17-11,1 0 0,0 1-1,-1-1 1,0 0 0,1 0 0,-1 1 0,0-1-1,0 1 1,0-1 0,0 1 0,0-1 0,0 1-1,-1 0 1,1-1 0,0 1 0,-1 0 0,1 0-1,-1 0 1,1 0 0,-1 0 0,0 0 0,1 0-1,-1 1 1,0-1 0,1 1 0,-1-1 0,-2 1-1,-1-1 6,0 1-1,0 0 0,-1 0 0,1 0 0,0 1 0,0 0 0,0 0 0,0 0 0,-9 4 0,-19 10-16,2 2 0,0 2 0,1 0 1,1 2-1,1 1 0,-45 47 0,-41 46-66,-120 157-1,-85 163 65,86-79 27,16 9 0,-247 570 0,264-444-127,-214 808 0,398-1243 103,8-28-9,0 0-1,2 1 1,1 0-1,1 0 1,0 48 0,4-74 6,0 0 0,0 0 0,1 0 0,-1 0 0,1 0 1,-1 0-1,1 0 0,0-1 0,0 1 0,1 0 0,-1 0 0,3 3 0,-4-5 3,1 0-1,0-1 0,0 1 0,-1 0 0,1-1 1,0 1-1,0 0 0,0-1 0,0 1 1,0-1-1,0 0 0,0 1 0,0-1 0,0 0 1,0 1-1,0-1 0,1 0 0,-1 0 1,0 0-1,0 0 0,0 0 0,0 0 0,2-1 1,3-1-9,0-1 0,0 1 1,0-1-1,-1-1 0,1 1 1,-1-1-1,0 0 1,0 0-1,0-1 0,-1 1 1,6-8-1,34-44-20,-3-3 1,-2-1-1,40-82 1,-30 51 14,503-983 1,-434 820 35,259-590 36,-366 818-47,-3 8 10,0 0 0,-1-1 0,-1 0 1,0 0-1,-2 0 0,0-1 0,-1 1 0,0-26 1,-3 43-12,0 0 0,0 0-1,1-1 1,-2 1 0,1 0 0,0 0 0,0 0 0,-1 0 0,1 0 0,-1 0 0,1 0 0,-1 0 0,0 0 0,0 0-1,0 1 1,0-1 0,0 0 0,0 0 0,-1 1 0,1-1 0,0 1 0,-1-1 0,1 1 0,-1-1 0,0 1 0,1 0-1,-1 0 1,0 0 0,0 0 0,0 0 0,0 0 0,0 1 0,0-1 0,0 1 0,0-1 0,-4 1 0,-2 0 8,0 1 0,0 1 0,0-1 0,1 1 0,-1 1 0,1-1 0,-1 1 0,1 1 0,0-1 0,-8 6 0,-20 14 3,0 1 0,2 2-1,1 1 1,-44 47 0,-107 143-7,178-211-11,-396 570-29,42 28-65,321-537 86,-777 1445-49,781-1443-9,-41 122 0,74-187 44,0 0 0,-1 0-1,1 0 1,0 0 0,1 0 0,-1 0-1,1 0 1,0 0 0,0 0 0,0 0-1,0 0 1,1 0 0,1 7 0,-1-10 10,-1-1 1,1 1 0,0 0-1,0-1 1,-1 1 0,1-1-1,0 1 1,0-1 0,0 1-1,0-1 1,-1 0 0,1 1-1,0-1 1,0 0-1,0 0 1,0 0 0,0 0-1,0 1 1,0-1 0,0-1-1,0 1 1,0 0 0,0 0-1,0 0 1,0 0 0,0-1-1,0 1 1,-1 0 0,1-1-1,0 1 1,0-1-1,0 1 1,1-2 0,11-5-67,-1-1 0,0-1 0,0 0 0,-1-1 0,18-21-1,23-30 8,-4-3-1,41-71 0,76-155 19,-31 51 33,13-4 28,175-309 96,-227 374 52,-94 178-149,-1-1-1,1 0 0,-1 1 0,1-1 1,-1 0-1,0 1 0,1-1 0,-1 0 1,0 1-1,0-1 0,1 0 1,-1 1-1,0-1 0,0 0 0,0 0 1,0 1-1,0-1 0,0 0 0,0 0 1,0 1-1,0-1 0,0 0 0,-1 0 1,-12 6 134,-23 24-28,-32 41-109,-74 96 0,43-46-19,73-91 13,-242 294 3,215-253-11,4 2 0,-71 141 0,118-208 7,-20 52-43,21-55 41,1 0-1,-1 0 1,1 0 0,0 0-1,0 0 1,0 0 0,-1 0-1,2 0 1,-1 0 0,0 0-1,0 0 1,1 0 0,-1-1-1,1 1 1,-1 0 0,1 0-1,0 0 1,0 0 0,0-1-1,0 1 1,0-1 0,0 1-1,0 0 1,1-1 0,-1 0-1,0 1 1,1-1-1,1 2 1,2-1-6,-1-1-1,1 1 1,0-1-1,-1 1 1,1-1-1,0-1 1,0 1-1,0-1 1,0 0-1,0 0 1,-1 0-1,1 0 1,8-3-1,65-20-53,-69 20 60,391-173-76,-109 41 118,-75 53 54,244-59 0,235-7-46,233 13 122,-796 118-12,-119 18 411,-42 9-114,-330 97 215,-246 83-291,74 12-111,420-152-248,1 5 0,-164 110 0,254-151-29,11-9-18,0 1 1,0 0-1,1 1 1,0 0 0,0 0-1,1 0 1,-12 16-1,19-23 24,0 1 0,-1-1-1,1 1 1,-1-1 0,1 1-1,0-1 1,-1 1 0,1-1 0,0 1-1,-1-1 1,1 1 0,0 0-1,0-1 1,0 1 0,0-1-1,-1 1 1,1 0 0,0-1-1,0 1 1,0 0 0,0-1-1,1 1 1,-1 0 0,0-1-1,0 1 1,0-1 0,0 1 0,1 0-1,-1-1 1,0 1 0,0-1-1,1 1 1,-1-1 0,1 1-1,-1-1 1,0 1 0,1-1-1,-1 1 1,1-1 0,-1 1-1,1-1 1,-1 0 0,1 1-1,0-1 1,33 6-180,-31-6 168,49 0-64,0-1 1,0-4-1,0-1 0,77-21 0,-78 17 51,740-179-148,301-57 50,-718 194 130,382-3 1,372 67 122,-944-5-106,609 44 116,-764-48-38,-1 1 1,1 1 0,43 13 0,-56-7 365,-22-1-40,-26 1 23,31-10-445,-96 18 82,0-4 0,-118 3-1,153-13-76,-1355 48-52,-5-61 198,1273 6-168,-686-3 175,11 40-629,800-33 376,0 0-147,1 0-1,0 1 0,-29 8 1,52-11 227,1 1 0,-1-1 1,0 0-1,1 0 0,-1 0 1,0 0-1,0 0 0,1 0 1,-1 1-1,0-1 0,0 0 1,1 0-1,-1 0 1,0 1-1,0-1 0,1 0 1,-1 0-1,0 1 0,0-1 1,0 0-1,0 0 0,0 1 1,1-1-1,-1 0 0,0 1 1,0-1-1,0 0 0,0 0 1,0 1-1,0-1 0,0 0 1,0 1-1,0-1 1,0 0-1,0 1 0,0-1 1,0 0-1,0 1 0,0-1 1,-1 0-1,1 0 0,0 1 1,0-1-1,0 0 0,0 0 1,0 1-1,-1-1 0,1 0 1,0 0-1,0 1 0,-1-1 1,1 0-1,0 0 1,0 0-1,-1 1 0,1-1 1,0 0-1,0 0 0,-1 0 1,1 0-1,0 0 0,-1 0 1,1 0-1,0 0 0,-1 1 1,32 9-354,118 15 152,224 9-1,-217-24 239,1500 127-161,-5 49 354,-1161-111-109,148 19 484,-606-92-357,-28-2-97,-6-2-3,-44-10 99,-497-86-285,-9 45-132,500 49 185,-2242-75-1234,5 252-1797,2204-162 2444,47-8 48,0 2 1,0 2-1,-67 21 0,99-22 139,16-2 271,26-1 30,551-8 395,-282-3-41,1215 23 999,-212 2-753,-135-35-44,-1135 15-59,-83-7 47,-719-47-458,-13 58 71,690 1-40,-880 25 353,-1187 187-1,1844-174-627,217-30-546,2036-123 771,-1505 114 26,902 17 379,-1272-16-296,-34-1 120,-85-4-183,-1537-33-1669,-1170 144-641,2722-106 2409,31-3-34,8 0 5,52-10 127,-50 11-212,536-78 491,977-13-1,-294 101-479,-1208-11-145,-27 1-33,-39 0-83,17 0 162,-878 37-695,796-28 722,-898 61 80,-2-42-29,825-38 424,189 8-176,8-2-180,9-2-37,192-20 133,-111 17-137,-348 52-471,74-11 339,-120 3 290,207-26-280,75-8 124,-1 0-1,1 2 0,-1 0 1,1 1-1,0 0 0,0 1 1,1 1-1,-26 13 0,39-14-21,12-2 12,13-2 6,-13-1-69,0-1 1,0-1 0,0 0 0,0-1 0,0 0 0,0 0-1,12-7 1,-34 5 118,-9 3 6,7 3 15,-1 0 0,1 1 0,-1 1 1,1 0-1,-17 7 0,-44 9 102,66-19-196,0 1-1,0-1 1,0 0-1,0-1 1,0 0 0,0 0-1,1-1 1,-10-2-1,16 3 12,1 1-1,0 0 1,-1-1 0,1 1 0,0 0-1,0-1 1,-1 1 0,1 0-1,0-1 1,0 1 0,0-1-1,0 1 1,-1 0 0,1-1-1,0 1 1,0-1 0,0 1-1,0-1 1,0 1 0,0 0-1,0-1 1,0 1 0,0-1 0,0 1-1,0-1 1,1 1 0,-1 0-1,0-1 1,0 1 0,0-1-1,0 1 1,1 0 0,-1-1-1,0 1 1,0 0 0,1-1-1,-1 1 1,0 0 0,1-1 0,-1 1-1,0 0 1,1 0 0,-1-1-1,0 1 1,1 0 0,0 0-1,19-18 7,-18 16 1,20-21 49,-22 23-50,1 0 0,-1 0-1,0-1 1,0 1 0,1 0-1,-1-1 1,0 1-1,0 0 1,1-1 0,-1 1-1,0-1 1,0 1 0,0 0-1,1-1 1,-1 1 0,0-1-1,0 1 1,0-1 0,0 1-1,0 0 1,0-1 0,0 1-1,0-1 1,0 1 0,0-1-1,0 1 1,-1 0-1,1-1 1,0 1 0,0-1-1,0 1 1,0 0 0,-1-1-1,1 1 1,0 0 0,0-1-1,-1 1 1,1 0 0,0-1-1,-1 1 1,1 0 0,0-1-1,-1 1 1,1 0 0,0 0-1,-1 0 1,1-1-1,-1 1 1,1 0 0,0 0-1,-1 0 1,1 0 0,-1 0-1,1 0 1,-1 0 0,1 0-1,0 0 1,-1 0 0,1 0-1,-1 0 1,1 0 0,-1 0-1,1 0 1,-2 1 204,-26 23 691,32-20-901,0-1 0,0 0 0,0-1 0,0 1-1,0-1 1,1 1 0,-1-1 0,1-1 0,-1 1 0,1-1 0,0 0-1,0 0 1,-1 0 0,9 0 0,-6 1 6,154 22 235,1-7-1,266-6 1,329-58 315,-614 35-542,546-46 103,926-71-83,3 55 6,-286 82 15,-3 36-1150,-1049-33 466,583 44-21,-846-54 712,-40-4 82,0-2 0,-32-9 0,-16-4-92,-606-82 133,-19 58-197,-392 26 186,-1160 132-1,2115-103-197,-173 13-528,385-45-238,866-64 1556,-744 72-679,1923-34 881,-1016 37-808,-5-34-188,-837 25-9,489-27 121,-726 40-422,-41-3-47,-54-6-127,-182-14 145,-270 7 0,368 17 338,-1066 0-357,3 95 354,239 69 459,22-4-172,948-156-266,-16 2-124,-1 0 1,-39-1-1,70-9-141,17-3 195,137-24 106,2 6 0,270-9 1,348 39 858,-751-1-838,629 19 569,525 7-316,728-60-736,-1888 33 443,-20 1 0,-1-1 0,1 0 0,-1 0 0,1-1 1,-1 0-1,1 0 0,11-4 0,-91-8-19,-1054-59-439,-13 73 107,-1647 222-220,2671-206 414,-326 36-745,413-53 871,33-3 32,54-8 61,-46 9-54,324-47 606,674-11 1,356 105-175,-813-18-391,1349 49 107,-1526-40-1382,-2130-308 376,-22 189 1355,1702 84-409,-40 0 192,-187 27 0,285-24-232,17 0-21,28 3 22,112 5 122,197-6 0,-242-7-157,4075-19-159,-3614 27 198,53-1 123,-587-6-173,-9 0 2,1 0 1,-1-1-1,28-5 0,-41 6-19,-1 0-1,0 0 0,1 0 0,-1 0 0,0 0 0,1 0 1,-1 0-1,0 0 0,0 0 0,1 0 0,-1 0 0,0 0 1,0 0-1,1-1 0,-1 1 0,0 0 0,0 0 0,1 0 1,-1 0-1,0-1 0,0 1 0,1 0 0,-1 0 0,0-1 0,0 1 1,0 0-1,0 0 0,1-1 0,-1 1 0,0 0 0,0 0 1,0-1-1,0 1 0,0 0 0,0-1 0,0 1 0,0 0 1,0-1-1,0 1 0,0 0 0,0 0 0,0-1 0,0 1 1,0 0-1,0-1 0,0 1 0,0 0 0,-1 0 0,1-1 1,0 1-1,0 0 0,0 0 0,0-1 0,0 1 0,-1 0 1,1 0-1,-1-1 0,-16-11 23,-13-1-54,0 1 0,-1 2 0,-58-12 0,-110-8-118,159 25 123,-316-35 69,-2 15 1,0 16-1,-362 38 0,365 11 128,260-24-70,-156 46 0,211-47-138,39-15 34,1 0-1,-1 0 1,1 1-1,0-1 1,-1 0-1,1 0 1,-1 0-1,1 0 1,0 1-1,-1-1 0,1 0 1,0 1-1,-1-1 1,1 0-1,0 0 1,0 1-1,-1-1 1,1 0-1,0 1 0,0-1 1,0 1-1,-1-1 1,1 0-1,0 1 1,0-1-1,0 1 1,0-1-1,0 0 1,0 1-1,0-1 0,0 1 1,0-1-1,0 0 1,0 1-1,0-1 1,0 1-1,0-1 1,0 0-1,0 1 1,0-1-1,1 1 0,-1-1 1,0 0-1,1 1 1,19 10-61,12-3 97,1-2 0,0-1 0,40 1-1,113-4 157,-96-3-138,327 0-12,1222 25-56,-796 59 1109,-2059-191-703,186 115-351,1003-7-49,-24 1-135,0 2 1,-58 11-1,88-7-140,17 2-208,6-8 438,1 1 0,-1 0 1,0-1-1,0 1 0,1-1 0,-1 0 1,1 1-1,-1-1 0,1 0 1,0-1-1,-1 1 0,6 0 0,46 11-7,0-4 0,75 3 0,115-9 322,-134-3-266,17 1 64,1816-38 1038,-1910 37-1075,124-14 357,-142 9-174,-15 1 32,-23-5-35,-26-1-278,0 3 0,-97-4 1,-101 17-143,197-3 223,-616 49 81,492-26-105,-308 85 0,462-104-48,14-5 14,-1 1 0,1 0 0,0 0 0,0 0-1,-1 1 1,1 0 0,-9 7 0,15-10 46,0 0 0,0 0 0,0 0-1,-1 0 1,1 0 0,0 1 0,0-1 0,0 0 0,-1 0 0,1 0 0,0 1 0,0-1 0,0 0 0,0 0 0,0 0 0,0 1 0,-1-1 0,1 0 0,0 0 0,0 1 0,0-1 0,0 0 0,0 0 0,0 1 0,0-1-1,0 0 1,0 0 0,0 1 0,0-1 0,0 0 0,0 0 0,0 1 0,1-1 0,-1 0 0,0 0 0,0 1 0,0-1 0,0 0 0,0 0 0,0 1 0,1-1 0,-1 0 0,0 0 0,0 0 0,0 0 0,1 1-1,-1-1 1,0 0 0,0 0 0,21 9-152,29 2 76,99 0 58,209-9 0,-212-4-5,1113 50 718,-1250-47-694,55 4 168,-56-5-94,-9-3-2,-34-9 38,-89-19-202,-2 5-1,-1 6 1,0 5-1,-154 3 1,476 27-704,-114-13 655,234 11-137,-238-6 459,0 4-1,78 20 1,-134-23-249,17-6-859,-31-4 999,0 0 1,0-1 0,0 0 0,0 0 0,-1-1-1,9-4 1,-12 6-2,-1 0 1,1 0-1,0-1 0,-1 1 1,0 0-1,1-1 0,-1 0 1,0 1-1,0-1 0,-1 0 0,1 0 1,0 0-1,-1 0 0,0 0 1,0 0-1,1-4 0,-3 5 20,0-1 0,-1 1 0,1 0 0,-1 0 0,1 0 0,-1 1 0,0-1 0,0 0 0,1 1 0,-1-1 0,-1 1 0,1-1 1,0 1-1,0 0 0,0 0 0,-1 0 0,-3-1 0,2 0-12,-36-16 217,13 5-30,-1 0 1,2-1 0,-46-34-1,65 43-180,0-1 0,1 0-1,0 0 1,1 0-1,-1-1 1,1 0-1,0 0 1,1 0 0,0-1-1,0 1 1,1-1-1,-1 0 1,2 0-1,-1 0 1,1-1 0,0 1-1,1 0 1,-1-14-1,-9-271 125,-2-120 26,14 333-211,1 21-3,-2 0 0,-3 1 0,-21-113 0,19 155-60,-1 0 1,-1 1-1,0-1 1,-1 2 0,-1-1-1,0 1 1,-1 0-1,0 1 1,-1 1-1,-1-1 1,0 2 0,0-1-1,-19-11 1,-21-13-376,-3 1 1,-64-29 0,96 52 241,-9-6 197,-1 2-1,-1 1 1,-1 2 0,0 1-1,0 1 1,-1 2 0,0 2-1,-56-5 1,-211 19 1022,-28-1-510,291-11-610,-1-1 0,-58-18 1,-35-6 28,41 21 64,-102 3 0,-24-2-259,210 8 194,0-1 0,0 0 0,1-1 0,-1 0 0,0 0 0,1-1 0,-1 0 0,1-1 0,-12-6 0,15 6 25,1 1 0,-1-2 0,0 1 0,1 0 0,0-1 0,0 0-1,1 0 1,-1 0 0,1-1 0,0 1 0,1-1 0,-1 1 0,1-1 0,-3-11 0,-128-365 46,21 72-205,-100-406-431,109 360 398,55 184 428,8-3 0,7 0-1,-18-321 1,48 225-21,12-1 0,54-338 1,-4 272-880,140-450 0,-186 743 612,-5 16 1,0 1-1,2-1 1,1 1-1,1 1 1,19-31-1,-30 58 78,-1-1 0,0 0 0,0 0 0,1 1 0,-1-1 0,1 0 0,-1 0-1,1 1 1,-1-1 0,1 0 0,-1 1 0,1-1 0,-1 1 0,1-1 0,0 1 0,-1-1 0,1 1 0,0-1 0,0 1 0,-1 0 0,1-1 0,0 1-1,0 0 1,0 0 0,-1 0 0,1 0 0,0-1 0,0 1 0,0 0 0,-1 0 0,1 0 0,0 1 0,0-1 0,0 0 0,0 0 0,-1 0 0,1 0 0,0 1-1,0-1 1,-1 1 0,1-1 0,0 0 0,0 1 0,-1-1 0,1 1 0,-1-1 0,1 1 0,0 0 0,-1-1 0,1 1 0,-1-1 0,1 1 0,-1 0-1,0 0 1,1-1 0,-1 1 0,0 0 0,1 0 0,-1-1 0,0 1 0,0 1 0,10 23 35,-2 1 0,-1-1 0,5 34 0,-4-19-14,69 344 26,88 412-176,401 1434-2615,-394-1632 2028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24.4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12452 12159 3145,'7'33'203,"-3"-12"68,1-1-1,0 1 0,17 30 544,-21-64-154,-2-13-24,-1 0 0,-1-1 0,-10-33 1,2 4 18,-179-1016 4738,50-9-3812,64-660-294,160 0-385,259-447-310,-316 2068-422,43-263 1322,-67 330-560,-3 53-919,0 0 0,0 0 0,0 0 1,0 0-1,-1 1 0,1-1 0,0 0 0,0 0 1,0 0-1,-1 0 0,1 0 0,0 0 0,0 0 1,0 0-1,-1 0 0,1 0 0,0 0 0,0 0 0,0 0 1,-1 0-1,1 0 0,0 0 0,0 0 0,-1 0 1,1 0-1,0 0 0,0 0 0,0 0 0,-1 0 1,1 0-1,0 0 0,0 0 0,0-1 0,0 1 1,-1 0-1,1 0 0,0 0 0,0 0 0,0 0 1,0-1-1,0 1 0,-1 0 0,1 0 0,0 0 0,0-1 1,0 1-1,0 0 0,0 0 0,0 0 0,0-1 1,0 1-1,0 0 0,0 0 0,0 0 0,0-1 1,0 1-1,0 0 0,0 0 0,0 0 0,0-1 1,0 1-1,0 0 0,0-1 0,-18 38 641,-9 42-428,-18 96 0,-113 783 80,76 17 129,56-17-132,85 0-168,-39-789-247,45 169 0,-52-287-40,2 0 0,3 0 0,1-2 0,3 0 0,2-2-1,1 0 1,48 63 0,-60-93 17,1-1-1,0-1 0,1 0 1,1-1-1,30 21 0,-37-29 78,1-1-1,-1 0 1,1-1-1,0 0 1,1 0-1,-1-1 0,0 0 1,1-1-1,0 0 1,-1-1-1,1 0 1,0-1-1,11-1 1,-4-1 19,0-2 1,0 0-1,0-1 1,-1 0 0,0-2-1,0 0 1,0-1-1,-1-1 1,0 0 0,-1-1-1,0-1 1,25-23 0,-13 8 14,-1-1 0,-1-1 0,-2-2 1,0 0-1,28-54 0,-16 15 22,-3-1 0,-3-2 0,29-114 0,29-244 142,38-762 457,-75-10-131,-32 650-362,14-100-30,11-423 5,-56 658 53,7 350-61,-4 0 1,-2 1 0,-4 0-1,-24-68 1,39 133-72,-9-28 68,-2 1 0,-19-32-1,29 55-78,-2-1 1,1 1-1,-1-1 0,1 1 0,-1 1 0,-1-1 0,1 0 0,-1 1 1,0 0-1,0 0 0,0 1 0,0-1 0,-1 1 0,1 0 0,-1 0 1,0 1-1,-7-2 0,10 3-15,0 1-1,0 0 1,0 0 0,1 1 0,-1-1 0,0 1 0,0-1-1,0 1 1,1 0 0,-1 0 0,0 0 0,1 1 0,-1-1-1,1 0 1,-1 1 0,1 0 0,0-1 0,-1 1 0,1 0-1,0 0 1,0 1 0,1-1 0,-1 0 0,0 1-1,1-1 1,-3 5 0,-5 10-83,2-1 1,0 1-1,-7 24 0,-9 39-142,-19 135-1,6 93 128,32-264 116,-63 1429 204,117-2 57,-49-1467-253,49 660 49,-25-454-235,55 221 0,-69-384-33,1-1-1,3 0 1,2-1 0,31 60 0,-45-100 154,0 0 1,0 0 0,1-1 0,0 1 0,0-1 0,0 0 0,1 0 0,6 5 0,-10-8 44,1 0 0,-1 0 0,0 0 1,1-1-1,-1 1 0,1 0 0,-1-1 1,1 0-1,-1 1 0,1-1 0,-1 0 0,1 1 1,-1-1-1,1 0 0,-1 0 0,1-1 1,-1 1-1,1 0 0,-1 0 0,1-1 0,-1 1 1,1-1-1,-1 1 0,1-1 0,-1 1 1,1-1-1,-1 0 0,0 0 0,0 0 1,1 0-1,1-2 0,2-3-9,-1 0 1,1-1-1,-1 0 0,0 0 0,-1 0 1,0 0-1,0-1 0,0 1 0,1-9 1,16-90 32,-10-43 325,-16-280 0,2 347-252,-7-176 146,-31-798 395,35-1-400,21 610-182,3-292 84,-50 10 671,-7 334-295,36 376-499,1 20-34,0 13-58,-10 176-447,12-170 503,-26 1336-556,75 5 320,-1-888-400,33-25-901,-79-445 1555,19 67-649,-18-65 576,-1-1 0,1 0 0,0 0 0,0 1 0,0-1-1,1-1 1,-1 1 0,1 0 0,6 6 0,-8-10 75,0 1 0,-1-1 0,1 1 0,-1-1 0,1 0 0,0 0 0,-1 1 1,1-1-1,0 0 0,-1 0 0,1 0 0,0 1 0,0-1 0,-1 0 0,1 0 0,0 0 1,-1 0-1,1 0 0,0 0 0,-1-1 0,1 1 0,0 0 0,0 0 0,-1 0 0,1-1 0,-1 1 1,1 0-1,0-1 0,-1 1 0,1-1 0,-1 1 0,1 0 0,-1-1 0,1 1 0,-1-1 1,1 0-1,0 0 0,15-30-249,-9 0 357,-1-1 0,-1 0 0,0-57 0,-13-718 1433,-6 345-1005,12-150-43,-5-285-122,-43 4 189,37 753-392,-58-443 1040,70 578-1137,0 1 0,0-1-1,0 0 1,-1 0 0,1 1 0,-1-1 0,-4-6-1,6 10-44,0 1 0,-1 0 0,1-1 0,0 1 0,0 0-1,-1 0 1,1-1 0,0 1 0,-1 0 0,1 0 0,0-1-1,-1 1 1,1 0 0,0 0 0,-1 0 0,1 0 0,-1-1 0,1 1-1,0 0 1,-1 0 0,1 0 0,-1 0 0,1 0 0,0 0-1,-1 0 1,1 0 0,-1 0 0,1 0 0,0 0 0,-1 0 0,1 1-1,0-1 1,-1 0 0,1 0 0,-1 0 0,1 0 0,0 1-1,-1-1 1,1 0 0,0 0 0,-1 1 0,1-1 0,0 0-1,0 1 1,-1-1 0,1 1 0,-4 7 1,0-1 0,0 1 1,1 0-1,0 1 0,1-1 0,-1 1 0,-1 16 0,-11 98-270,-1 165-1,23 141 113,-7-425 149,88 1088-44,-35-753-438,113 395 0,-149-671-52,3 0 0,53 115 0,-68-169 425,31 50-588,-34-56 639,0-1-1,1 1 1,0 0-1,-1-1 1,1 1 0,0-1-1,0 0 1,1 0-1,-1 0 1,0 0-1,1-1 1,-1 1-1,1-1 1,-1 0-1,5 1 1,-6-2 34,-1 1 0,1-1 0,0 0 1,0 0-1,0 0 0,0 0 0,0-1 0,0 1 1,0 0-1,0-1 0,0 1 0,-1-1 0,1 0 1,0 0-1,0 0 0,-1 1 0,1-2 1,0 1-1,-1 0 0,1 0 0,-1 0 0,0-1 1,1 1-1,1-3 0,1-2 0,0-1-1,0 0 1,-1 0 0,5-14-1,-7 20 23,8-25 36,-2 1 0,0-1 0,-2 0-1,4-34 1,-4-109 306,-5 126-263,-32-662 1052,-41-2-529,32 332-455,-12-162-16,-47-418 287,96 918-370,4 25 11,0 1 1,-2-1 0,1 0 0,-2 1 0,1-1 0,-9-19 0,11 30-56,0 1 1,0 0-1,0 0 1,-1 0-1,1 0 1,0 0-1,0 0 1,0 0 0,0 0-1,-1 0 1,1 0-1,0-1 1,0 1-1,0 0 1,-1 0-1,1 0 1,0 0-1,0 0 1,0 0-1,-1 0 1,1 1 0,0-1-1,0 0 1,0 0-1,0 0 1,-1 0-1,1 0 1,0 0-1,0 0 1,0 0-1,0 0 1,-1 0-1,1 1 1,0-1 0,0 0-1,0 0 1,0 0-1,0 0 1,0 0-1,-1 1 1,1-1-1,0 0 1,0 0-1,0 0 1,0 0-1,0 1 1,0-1 0,0 0-1,0 0 1,0 0-1,0 1 1,0-1-1,0 0 1,0 0-1,0 0 1,0 0-1,0 1 1,0-1-1,-5 19-38,-19 268-595,16-150 541,1-36 65,-34 602 8,54-2 73,-13-698-57,3 43-139,2 1-1,2-1 0,14 46 1,-18-82-27,1 1 1,0-1 0,10 17 0,-14-26 136,0 0 0,1 1 0,-1-1 0,1 0 0,0 0 0,-1 0 0,1 0 0,0 0 1,0 0-1,-1 0 0,1 0 0,0 0 0,0 0 0,0 0 0,0 0 0,0-1 1,1 1-1,-1 0 0,0-1 0,0 1 0,0-1 0,0 1 0,1-1 0,-1 0 0,0 1 1,1-1-1,-1 0 0,0 0 0,0 0 0,1 0 0,-1 0 0,0 0 0,1 0 0,-1-1 1,0 1-1,0 0 0,1-1 0,-1 1 0,0-1 0,0 1 0,0-1 0,1 0 0,-1 1 1,1-2-1,2-3 0,0 0 0,0 0-1,0 0 1,-1 0 0,0-1 0,0 1 0,0-1 0,-1 0 0,0 0 0,0 0 0,0 0 0,0-7 0,11-84 128,-11 72-78,11-501 543,-42-3-62,13 282-301,5 56-44,-44-641 1893,48 804-1789,7 27-254,0 1 0,0 0 0,-1 0-1,1 0 1,0 0 0,0-1 0,-1 1 0,1 0 0,0 0 0,0 0 0,-1 0-1,1 0 1,0 0 0,-1 0 0,1 0 0,0 0 0,0 0 0,-1 0 0,1 0-1,0 0 1,-1 0 0,1 0 0,0 0 0,0 0 0,-1 0 0,1 0 0,0 0-1,-1 1 1,1-1 0,0 0 0,0 0 0,0 0 0,-1 0 0,1 1 0,0-1-1,0 0 1,-1 0 0,1 0 0,0 1 0,0-1 0,0 0 0,0 0 0,0 1-1,-1-1 1,-2 6-9,0-1-1,0 1 1,1-1 0,0 1-1,0 0 1,0 0-1,-1 7 1,-21 149-474,-4 172 0,16-150 326,7-128 77,1-29-54,2 0 0,1 0 0,1 0 0,5 40 0,-5-65 93,1 1 0,-1-1 0,1 0 0,-1 0 0,1 0 0,0 0 0,0 0 0,-1 0 0,1-1 0,1 1 0,-1 0 0,0 0 0,3 2 0,-4-4 7,1 1 1,0 0-1,0-1 1,0 1-1,-1-1 1,1 0-1,0 1 0,0-1 1,0 0-1,0 0 1,0 1-1,0-1 1,0 0-1,0 0 0,0 0 1,0 0-1,0 0 1,0 0-1,0 0 1,0-1-1,1 1 0,2-2-16,-1 0-1,1 0 1,0 0-1,-1 0 1,1-1-1,-1 1 1,0-1-1,1 0 0,-2 0 1,1 0-1,0 0 1,3-5-1,5-10 39,-1-1 0,0 0 0,-1 0 0,-1 0 0,11-42 0,15-109 114,-32 155-105,35-261 419,3-327 1,-39 555-327,0-100 99,-2 131-65,-1-1 1,-1 1-1,0 0 1,-1 0-1,-1 0 0,-7-17 1,12 34-114,0-1 1,0 1-1,0-1 1,0 1-1,0 0 1,0-1-1,-1 1 1,1 0-1,0-1 1,0 1 0,0 0-1,0-1 1,-1 1-1,1 0 1,0-1-1,0 1 1,-1 0-1,1-1 1,0 1-1,0 0 1,-1 0-1,1 0 1,0-1-1,-1 1 1,1 0-1,-1 0 1,1 0-1,0 0 1,-1-1 0,1 1-1,0 0 1,-1 0-1,1 0 1,-1 0-1,1 0 1,0 0-1,-1 0 1,1 0-1,0 0 1,-1 0-1,1 0 1,-1 1-1,1-1 1,-1 0-1,-12 20 210,-2 28-242,-63 457-113,61-357 92,5-56 2,-23 191-134,1 294 0,34-564 95,3 44-201,-3-55 232,1 1-1,-1-1 1,1 1-1,-1-1 0,1 1 1,0-1-1,0 0 1,0 0-1,0 1 1,0-1-1,1 0 0,-1 0 1,0 0-1,1 0 1,0 0-1,-1 0 1,5 2-1,-5-3 25,0-1-1,0 0 1,0 1-1,0-1 1,1 0-1,-1 1 1,0-1 0,0 0-1,0 0 1,0 0-1,1 0 1,-1 0 0,0-1-1,0 1 1,0 0-1,0 0 1,1-1-1,-1 1 1,0-1 0,0 1-1,0-1 1,0 1-1,0-1 1,0 0 0,0 1-1,0-1 1,-1 0-1,1 0 1,0 0 0,0 1-1,0-1 1,0-2-1,22-38-86,-10 5 155,-1 0 0,-2-1 0,8-56 0,5-120 80,-20 174-108,10-100 246,-6 1 0,-14-192 0,5 318-181,2 7-1,0 0-1,-1 0 1,1 0-1,-1-1 1,-1 1-1,1 0 1,-1 0-1,0 1 0,-4-9 1,6 13-69,0-1 1,0 1-1,0 0 1,-1 0-1,1-1 1,0 1-1,0 0 0,0 0 1,-1-1-1,1 1 1,0 0-1,-1 0 1,1-1-1,0 1 1,0 0-1,-1 0 0,1 0 1,0 0-1,-1 0 1,1 0-1,0-1 1,-1 1-1,1 0 1,0 0-1,-1 0 1,1 0-1,0 0 0,-1 0 1,1 0-1,0 0 1,-1 0-1,1 1 1,0-1-1,-1 0 1,1 0-1,0 0 0,-1 0 1,1 0-1,0 0 1,-1 1-1,1-1 1,-13 18 285,-4 32-124,-8 89-285,6 2 1,0 148-1,13-184 84,-16 1009-44,49 5 29,-1-129-15,-35-1-61,2-772 165,12-176-141,-5-41 88,0 0 0,1 0 0,-1 0 0,0 0-1,0 0 1,0 0 0,0 0 0,0 0 0,0 0 0,1 1 0,-1-1-1,0 0 1,0 0 0,0 0 0,0 0 0,0 0 0,1 0 0,-1 0-1,0 0 1,0 0 0,0 0 0,0 0 0,0 0 0,1 0 0,-1 0-1,0 0 1,0-1 0,0 1 0,0 0 0,0 0 0,1 0-1,-1 0 1,0 0 0,0 0 0,0 0 0,0 0 0,0 0 0,0-1-1,0 1 1,0 0 0,1 0 0,-1 0 0,0 0 0,0 0 0,0 0-1,0-1 1,0 1 0,0 0 0,0 0 0,0 0 0,0 0 0,0 0-1,0-1 1,0 1 0,0 0 0,0 0 0,0 0 0,0 0-1,0 0 1,0-1 0,6-29-117,6-94 15,-9-223 0,-5 210 90,0-50 45,-1-645-110,39-9 634,-36 822 26,-7 42 232,-5 51-661,-6 135 1,17 83 11,3-187-151,7 521 10,-3 741 62,-20-795-108,-4 314-1347,18-884 1362,1 62-523,5-50 130,5-41 23,7-57 359,-4-1 0,5-125 1,-17 172 22,48-1176 212,-33 624-128,-12 485-49,0 29 92,-3-1 1,-13-114 0,1 160 234,10 31-350,-1-1 0,1 1 0,0-1 0,0 1 0,-1 0 0,1-1 0,0 1 0,-1 0 0,1-1 0,-1 1 0,1 0 0,0 0 0,-1-1 0,1 1 0,-1 0 0,1 0 0,-1 0 0,1 0 0,0 0 0,-1-1 1,1 1-1,-1 0 0,1 0 0,-1 0 0,1 0 0,-1 0 0,1 0 0,-1 1 0,1-1 0,-1 0 0,1 0 0,-1 0 0,-2 3 23,1-1-1,-1 0 1,1 1 0,0 0 0,0-1-1,0 1 1,0 0 0,0 0 0,1 0-1,-1 1 1,1-1 0,0 0-1,0 0 1,-1 6 0,-8 36-43,2 0-1,-3 73 1,-1 911-137,16-693 146,-2 553 57,4 428-368,0-1097-14,2 96-301,-10-225 312,-18 124 0,13-188 219,4-56 50,-9-621 1,0 49 104,35-472 153,-19 1035-152,-2 28 5,0 1-1,-1 0 0,-1 0 1,0 0-1,0 0 0,0-1 1,-1 1-1,-1 0 0,-2-10 1,4 18-58,-1 1 0,1 0 0,0-1 0,0 1 0,0 0 1,0 0-1,0-1 0,-1 1 0,1 0 0,0 0 0,0 0 0,0-1 1,-1 1-1,1 0 0,0 0 0,0 0 0,-1-1 0,1 1 0,0 0 1,-1 0-1,1 0 0,0 0 0,0 0 0,-1 0 0,1 0 0,0 0 1,-1 0-1,1 0 0,0 0 0,-1 0 0,1 0 0,0 0 0,0 0 1,-1 0-1,1 0 0,0 0 0,-1 0 0,1 0 0,0 0 0,0 1 0,-1-1 1,1 0-1,0 0 0,0 0 0,-1 1 0,1-1 0,0 0 0,0 0 1,-1 0-1,1 1 0,0-1 0,0 0 0,0 1 0,-13 16 281,12-15-246,-12 21 44,1 0 0,1 1 1,2 1-1,0-1 0,-5 29 1,-23 135-203,31-147 124,-44 331-83,-3 432-1,57 375 131,-2-1121-56,88 1448-236,-67-1266-258,-53-535 241,-6-94 218,35-382 43,61 1 61,2 52 190,-60 697-204,-1 18-29,-1 0 0,1 0 0,-1-1 0,0 1 1,1 0-1,-1 0 0,-1-1 0,1 1 0,0 0 0,-1-1 0,0 1 0,0 0 0,-2-6 0,2 9-20,1-1 0,0 1 0,0 0 0,-1 0 0,1 0 0,0 0-1,-1 0 1,1 0 0,0 0 0,-1-1 0,1 1 0,0 0 0,-1 0 0,1 0 0,0 0 0,-1 1 0,1-1 0,0 0 0,-1 0 0,1 0-1,0 0 1,-1 0 0,1 0 0,0 0 0,-1 1 0,1-1 0,0 0 0,0 0 0,-1 0 0,1 1 0,0-1 0,0 0 0,-1 0-1,1 1 1,0-1 0,0 0 0,0 0 0,-1 1 0,1-1 0,0 0 0,0 1 0,0-1 0,0 0 0,0 1 0,0-1 0,0 1 0,-11 17 154,2 6-135,1 1 0,1 0 0,1 0 0,1 1 0,2 0 0,0-1 0,1 32 0,0-15-23,-8 941-129,13-656 104,-14 1774-1512,7-1897 1272,3-202 255,1 0-1,0-1 1,0 1-1,0-1 1,0 1-1,0 0 1,0-1-1,0 1 1,0 0-1,1-1 0,-1 1 1,1-1-1,-1 1 1,1-1-1,-1 1 1,1-1-1,0 1 1,0-1-1,2 3 0,-2-4 0,0-1 0,0 1-1,0 0 1,0-1 0,-1 1-1,1 0 1,0-1 0,0 1-1,0-1 1,0 1-1,0-1 1,-1 0 0,1 1-1,0-1 1,-1 0 0,1 0-1,0 1 1,-1-1 0,1 0-1,-1 0 1,1 0-1,0-1 1,6-11-17,0-1 0,0 1 0,6-21-1,7-54 53,-3 0 0,-5-1 0,2-94 0,-9 116-9,63-1240 305,-52 928-259,-15 347-59,5-608 386,-6 634-363,-5-45 88,5 50-100,0-1 0,0 1 0,-1 0 0,1-1 0,0 1 1,0 0-1,-1-1 0,1 1 0,-1 0 0,1-1 0,-1 1 1,1 0-1,-1 0 0,0 0 0,0 0 0,0-1 0,1 1 0,-1 0 1,0 0-1,0 0 0,-1 1 0,1-1 0,0 0 0,0 0 0,0 1 1,-2-2-1,1 3-1,0 0 0,0 0 0,0 0 0,1 0 0,-1 0 0,0 0 0,1 0 0,-1 0 0,1 1-1,-1-1 1,1 1 0,-1-1 0,1 1 0,0 0 0,0-1 0,0 1 0,0 0 0,0 0 0,0 0 0,1 0 0,-1 0 0,1 0 0,-1 2 0,-3 4 25,-8 25-57,2-1 0,1 2 1,-9 56-1,-2 111-152,16-144 156,-29 849-507,53-7 134,13-370 177,-2-38-1292,-29-469 1320,2-25 1,2-37 54,5-527 209,-13 338-18,50-944 207,-16 573-133,-29 545-111,0 1 71,-6-81 1,3 133-85,0-1 0,0 1 1,0 0-1,-1 0 1,1 0-1,-1 0 1,1 0-1,-1 0 0,0 0 1,1 0-1,-1 0 1,0 0-1,-3-3 0,4 5-3,-1-1 0,1 1 0,-1 0 0,1 0 0,-1 0 0,1 0 0,-1 0 0,1 0 0,-1 0 0,1 0 0,-1 0 0,1 0 0,-1 0 0,1 0 0,-1 0 0,1 0 0,-1 0 0,1 1 0,-1-1 0,1 0 0,-1 0 0,1 0 0,-1 1 0,1-1 0,-1 0 0,1 1 0,0-1 0,-1 0 0,1 1 0,0-1 0,-1 1 0,1-1 0,0 0 0,-1 2 0,-3 4 62,-1 1 0,1 0 0,1 1 0,-1-1 0,1 0 0,-4 15 0,-5 32-61,2 0 0,-4 78 0,8 124-89,6-236 68,57 1500-373,-24-932 370,-27-465-45,28 310-722,-31-420 588,0-18 39,1-27 2,-6-105 153,-29-204 1,16 208-4,-50-641 167,65 769-155,-2-25 186,-3 24 51,-2 16 162,-3 23-366,1 1 0,1 1 0,2-1 1,1 1-1,0 42 0,0-15-22,-2 59-30,4 0-1,6 0 0,27 179 1,-29-292-5,-1-5 1,0 0-1,0-1 1,1 1-1,-1 0 1,1 0 0,-1-1-1,1 1 1,0 0-1,0-1 1,0 1-1,0-1 1,1 1 0,-1-1-1,4 4 1,-5-6 2,1 0 1,-1 0-1,1 0 1,-1 0-1,1 0 1,-1 0 0,1 0-1,0 0 1,-1 0-1,1 0 1,-1 0-1,1-1 1,-1 1-1,1 0 1,-1 0-1,1-1 1,-1 1-1,1 0 1,-1 0-1,1-1 1,-1 1-1,0-1 1,1 1-1,-1 0 1,0-1 0,1 1-1,-1-1 1,0 1-1,1-1 1,-1 1-1,0-1 1,0 1-1,0-1 1,1 0-1,7-23-45,-1-13 42,-3-1 1,-1 0-1,-1 0 0,-2 0 0,-10-71 0,4 43 4,-180-1416 11,-114-579 50,288 1924-48,-38-267 72,48 393-75,1-2 10,-1 1 1,0 1-1,-1-1 0,0 0 0,-1 1 1,0-1-1,-1 1 0,-1 0 1,1 1-1,-1-1 0,-1 1 0,-9-11 1,13 18-15,0 1 1,-1-1 0,1 1 0,-1 0 0,1 0 0,-1 0 0,1 0-1,-1 0 1,0 1 0,0 0 0,0 0 0,0 0 0,0 0-1,0 1 1,0-1 0,0 1 0,0 0 0,0 0 0,0 1 0,0-1-1,0 1 1,0 0 0,0 0 0,0 0 0,0 1 0,0-1 0,-5 4-1,-3 1-21,1 1 0,-1 1 0,1 0 0,0 0 1,1 1-1,0 1 0,-17 20 0,-7 19-60,1 2 0,3 1 1,2 2-1,3 1 1,-20 60-1,-289 1006-242,134-216 267,35 5 75,77-416 28,-68 222 136,131-630-180,17-74-31,4-17-14,-1-51-65,-20-299-95,-26-523 245,69-964 0,70 803-21,32 0 39,65-709 140,-167 1224 20,-19 494-115,0 0 0,-3-1 0,0 1-1,-2 0 1,-1 1 0,-14-39 0,17 60-51,1 0 0,-1 1 0,0 0 0,-1 0 0,1 0 0,-2 0 0,1 1 0,-1-1 0,0 1 0,0 1 0,0-1 0,-1 1 0,0 0 0,0 1 0,0 0 0,-1 0 0,1 0 0,-1 1 0,0 0 0,0 1 0,0-1 0,0 2 0,-1-1 0,1 1 0,0 0 0,-15 1 0,3 1 4,1 1 1,0 0-1,-1 2 0,1 0 1,0 1-1,-22 9 1,6 0-15,1 2 1,-62 40-1,24-4-74,-87 79-1,-110 141-113,-56 115 0,-39 86 31,-878 1314-19,419-525-293,183-274 392,392-622 281,76-140 87,63-97-234,82-103-193,27-26 85,0 0 0,-1 1 0,1-1 1,0 0-1,0 0 0,0 0 0,-1 1 1,1-1-1,0 0 0,0 0 0,-1 0 1,1 0-1,0 1 0,0-1 0,-1 0 1,1 0-1,0 0 0,0 0 0,-1 0 0,1 0 1,0 0-1,-1 0 0,1 0 0,0 0 1,0 0-1,-1 0 0,1 0 0,0 0 1,-1 0-1,1 0 0,0 0 0,0 0 1,-1 0-1,1-1 0,0 1 0,0 0 1,-1 0-1,1 0 0,0 0 0,0-1 1,-1 1-1,1 0 0,0 0 0,0-6-25,0 1 0,1-1-1,0 1 1,0 0-1,0 0 1,0 0 0,1-1-1,2-4 1,56-145-263,38-92 82,46-130 174,41-90 39,644-1297-71,322-256 35,150 101 219,-1235 1833-148,-20 26 224,51-85 1,-95 142-234,0 1 1,0-1 0,-1 1 0,0-1-1,1 0 1,-1 1 0,0-1-1,0 0 1,-1 0 0,1 0 0,0 0-1,-1 0 1,0 0 0,0 0-1,0-3 1,0 5-14,-1 0 0,0 0 0,1 0 0,-1 1 0,1-1 0,-1 0-1,0 0 1,0 1 0,1-1 0,-1 1 0,0-1 0,0 1 0,0-1 0,0 1 0,1-1 0,-1 1 0,0 0-1,0-1 1,0 1 0,0 0 0,0 0 0,0 0 0,0 0 0,0 0 0,0 0 0,0 0 0,0 0-1,0 0 1,-2 1 0,-13 2 84,1 1-1,-1 1 1,1 1-1,0 0 1,-18 11-1,-53 32-83,2 4-1,-144 121 1,-87 102-168,-64 81-29,-71 95-11,-41 71-61,-609 767-600,62 49 287,573-695 531,61-46 50,95-82-20,86-92-66,181-331-100,-34 110 1,67-178 70,2 0 0,0 0 1,2 1-1,1 0 0,-2 32 1,6-56 77,0 1 1,0-1-1,0 0 1,0 0-1,1 1 1,-1-1-1,1 0 0,-1 0 1,1 0-1,0 1 1,0-1-1,0 0 1,0 0-1,0 0 1,0 0-1,1-1 1,-1 1-1,0 0 1,1 0-1,0-1 1,-1 1-1,1-1 1,0 0-1,0 1 1,0-1-1,0 0 1,0 0-1,0 0 0,0 0 1,0-1-1,0 1 1,0 0-1,1-1 1,-1 1-1,4-1 1,3 0-34,-1 0 0,1-1 0,0 0 0,0-1 0,-1 0-1,1 0 1,-1-1 0,0 0 0,1 0 0,-2-1 0,1 0 0,9-6 0,36-24-165,88-75-1,108-122 68,60-103 159,50-76 133,384-481 408,-168 198-141,989-1070-12,112 134-183,-1423 1412-103,-160 143-34,-40 33 333,56-58 0,-97 83 318,-26 20-422,-47 30 66,-333 248 51,374-266-426,-328 263-184,-97 96 41,-61 73 45,-1348 1385-348,149 136-73,1230-1357 503,74-63 53,104-109 29,85-98-58,96-126-358,106-196 217,2 0-1,0 1 1,0 0-1,-3 22 1,11-41 109,-1-1-1,1 1 1,0-1 0,0 0-1,0 1 1,0-1 0,0 1 0,0-1-1,0 1 1,0-1 0,1 1-1,-1-1 1,1 1 0,-1-1-1,1 0 1,-1 1 0,1-1-1,0 0 1,1 3 0,-1-4 9,0 1 0,0-1 0,0 1 0,0-1 0,0 1 0,0-1 0,0 0 0,0 1 0,0-1 0,1 0 0,-1 0 0,0 0 0,0 0 0,0 0 0,0 0 0,0 0 0,0 0 0,1 0 0,-1-1 0,1 1 0,6-3-61,0-1 0,0 1 1,-1-1-1,1 0 0,-1-1 1,10-8-1,23-22-106,51-57 1,83-117 206,57-107 210,38-71 26,-118 167-172,885-1267 207,63 44-111,-549 794-113,757-689 1,-1206 1247-46,128-124 473,-224 210-427,0 0 0,0 0 0,0-1 0,0 1-1,-1-1 1,0 0 0,4-9 0,-8 15-60,0 0 0,1 0 1,-1-1-1,0 1 0,0 0 0,0 0 1,0-1-1,0 1 0,0 0 0,0 0 1,0-1-1,0 1 0,0 0 0,0 0 1,0-1-1,0 1 0,0 0 0,-1 0 1,1-1-1,0 1 0,0 0 0,0 0 0,0 0 1,0-1-1,0 1 0,-1 0 0,1 0 1,0 0-1,0-1 0,0 1 0,0 0 1,-1 0-1,1 0 0,0 0 0,0 0 1,-1 0-1,1-1 0,0 1 0,-1 0 0,-15 2 324,-10 9-130,0 0 0,1 2 0,-33 23-1,-168 125 81,-88 87-280,-109 110-52,-77 75 18,-1076 997-116,58 78-864,933-884 455,79-79 389,86-88 166,123-129 251,226-251-199,23-27-277,2 3-1,2 1 1,-51 83 0,92-132 130,0-1 1,0 1-1,1 0 0,-1 0 0,1 1 1,0-1-1,1 0 0,-1 1 0,-1 10 0,3-16 72,1 1 1,-1-1-1,0 1 0,0 0 0,1-1 0,-1 1 0,0-1 0,1 1 1,-1 0-1,0-1 0,1 1 0,-1-1 0,1 1 0,-1-1 0,1 1 1,-1-1-1,1 0 0,-1 1 0,1-1 0,-1 0 0,1 1 0,-1-1 0,1 0 1,0 0-1,-1 1 0,1-1 0,0 0 0,-1 0 0,1 0 0,0 0 1,-1 0-1,1 0 0,0 0 0,-1 0 0,1 0 0,0 0 0,-1 0 1,1-1-1,-1 1 0,1 0 0,0 0 0,-1-1 0,1 1 0,0-1 0,15-5-204,-1-2 0,0 0 0,0-1 0,-1 0 0,25-22 0,246-241 59,-17-31 526,-212 238-295,247-291 350,-247 289-334,1123-1294 1129,834-698-923,-1521 1590-257,695-587 86,-922 826-17,-205 178-8,143-135 998,-177 150-278,-26 37-794,0 0-1,0-1 0,0 1 0,1 0 0,-1 0 0,0-1 0,0 1 1,0 0-1,0 0 0,0 0 0,0-1 0,0 1 0,0 0 0,0 0 1,0-1-1,0 1 0,0 0 0,0 0 0,0-1 0,0 1 0,0 0 1,0 0-1,0-1 0,0 1 0,0 0 0,-1 0 0,1-1 0,0 1 1,0 0-1,0 0 0,0 0 0,0-1 0,-1 1 0,1 0 1,0 0-1,0 0 0,0 0 0,-1 0 0,1-1 0,0 1 0,0 0 1,-1 0-1,1 0 0,0 0 0,-25 7 719,-55 36-343,-140 104 1,220-147-389,-303 222-195,-90 83-57,-108 93 92,-66 74 63,-1368 1309-462,1316-1137 278,72-29 229,81-53 91,115-101 41,93-87 22,106-108-282,130-220-3,1 1 1,-13 50-1,30-85 59,2 0-1,-1 0 0,2 0 1,0 1-1,0 23 1,1-34 87,0 1 1,0-1 0,1 1 0,-1-1 0,0 0-1,1 1 1,-1-1 0,1 1 0,0-1 0,0 0-1,0 0 1,0 1 0,0-1 0,1 0-1,-1 0 1,1 0 0,-1 0 0,1-1 0,0 1-1,-1 0 1,1-1 0,0 1 0,0-1 0,0 1-1,0-1 1,1 0 0,-1 0 0,0 0 0,4 1-1,0-2-16,1 0-1,0 0 1,0-1 0,-1 0-1,1 0 1,-1-1-1,1 0 1,-1 0 0,0 0-1,1-1 1,-1 0-1,0 0 1,10-7-1,12-9-77,50-44-1,31-45 202,163-207 1,-7-26 49,36-67-8,1054-1410 316,85 53-248,-1048 1324-130,-54 77-38,-52 64 2,-76 77 38,-70 65 160,-130 146-79,0 0-1,-1-1 1,0 0 0,12-26 0,-17 11 248,-4 28-370,0-1 1,0 0-1,-1 1 0,1-1 1,0 1-1,-1-1 1,1 0-1,0 1 1,-1-1-1,1 1 0,-1-1 1,1 1-1,-1-1 1,1 1-1,-1-1 0,1 1 1,-1 0-1,1-1 1,-1 1-1,0 0 1,1-1-1,-1 1 0,1 0 1,-1 0-1,0-1 1,1 1-1,-1 0 0,0 0 1,0 0-1,0 0 1,-12 2 69,0 0 1,1 1 0,-1 0 0,1 1-1,0 0 1,-21 11 0,-70 35-10,3 5 1,-168 121 0,208-133-108,-370 266-197,-114 112 134,-61 74 70,-1802 1797-155,1824-1637 53,-881 1289 0,1238-1587-31,178-280 109,-145 259-344,167-277 227,20-42 63,11-21-98,80-150 68,-41 69 141,84-155 93,55-98 82,50-71 17,849-1263 95,94 43-320,-938 1304 60,112-151 0,-34 57 6,-41 59 54,-65 80 161,-180 240-188,18-24 302,-2-2 1,61-119 0,-101 175-233,-1-1 0,-1 1 0,0-1 0,0-1 0,3-21 0,-7 31-117,0 1 0,0 0-1,0-1 1,0 1 0,0-1 0,0 1 0,-1 0 0,1 0 0,0-1 0,-1 1-1,0 0 1,1 0 0,-1-1 0,0 1 0,1 0 0,-1 0 0,0 0 0,0 0-1,0 0 1,0 0 0,0 0 0,0 0 0,0 0 0,0 1 0,0-1-1,0 0 1,-1 1 0,1-1 0,0 1 0,-1-1 0,1 1 0,0 0 0,0-1-1,-1 1 1,1 0 0,-1 0 0,1 0 0,0 0 0,-1 0 0,1 0 0,-2 1-1,-7 0 24,1 0-1,0 1 0,0 0 0,0 1 1,0 0-1,-10 6 0,-31 17-29,-63 44 1,-118 103-164,-86 107 9,-59 80 58,-166 200 206,-502 676 1,722-801-423,19 15 0,-346 688 1,502-816-159,134-291 408,-17 37-150,3 0 1,2 2 0,-23 115 0,46-173 154,-1 2-19,1 0-1,0 0 0,1 26 1,1-37 53,1-1 0,-1 0 0,0 1 0,1-1 0,-1 1 0,1-1 0,-1 0 0,1 0 0,0 1 0,0-1 0,0 0 0,0 0 0,1 0 0,-1 0 0,0 0 0,1 0 0,0 0 0,-1-1 0,1 1 0,0-1 0,0 1 0,0-1 0,0 1 0,0-1 0,0 0 0,0 0 0,0 0 0,4 1 0,-1-1 3,-1-1 0,0 0 0,1 0 0,-1 0 0,0 0 0,0 0 0,1-1 0,-1 0 0,0 0 1,0 0-1,1-1 0,-1 1 0,0-1 0,-1 0 0,7-3 0,13-9 28,-1-2 0,0 0 1,38-38-1,71-85 141,408-537 254,-413 510-377,1617-2248 154,-1569 2158-168,497-756 175,-656 989-181,18-28 141,-2-2 0,44-101 0,-73 149-126,0 0 0,-1 1-1,0-1 1,1 0 0,-2 0 0,1 0 0,-1 0 0,1-9-1,-2 13-18,1 0-1,0 0 1,0-1-1,-1 1 1,1 0-1,0-1 0,-1 1 1,1 0-1,-1 0 1,0 0-1,1 0 0,-1-1 1,0 1-1,0 0 1,0 0-1,0 0 1,0 1-1,0-1 0,0 0 1,0 0-1,0 0 1,0 1-1,-1-2 1,-5 1 6,1 1 0,0-1 0,0 1 0,0 0 1,-1 1-1,1-1 0,0 1 0,0 0 1,0 1-1,0-1 0,0 1 0,0 1 1,0-1-1,1 1 0,-7 3 0,-60 34-70,1 2-1,3 4 0,-76 64 1,-135 130-83,-48 80 53,-52 89 43,-32 62 21,-383 569-31,557-685-95,-201 406-1,227-298-48,70-69 14,116-304 104,-17 119 1,34-153 11,-1 78 1,9-110 30,1-1 0,1 0 0,2 0 0,0-1 1,14 44-1,-15-56 18,0-1 0,1 0 0,1 0 1,-1-1-1,2 1 0,-1-1 0,1 0 0,0 0 0,0-1 1,1 0-1,0 0 0,15 11 0,-16-15 14,-1 0 0,1 0-1,0 0 1,1-1 0,-1 0 0,0 0 0,1 0-1,-1-1 1,1 0 0,-1 0 0,1-1-1,0 0 1,-1 0 0,1-1 0,0 1-1,-1-1 1,1-1 0,-1 1 0,0-1-1,9-4 1,1-1 29,1-1 0,-2 0 0,1-2 0,-1 0 0,26-21 0,72-82 162,313-433 232,-316 395-397,1082-1599 13,-1170 1715-30,9-13 46,-1-2 0,32-76 1,-59 118-22,0 0 0,0-1 0,0 1 1,2-17-1,-5 24-32,0 1 0,0-1 0,0 0 0,0 1 0,0-1-1,0 0 1,0 1 0,-1-1 0,1 1 0,0-1 0,0 0 0,0 1 0,-1-1 0,1 1 0,0-1 0,-1 0 0,1 1 0,0-1 0,-1 1 0,1-1 0,-1 1 0,1-1 0,-1 1 0,1 0-1,-1-1 1,1 1 0,-1 0 0,1-1 0,-1 1 0,0 0 0,1 0 0,-1-1 0,1 1 0,-1 0 0,0 0 0,1 0 0,-1 0 0,0 0 0,1 0 0,-1 0 0,0 0 0,1 0 0,-1 0 0,0 0-1,1 0 1,-2 1 0,-34 14-8,3 7-78,1 1 0,1 1 0,-46 48 0,-77 100-146,-400 573 314,64 47 415,482-779-492,-251 442 161,40 17-144,210-448-31,-5 9-30,2 1 1,1 1-1,-10 64 0,20-95 21,0 0-1,1 1 0,0-1 0,0 0 0,0 0 0,0 1 0,1-1 0,0 0 0,0 0 0,0 1 0,2 4 0,-2-8 8,-1 0 0,1 0 0,0 0 0,-1 0 1,1 0-1,0-1 0,0 1 0,0 0 0,-1 0 0,1-1 0,0 1 1,0-1-1,0 1 0,0-1 0,0 1 0,0-1 0,0 1 0,0-1 0,2 0 1,-1 1-6,1-1 1,-1-1 0,1 1 0,0 0 0,-1 0 0,1-1 0,-1 0-1,1 1 1,-1-1 0,1 0 0,2-2 0,11-5-6,-1-1 0,0-1 1,-1 0-1,0-1 0,23-24 1,64-79 27,-49 51-9,204-248 36,18-20-1,-232 288-21,-31 33 22,-1 0 0,0-1 1,17-23-1,-28 27 146,-11 7-74,-15 5 14,9 2-111,0 0 1,0 1-1,1 0 0,0 2 1,1 0-1,0 1 0,1 0 1,-25 25-1,-9 14-31,-44 59 0,70-82 22,-74 91-10,-246 318-7,334-422 7,-1 0-14,0 0 0,1 1 0,1 0 1,-13 31-1,21-31-79,11-18 10,16-21 31,-4-6 63,-1 0 1,-2-1-1,31-66 1,31-110 30,-68 156-16,-2-1-1,-2-1 1,-2 0 0,-3 0 0,-2-1-1,-2 1 1,-3-1 0,-2 1-1,-22-104 1,-8 19 12,-6 1 0,-88-197 0,80 222-14,-97-164 0,119 233-7,-3 1 1,-1 1 0,-2 2 0,-2 1 0,-2 1 0,-56-45 0,77 71-5,-1 0 0,0 1 0,0 0 1,-1 2-1,0 0 0,-23-7 0,32 12-8,0 1-1,0 1 1,0-1-1,-1 1 0,1 1 1,-1-1-1,1 2 1,0-1-1,-1 1 1,1 0-1,0 1 0,0 0 1,0 0-1,0 0 1,0 1-1,-10 6 1,0 2-19,0 2 0,1 0 1,1 1-1,0 1 1,0 0-1,2 1 1,0 1-1,1 0 1,1 0-1,0 2 1,-9 20-1,0 3-8,2 1 0,2 0 0,1 2 0,-10 52-1,20-70 10,1 1 0,1-1 0,2 1 0,0 41 0,3-62 13,-1 0 0,1 0 0,1 0 0,-1 0 0,1 0 0,1-1 0,-1 1 0,1-1 0,0 1 0,6 7 0,-7-10 3,1-1 0,0 0 0,0 0 0,0 0 0,0-1 0,0 1 0,1-1 0,-1 0 0,1 0 0,-1 0 0,1 0 0,0-1 0,0 1 0,0-1 0,0 0 0,0 0 0,0 0 0,0-1 0,6 0 0,1 0 4,0-1 0,0 0 0,-1-1 0,1 0 0,0-1 0,-1 0 0,1-1 0,-1 0 0,0-1 0,0 0 0,-1 0 0,1-1 0,-1-1 0,11-9 0,9-9 14,0-2 0,45-57-1,33-54 15,-7-5-1,122-230 0,-184 295-10,-2-1 0,-4-2 1,-4-1-1,-3-1 0,-4-1 1,13-109-1,-31 176-8,-1 0 1,-1 0-1,-1 0 0,0-1 1,-1 1-1,-1 0 0,-5-19 1,7 34-10,-1 0 0,1 0 0,-1 0 1,0 1-1,0-1 0,0 0 0,0 1 1,0-1-1,0 0 0,0 1 0,-1 0 1,1-1-1,-1 1 0,1 0 0,-1-1 0,1 1 1,-1 0-1,1 0 0,-1 0 0,0 1 1,0-1-1,0 0 0,1 1 0,-1-1 1,0 1-1,0-1 0,0 1 0,0 0 1,0 0-1,0 0 0,0 0 0,0 0 0,0 0 1,0 1-1,0-1 0,1 1 0,-1-1 1,-2 2-1,-5 1-18,-1 1 1,1 1-1,0 0 1,0 0-1,-12 10 1,-17 16-68,1 2 1,2 1 0,-60 75 0,-76 132-70,-29 73 105,14 8 0,14 8 0,-165 446 0,318-727-40,3 1 1,2 1-1,1 1 0,4-1 1,1 2-1,3-1 1,2 1-1,4 60 0,3-57-97,-2 1 0,-6 69 0,1-101 168,-1 0 0,-2 0 0,0 0 0,-1-1 0,-2 0 0,0 0 0,-18 31 0,-22 21 81,-3-2 1,-106 115-1,79-98-32,-112 108-22,48-54 1,124-124-5,2 1 1,0 0-1,2 1 1,0 1-1,2 0 1,0 1-1,2 1 1,1 0-1,1 0 1,1 1-1,1 0 1,1 0 0,-1 29-1,7-55-5,-1 0 0,1 1 0,0-1 0,0 0 0,0 0-1,0 1 1,0-1 0,1 0 0,-1 0 0,0 0 0,0 1 0,1-1 0,-1 0 0,1 0-1,-1 0 1,1 0 0,0 0 0,-1 0 0,1 0 0,0 0 0,0 0 0,-1 0 0,1 0 0,0 0-1,0 0 1,0-1 0,0 1 0,0 0 0,0-1 0,0 1 0,1-1 0,-1 1 0,0-1 0,0 1-1,2-1 1,-1 0-2,0 1-1,0-1 0,0 0 0,0-1 0,0 1 0,0 0 1,1-1-1,-1 1 0,0-1 0,0 1 0,-1-1 1,1 0-1,0 0 0,0 0 0,0 0 0,0 0 1,-1-1-1,1 1 0,-1 0 0,2-2 0,-1 1-18,-1 0-1,0 0 0,1 0 0,-1 0 1,1 1-1,-1-1 0,1 0 0,0 1 1,0 0-1,0-1 0,0 1 0,0 0 1,0 0-1,0 0 0,0 0 0,0 0 1,0 1-1,1-1 0,-1 1 1,0-1-1,0 1 0,1 0 0,-1 0 1,0 0-1,1 0 0,-1 0 0,0 1 1,0-1-1,1 1 0,-1-1 0,0 1 1,2 1-1,-3-2 15,0 1-1,0-1 1,0 0 0,0 1 0,0-1-1,-1 0 1,1 1 0,0-1 0,0 0 0,0 0-1,0 0 1,0 0 0,0 0 0,0 0-1,0 0 1,0 0 0,0-1 0,0 1-1,0 0 1,-1 0 0,1-1 0,0 1 0,0 0-1,0-1 1,0 1 0,-1-1 0,1 0-1,0 1 1,0-1 0,-1 1 0,1-1-1,0 0 1,-1 0 0,1 1 0,-1-1 0,1 0-1,-1 0 1,1 0 0,-1 1 0,0-1-1,1 0 1,-1 0 0,0 0 0,0 0-1,0 0 1,1 0 0,-1 0 0,0 0-1,0 0 1,-1-1 0,-6-47 101,-7-23-44,2-1-1,4 0 1,2-134 0,6 155-23,4-197 98,12 1 1,53-277 0,142-484 135,-141 701-197,1 2 8,14 3 0,160-381 0,-172 516-50,171-406 68,147-233-11,-389 802-79,138-270 3,173-305 5,88-85 14,-333 564-22,4 3 1,4 4-1,146-141 0,297-214 20,-240 217 9,-243 201-23,2 2 0,1 2 0,1 1 1,1 2-1,82-34 0,-49 25-107,-80 37 77,0 1 1,0-1-1,0 1 1,0 1-1,1-1 1,-9 12-1,-10 10-50,-101 113-175,-186 274 1,271-358 232,-84 128-50,8 5 1,8 5 0,8 4-1,-108 311 1,59-11-400,127-403 292,5 1-1,4 1 0,-1 123 1,14-184 130,1-1 0,2 0 0,2 0 0,1 0 0,2-1 1,15 42-1,-18-61 38,2 1 1,0-1 0,1-1 0,0 1-1,1-1 1,1-1 0,0 0 0,0 0-1,2-1 1,-1 0 0,2-1 0,-1 0 0,2-1-1,-1-1 1,18 10 0,-12-11 35,0 0 1,1-1 0,-1-1-1,1-1 1,0-1-1,1 0 1,-1-2-1,1 0 1,39-2-1,-10-5 65,0-1-1,-1-3 1,51-15-1,6-8 60,-1-5 0,119-59 0,197-129 92,-401 214-236,1442-873 341,-1255 754-317,453-289 93,877-526 268,-1195 762-208,-76 61 52,-228 105-194,-9 3 12,1 1 0,0 2-1,1 0 1,0 3 0,1 0 0,61-6 0,-52 19 44,-40-4-98,0-1 0,0 1 1,1-1-1,-1 1 1,0-1-1,0 1 0,0 0 1,0 0-1,0 0 1,0-1-1,0 1 0,-1 0 1,1 0-1,0 0 1,0 0-1,-1 0 1,1 1-1,0 0 0,0 3 5,-1 0 0,0 0-1,0-1 1,0 1 0,-1 0-1,1-1 1,-1 1 0,0-1-1,-1 1 1,1-1 0,-1 1-1,0-1 1,-3 6 0,-16 31 13,-2-1 0,-1 0 0,-2-2 0,-2-1 1,-47 48-1,34-38-14,-202 221-29,-103 74-106,-73 54-18,-1197 1178-194,134 124 359,1131-1204-7,80-65-13,96-84-12,81-111-25,83-201 11,3 0 0,0 0 1,2 0-1,2 1 1,-1 41-1,5-64 12,0-1-1,0 1 0,1 0 0,1-1 0,0 0 0,0 1 0,1-1 0,0 0 0,1 0 0,0 0 0,0-1 0,1 0 0,0 1 1,1-2-1,13 17 0,-12-19 4,0 0 1,1-1-1,0 1 1,0-1-1,0-1 1,1 0-1,0 0 0,0 0 1,0-1-1,0-1 1,0 0-1,0 0 1,1 0-1,-1-1 1,0-1-1,1 1 1,-1-2-1,18-2 1,3-1 8,0-1 0,0-2 1,-1-1-1,52-21 0,-26 4 33,96-59-1,118-116 82,40-66 17,485-516 122,-469 453-206,-29 32-23,764-772 29,-40-19 92,-876 920 0,-120 140 15,33-55 0,-56 82-137,0-1-1,1 0 1,-1 0 0,0-1 0,0 1-1,0 0 1,-1 0 0,1-1 0,0 1-1,-1 0 1,1-1 0,-1 1 0,0 0-1,0-1 1,0 1 0,0 0 0,0-1-1,-1 1 1,1 0 0,-1-1 0,-1-3-1,1 4-3,-1 1-1,0-1 1,0 1-1,1 0 1,-1 0 0,0 0-1,0 0 1,0 0-1,0 0 1,0 1-1,-1-1 1,1 1-1,0-1 1,0 1 0,0 0-1,0 0 1,0 0-1,-1 0 1,1 0-1,0 0 1,0 1-1,0-1 1,-4 2 0,-23 6 47,0 1 1,-45 21 0,-44 29-163,3 5-1,-164 120 0,-97 91-141,-1189 1057-39,159 163 97,1029-1015 202,87-60 52,112-84-143,147-267-68,-29 93 1,53-136 29,0 1 1,2 0 0,1 0 0,1 0 0,2 0-1,3 49 1,-2-65 41,1 0 0,1 0 1,0 0-1,1 0 0,0 0 0,0 0 0,2 0 0,-1-1 0,9 15 1,-9-20 30,0 0 0,0 0 0,1-1 0,0 0 0,0 1 0,0-2 0,0 1 0,0 0 0,1-1 0,0 0 1,-1 0-1,1-1 0,0 0 0,0 0 0,1 0 0,-1-1 0,10 2 0,-2-2-3,1 0 0,-1 0 0,1-1 0,-1-1 0,1-1-1,-1 0 1,0-1 0,0 0 0,25-9 0,4-7 35,71-41 0,-6-8 125,-2-5 0,175-159 0,28-50 146,373-381 109,-219 210-285,-438 429-89,1196-1138 119,39 63 97,-1051 933 873,-196 153-390,-18 11-347,-34 17 35,-268 186-515,13 15-373,-80 71 35,139-105 307,-1188 941-261,74 72 586,993-828 85,88-61 19,222-246-254,-64 109 0,94-143-78,2 1-1,1 1 0,-12 34 0,23-54 8,0 0-1,0 0 0,0 0 1,1 1-1,1-1 0,-1 0 1,1 0-1,1 1 0,-1-1 1,1 0-1,1 1 0,0-1 1,0 0-1,0 0 0,7 13 1,-6-15 7,0-1 0,0 0 0,0 0 0,0-1 0,1 1 0,0-1 0,0 0 0,0 0 0,0 0 0,1 0 0,0-1 0,-1 0 0,1 0 0,1 0 0,-1 0 0,0-1 0,0 0 0,10 2 0,0-1-29,1-1 0,-1 0 0,1-2 0,-1 0 0,32-4 0,-10-1 35,0-1 0,-1-3 0,1 0 0,46-21 0,138-76 224,93-76 186,72-73 82,57-48-24,488-350 34,504-343-111,46 73-255,-1063 691-94,-90 54 41,94-44 292,-324 168 85,-68 33 101,-30 21-516,0 0 0,0-1 1,0 1-1,0 0 0,0 0 0,0 0 0,0 0 1,0 0-1,0 0 0,0-1 0,0 1 1,0 0-1,0 0 0,0 0 0,0 0 0,0 0 1,0 0-1,0-1 0,0 1 0,0 0 1,0 0-1,0 0 0,0 0 0,0 0 0,0 0 1,0 0-1,-1-1 0,1 1 0,0 0 1,0 0-1,0 0 0,0 0 0,0 0 0,0 0 1,0 0-1,0 0 0,-1 0 0,1 0 0,0 0 1,0 0-1,0-1 0,0 1 0,0 0 1,0 0-1,-1 0 0,1 0 0,0 0 0,0 0 1,0 0-1,0 0 0,0 0 0,0 0 1,-1 0-1,1 0 0,0 0 0,0 1 0,0-1 1,0 0-1,0 0 0,0 0 0,0 0 1,-1 0-1,-25 5 357,-305 111 94,-7 20-585,-102 48-27,-99 61 112,-64 48 26,-1351 867-420,1357-740-21,81-13-139,74-24-23,106-46 38,126-105 220,151-161 82,-63 102 0,112-156 207,-3 1-49,2 1 0,1 0 1,-12 30-1,20-45 74,0 1 0,1-1 1,0 1-1,0 0 0,0 0 0,1 0 1,-1-1-1,1 1 0,0 0 0,1 0 1,-1 0-1,1 0 0,0-1 0,0 1 1,0 0-1,1-1 0,0 1 1,0-1-1,0 1 0,4 5 0,-3-6 11,0-1 0,0 1 0,1 0 0,-1-1 0,1 0 0,0 0 0,0 0 0,0 0 0,0-1 0,1 1 0,-1-1 0,1 0 0,0 0 0,-1-1 0,1 0 0,0 1 0,0-2 0,0 1 0,0 0 0,6-1 0,11-1-1,-1 0 0,1-2 0,32-7 0,-54 10 38,48-11 59,0-3-1,-1-1 1,50-25-1,134-81 375,99-75 97,624-454 290,-15-46-385,-14 9-36,-68 91-63,19 64-76,-721 448 204,268-106 1,-354 169-42,-60 22-227,-16 9-21,-51 36 62,-326 205-435,24-34-124,-96 50-16,-105 56 163,-907 537 235,63 75-167,1002-621-60,88-40-43,113-67-175,174-176 190,1 2-1,-34 54 1,58-82 131,0 1-1,0 1 0,0-1 0,1 0 0,-1 1 0,2-1 1,-1 1-1,1 0 0,0 0 0,0-1 0,1 11 1,0-14 31,1 0 1,-1 0 0,1 0 0,0 0 0,0-1 0,0 1 0,0 0 0,0-1 0,0 1 0,1 0 0,0-1 0,-1 0 0,1 1 0,0-1 0,0 0-1,0 0 1,0 0 0,1 0 0,-1-1 0,0 1 0,1 0 0,0-1 0,-1 0 0,1 1 0,5 0 0,6 2-2,1-1 0,-1-1 0,1 0 0,-1-1 0,1 0 0,0-2 0,27-3 0,7-3 130,73-22 0,10-13 423,216-102-1,127-99 67,-455 233-573,1261-689 770,-3 1-516,-934 514-246,1251-635 150,-1280 681-91,76-4 252,-305 116-20,-60 20 62,-50 19 18,-269 108-479,-22 4-318,-99 40-13,-1582 686-226,1344-534-167,-612 404-1,864-455 421,99-48 59,244-175 292,-9 6-49,2 2 1,-83 86-1,141-132 56,1 1 1,0-1 0,1 1-1,0 0 1,0 0 0,0 0-1,-5 12 1,9-17 30,0-1 0,-1 1 0,1 0 1,0-1-1,0 1 0,0-1 0,0 1 0,0 0 0,0-1 1,0 1-1,1-1 0,-1 1 0,0 0 0,0-1 0,0 1 1,1-1-1,-1 1 0,0-1 0,0 1 0,1 0 1,-1-1-1,1 1 0,-1-1 0,0 0 0,1 1 0,-1-1 1,1 1-1,-1-1 0,1 0 0,-1 1 0,2-1 0,1 1-3,0 0 0,0 0 0,1 0 0,-1 0-1,0-1 1,1 0 0,-1 0 0,0 0 0,6-1-1,25-3 56,0-3 0,-1-1 0,0-1-1,-1-2 1,0-1 0,45-23 0,-34 15 35,231-113 422,860-523 331,-1027 591-804,453-275 109,1024-613-35,15 41 396,-1540 880-393,202-116 1010,-220 118-483,-41 29-623,0 1 0,0 0 0,1 0 0,-1 0 0,0-1 0,0 1 0,1 0 0,-1 0-1,0-1 1,0 1 0,0 0 0,1-1 0,-1 1 0,0 0 0,0 0 0,0-1-1,0 1 1,0 0 0,0-1 0,0 1 0,0 0 0,0-1 0,0 1 0,0 0 0,0-1-1,0 1 1,0 0 0,0-1 0,0 1 0,0 0 0,0-1 0,0 1 0,0 0-1,0-1 1,-1 1 0,1 0 0,0 0 0,0-1 0,0 1 0,-1 0 0,1 0 0,0-1-1,0 1 1,-1 0 0,1 0 0,0-1 0,0 1 0,-1 0 0,1 0 0,0 0-1,-1 0 1,1 0 0,0 0 0,-1-1 0,1 1 0,-13 0 103,0-1 0,0 2 0,0-1 0,0 2 0,-24 5 0,-161 40-108,-102 38-283,-125 57-69,-81 41 78,-1429 650 5,91 202-274,1352-690-602,453-314 641,-37 38-1,73-66 416,1 0-1,-1 0 1,1-1-1,-1 1 0,1 1 1,0-1-1,0 0 0,1 0 1,-1 1-1,1-1 1,-1 1-1,1 0 0,-1 5 1,2-8 55,0 0 0,0 0 0,0-1-1,0 1 1,1 0 0,-1 0 0,0-1 0,0 1 0,1 0 0,-1-1 0,0 1 0,1 0 0,-1-1 0,1 1 0,-1 0 0,1-1 0,-1 1 0,1-1 0,-1 1 0,1-1 0,0 1-1,-1-1 1,2 1 0,1 0-31,0 0-1,-1 0 1,1 0-1,0-1 1,0 1-1,-1-1 1,1 0-1,0 0 1,5 0-1,16-3-49,1-1-1,-1-1 0,0-1 1,25-10-1,123-53 134,107-69 505,70-49 80,1139-682 376,16-9-862,211-15 24,-1277 678 138,-345 162 157,-69 31-85,-23 22-353,-1 0 1,0 0 0,0-1 0,0 1 0,0 0-1,1 0 1,-1-1 0,0 1 0,0 0 0,0-1 0,0 1-1,0 0 1,0 0 0,0-1 0,0 1 0,0 0 0,0-1-1,0 1 1,0 0 0,0-1 0,0 1 0,0 0-1,0 0 1,0-1 0,0 1 0,0 0 0,0-1 0,0 1-1,0 0 1,-1 0 0,1-1 0,0 1 0,0 0 0,0 0-1,-1-1 1,1 1 0,0 0 0,0 0 0,0-1-1,-1 1 1,1 0 0,-1 0 0,-5-2 55,-1 1 1,1 0 0,-1 0-1,0 0 1,1 1-1,-13 1 1,-43 3 44,1 3 0,-1 3 0,-103 31 0,112-27-105,-302 89-98,-101 60 19,-68 49 54,-991 561-510,81 159-389,959-576 654,99-47 100,92-55 80,116-75-44,156-164 96,0-3-18,1 2-1,1-1 0,0 2 1,-12 24-1,21-36 35,-1 0 0,1 0-1,0 0 1,0 0 0,0 0 0,1 0 0,-1 0-1,1 0 1,0 1 0,0-1 0,0 0 0,0 0 0,0 0-1,1 1 1,-1-1 0,1 0 0,0 0 0,0 0-1,0 0 1,1 0 0,-1 0 0,1 0 0,-1-1 0,1 1-1,0 0 1,0-1 0,0 0 0,0 1 0,4 2-1,1 0-9,0 0 0,0 0-1,0-1 1,1 0 0,0 0-1,0-1 1,0 0-1,0 0 1,0-1 0,0 0-1,1-1 1,-1 0 0,14 1-1,14-2 28,0-2-1,36-6 1,-53 6 14,98-18 258,-1-6 0,0-4 1,122-51-1,149-64 296,1124-483 340,442-169-675,-1538 650-173,68-3 33,-13 49 259,-413 97 16,-49 7-140,-16 5-5,-43 19 52,-86 32 1,95-42-241,-222 86-57,-94 29-123,41-15 67,-1369 523 22,46 119-228,1216-525 56,82-28 112,319-192 110,-390 266-128,396-267 53,0 2 0,0 0 0,-23 28 0,38-42 63,1 0 0,0 0 0,0 0 0,0 1 0,0-1 0,1 0 0,-1 1 0,0-1 0,0 1 0,1-1 0,-1 1 0,1-1 0,-1 1 0,1-1 0,0 1 0,0-1 0,-1 1 0,1 0 1,0-1-1,0 1 0,1-1 0,-1 1 0,0 0 0,0-1 0,1 1 0,-1-1 0,1 1 0,0-1 0,-1 1 0,1-1 0,0 0 0,0 1 0,0-1 0,0 0 0,0 0 0,2 2 0,1 0-30,0-1 0,1 1-1,0-1 1,-1 0 0,1-1 0,0 1-1,0-1 1,0 0 0,0 0-1,0 0 1,9-1 0,28-1-172,81-13 0,32-17 335,283-96-1,-22-17 192,244-98-64,791-273-57,748-110 572,-1996 581-518,251-22 0,-372 64-64,-58 6-56,-23-4-113,-1 0-1,0 0 0,0 0 1,1 0-1,-1 0 1,0 0-1,0 0 0,0 0 1,1 1-1,-1-1 0,0 0 1,0 0-1,0 0 1,1 0-1,-1 0 0,0 1 1,0-1-1,0 0 0,0 0 1,1 0-1,-1 1 1,0-1-1,0 0 0,0 0 1,0 0-1,0 1 0,0-1 1,0 0-1,0 0 1,1 1-1,-1-1 0,0 0 1,0 0-1,0 1 0,0-1 1,0 0-1,0 0 0,-1 1 1,1-1-1,-2 3 11,-1 0-1,0 0 0,0-1 1,0 1-1,0-1 0,-1 0 1,1 0-1,-7 3 1,-42 21-50,0-3 0,-68 21 1,58-22-29,-206 68-242,-634 163-197,-20-30 482,-262 67 157,31 69-476,846-233-651,301-123 882,-1 0 1,1 0-1,-1 1 1,1 0-1,0 1 0,-8 7 1,14-12 96,-1 0 0,1 0 1,0 1-1,-1-1 0,1 0 0,0 1 1,-1-1-1,1 0 0,0 1 0,0-1 1,-1 0-1,1 1 0,0-1 0,0 1 0,0-1 1,-1 1-1,1-1 0,0 0 0,0 1 1,0-1-1,0 1 0,0-1 0,0 1 1,0-1-1,0 1 0,0-1 0,0 0 0,0 1 1,0-1-1,1 1 0,-1-1 0,0 1 1,0-1-1,0 0 0,1 1 0,-1-1 1,0 1-1,0-1 0,1 0 0,-1 1 1,0-1-1,1 0 0,-1 1 0,0-1 0,1 0 1,-1 0-1,0 1 0,1-1 0,-1 0 1,1 0-1,-1 0 0,0 0 0,1 1 1,-1-1-1,1 0 0,-1 0 0,1 0 1,-1 0-1,1 0 0,-1 0 0,1 0 0,0 0 1,30 2-239,0-2 0,1 0 0,-1-2 0,59-12 1,-74 12 207,830-164-169,-424 76 279,507-81 61,15 51-52,4 86 298,-670 46 137,385 64 0,-650-73-478,65 8 371,0 5-1,0 2 1,112 44-1,-138-35 103,-51-27-493,0 1 1,0-1-1,-1 0 0,1 1 1,0-1-1,-1 1 1,1-1-1,0 1 0,-1 0 1,1-1-1,-1 1 1,1-1-1,-1 1 0,1 0 1,-1-1-1,0 1 0,1 0 1,-1 0-1,0-1 1,1 1-1,-1 0 0,0 0 1,0 0-1,0-1 1,0 1-1,0 0 0,0 0 1,0 0-1,0-1 0,0 1 1,0 0-1,-1 1 1,0 0 4,0-1 1,-1 1 0,1-1 0,-1 1-1,0-1 1,0 1 0,1-1 0,-1 0-1,0 0 1,0 0 0,0 0 0,0 0-1,-3 0 1,-43 14 41,-1-3-1,-94 12 1,-456 32-84,-19-29 39,127-7 31,-778 66-133,7 68-750,1167-138 394,65-9-11,46-3-611,232-20-132,223-23 954,762-54 93,6 63 217,631 179 1704,-1842-144-1478,-31-4 53,-46-4 1,-622-81 522,147 14-545,-1219-64 98,3 154-976,1532-8-131,-306 58-1,405-42 73,107-27 581,1-1 1,-1 0-1,0 1 0,0 0 1,0-1-1,1 1 1,-1 0-1,0 0 0,1 0 1,-1 0-1,0 1 1,1-1-1,0 0 0,-1 1 1,1-1-1,0 0 1,0 1-1,-1 0 0,0 2 1,2-2 5,1-1 0,0 1 0,-1-1 1,1 0-1,0 1 0,0-1 0,0 0 0,0 0 1,0 0-1,0 0 0,0 0 0,1 0 0,-1 0 1,0 0-1,1 0 0,-1 0 0,0-1 0,1 1 1,-1 0-1,1-1 0,-1 0 0,1 1 0,-1-1 1,1 0-1,2 1 0,58 12-234,1-1 0,120 4 0,680-23 455,18-65-56,-670 53-154,1320-82-6,-1120 96 523,703 81-1,-1112-75-493,36 3 412,0 3 0,42 11 1,-71-11 162,-15-1-329,-31 2 29,-292 14 57,-1537-4 222,346-12-265,9 100-589,1036-38-82,401-56 186,-35 7-1508,298-70 1034,676-225 1641,-191 58-264,829-221-22,21 64-347,-1417 353-278,181-45 281,-287 67-343,1 0-1,0-1 0,-1 1 0,1 0 0,-1-1 0,1 1 0,-1-1 0,0 0 0,1 1 0,-1-1 0,1 0 0,-1 0 0,0 0 1,0 0-1,3-2 0,-6 2-2,1 0 1,0 0 0,-1 0 0,1 0-1,0 0 1,-1 0 0,1 1-1,-1-1 1,1 0 0,-1 1 0,0-1-1,1 1 1,-1 0 0,0 0-1,1-1 1,-1 1 0,-2 0 0,-93-9 7,-103 2 0,-169 14-45,-482 71-1,-365 144-313,-512 284-1606,1675-487 1935,-154 52-347,350-117-91,1296-451 1339,-4-45-939,76-27 557,-1479 557-441,366-115 1197,-373 121-795,-43 8-201,-15 3-106,-334 67-81,357-70-77,-332 84-209,-928 316-432,2 73-766,-704 410-226,1690-752 1145,310-153-1314,59-31 1585,888-536 883,-349 202-348,638-347-149,27 68 618,-1286 661-771,569-240 2174,-515 224-1444,-114 47-51,-336 148-1023,47-19 18,-1217 589 71,54 96-512,881-413-1593,554-371 1382,65-45 479,17-10 40,0-5 329,0 0-1,0 0 0,0-2 0,16-6 0,346-169 483,1567-938 1389,-908 459-1644,350-210 2728,-1346 844-2189,-35 20-354,-10 3-38,-81 27 121,-499 202-1096,-12 40 277,-682 360 501,53 91-532,828-437-580,380-263 453,-40 41 1,43-32-126,20-28 695,-1 1-1,1-1 1,0 1-1,-1-1 1,1 1 0,0 0-1,0-1 1,-1 1 0,1 0-1,0-1 1,0 1-1,0 0 1,0-1 0,0 1-1,0 0 1,0-1 0,0 1-1,0 0 1,0-1-1,1 1 1,-1 0 0,0 0-1,3 1-34,-1-1 1,0-1-1,1 1 0,-1 0 0,1 0 0,-1-1 1,1 0-1,-1 1 0,1-1 0,-1 0 0,1 0 0,-1 0 1,1-1-1,-1 1 0,1-1 0,-1 1 0,0-1 1,4-1-1,31-7-95,0-3 0,-1-1 1,0-1-1,57-33 0,-57 28 221,852-511 1739,-602 348-1577,1762-1050 610,-2035 1225-815,266-160 856,-269 160-660,0 1 1,0-2 0,16-14 0,-26 22-199,0-1 1,1 1-1,-1-1 1,0 1-1,1 0 1,-1-1-1,0 1 1,0-1-1,1 1 1,-1-1-1,0 1 1,0-1 0,0 1-1,0-1 1,0 1-1,1-1 1,-1 1-1,0-1 1,0 1-1,0-1 1,0 1-1,-1-1 1,1 1-1,0-1 1,0 1-1,0-1 1,0 1 0,0-1-1,-1 1 1,1 0-1,0-1 1,0 1-1,-1-1 1,1 1-1,0-1 1,-1 1-1,1 0 1,0-1-1,-1 1 1,1 0 0,-1-1-1,1 1 1,0 0-1,-1 0 1,1-1-1,-1 1 1,1 0-1,-1 0 1,1 0-1,-1 0 1,1 0-1,-1 0 1,1 0 0,-1 0-1,-7-2 88,1 1 0,0 0 0,0 0 0,0 0 0,-1 1 0,-13 2 0,-49 6-37,1 4 0,0 3 0,-76 26 0,-620 260-709,14 77 473,147-39-676,-630 468-1,882-534-631,263-194 986,87-77 465,-1 1 0,1-1 0,-1 1 0,1 0 0,0 0 0,0 0 0,0 0 0,0 0 0,-1 4 0,3-6 24,0-1 0,0 0 0,0 0 1,0 1-1,0-1 0,0 0 0,0 0 1,0 0-1,0 1 0,0-1 0,0 0 1,1 0-1,-1 0 0,0 1 0,0-1 1,0 0-1,0 0 0,0 0 0,0 1 1,1-1-1,-1 0 0,0 0 0,0 0 1,0 0-1,0 0 0,1 1 0,-1-1 1,0 0-1,0 0 0,0 0 0,1 0 1,-1 0-1,0 0 0,0 0 0,1 0 1,-1 0-1,0 0 0,0 0 0,0 0 1,1 0-1,-1 0 0,0 0 0,0 0 1,1 0-1,25-8-10,45-27 338,129-86 0,590-465 983,-27-61-998,-725 614-297,815-722 160,-45-29 412,-780 755-528,200-219 510,-172 179-28,82-131 0,-130 189-463,1-4 43,-1 0 1,0 0 0,7-18 0,-14 29-90,0 0 1,0 0-1,0 1 0,0-1 1,0 0-1,-1 0 0,0 0 0,0 0 1,0 0-1,0 0 0,-1 0 1,1 0-1,-1 0 0,0 1 1,0-1-1,0 0 0,-1 0 1,-2-5-1,1 6-20,1 0 1,-1 0-1,1 0 1,-1 0-1,0 0 0,0 1 1,0-1-1,-1 1 1,1 0-1,0 0 0,-1 0 1,0 0-1,1 1 1,-1-1-1,0 1 1,0 0-1,0 0 0,1 1 1,-1-1-1,0 1 1,-5 0-1,-11 0-51,0 1-1,1 1 1,-24 5-1,29-4 15,-40 8-159,1 2 0,-91 36 0,-103 64-270,-105 75 18,-588 426-132,27 67-581,98-70-1148,498-392 612,-88 35-1157,391-245 2705,-1-1 1,1-1 0,-29 9-1,43-15 140,0-1-1,-1 0 0,1 0 0,0 0 1,-1 0-1,1 0 0,0 0 0,0 0 1,-1 0-1,1 0 0,0 0 0,-1 0 1,1 0-1,0 0 0,0 0 0,-1 0 1,1 0-1,0 0 0,-1 0 1,1 0-1,0-1 0,0 1 0,-1 0 1,1 0-1,0 0 0,0 0 0,-1 0 1,1-1-1,0 1 0,0 0 0,0 0 1,-1-1-1,1 1 0,0 0 0,0 0 1,0-1-1,0 1 0,0 0 1,0 0-1,-1-1 0,1 1 0,0 0 1,0-1-1,0 1 0,0 0 0,0-1 1,9-21 213,12-10 11,2 1 0,0 2-1,2 0 1,30-26 0,7-9 141,139-149 796,1331-1282 2481,-484 490-3488,-802 763-80,749-774 660,-958 975-593,-5 8 212,-1-2 1,-2-1-1,-2-1 0,44-78 0,-68 110-263,-1 0 0,0 0 0,0 0 0,0 0 0,-1-1 0,0 1 1,0 0-1,0-1 0,0-10 0,-2 14-51,1 0 0,0 0 1,-1 0-1,1 0 1,-1-1-1,0 1 0,1 0 1,-1 0-1,0 0 1,0 0-1,0 1 0,-1-1 1,1 0-1,0 0 0,-1 1 1,1-1-1,-1 1 1,-3-3-1,-2 1 0,0 0 0,0 0 0,0 1 1,-1 0-1,1 1 0,-1 0 0,1 0 0,-1 0 1,1 1-1,-1 0 0,1 1 0,-1-1 0,1 2 0,-1-1 1,-11 4-1,-32 9-166,-84 36 0,-120 71-401,-87 77-14,-65 58 62,-321 244-296,21 30 0,-1104 1078 0,1527-1314 1112,102-85-17,148-167-254,-37 59-1,68-96-89,-1 1 0,2 0 0,-1 0 0,1 0 0,0 0 0,0 0 0,0 0-1,1 0 1,-1 11 0,2-16 10,0 1-1,0-1 1,0 1 0,1 0 0,-1-1-1,0 1 1,1-1 0,-1 0-1,1 1 1,-1-1 0,1 1-1,0-1 1,-1 0 0,1 1-1,0-1 1,0 0 0,0 0-1,0 0 1,0 0 0,0 0-1,1 0 1,-1 0 0,0 0-1,0 0 1,1 0 0,-1-1-1,0 1 1,1 0 0,-1-1 0,1 1-1,-1-1 1,1 0 0,-1 1-1,1-1 1,-1 0 0,3 0-1,8 0-27,-1-1 0,0-1 0,0 1 0,-1-2 0,1 1 0,0-1 0,-1-1 0,16-7 0,10-7 22,53-34 1,4-14 405,166-151 0,69-114 305,-308 310-662,2809-3160 1310,-2756 3092-1227,224-304 705,-259 324-442,-37 67-357,0 0 1,0 0-1,-1 1 0,1-1 0,-1 0 1,0 0-1,1 0 0,-1 0 1,0 0-1,0 0 0,0 0 0,0 0 1,-1 0-1,1 0 0,-1 0 0,1 0 1,-2-2-1,1 3-10,0-1 0,0 1-1,0 0 1,0 0 0,0 0 0,0 0 0,0 1-1,-1-1 1,1 0 0,0 0 0,-1 1 0,1-1-1,-1 1 1,1-1 0,0 1 0,-1 0 0,1-1-1,-1 1 1,1 0 0,-1 0 0,1 0-1,-1 0 1,1 0 0,-3 1 0,-12 1-27,1 1 0,0 0 0,-1 1 0,1 1 0,-20 9 0,-97 54-249,-107 88-188,-69 77-26,-75 97 173,-51 69 41,-870 1021-1618,162 122 357,962-1259 1867,146-226-175,-35 85 0,63-129-156,2 0 0,0 1 0,0 0-1,1 0 1,-1 22 0,3-33-12,1 1-1,0-1 1,0 0 0,0 0-1,0 0 1,1 0 0,-1 1-1,1-1 1,0 0 0,0 0-1,0 0 1,0 0 0,0 0-1,1 0 1,-1-1 0,1 1-1,0 0 1,0-1 0,0 1-1,0-1 1,0 0 0,1 1-1,-1-1 1,5 2 0,-1-1-5,0-2 0,0 1 1,0-1-1,0 0 0,0 0 1,1-1-1,-1 1 0,0-1 1,0-1-1,0 1 0,1-1 0,-1 0 1,0-1-1,7-2 0,10-3 27,0-2-1,0 0 0,21-13 1,15-13 189,-1-2 0,-2-3 0,98-92 1,135-172 567,529-711 328,-743 916-1049,426-558-4,1756-2251 76,-2115 2735-102,236-318 145,-356 459-142,-14 23-14,-1-1 0,0 1-1,-1-1 1,0 0 0,-1-1-1,0 0 1,0 1-1,-1-1 1,-1-1 0,4-16-1,-7 27-12,0 1-1,0-1 0,0 0 1,0 0-1,0 0 0,1 1 1,-1-1-1,-1 0 0,1 0 1,0 0-1,0 0 0,0 1 1,0-1-1,0 0 0,-1 0 1,1 1-1,0-1 0,-1 0 1,1 0-1,-1 1 0,1-1 1,-1 0-1,1 1 0,-1-1 1,1 1-1,-1-1 0,0 1 1,1-1-1,-1 1 1,0-1-1,1 1 0,-1-1 1,0 1-1,1 0 0,-1-1 1,0 1-1,0 0 0,0 0 1,1 0-1,-1 0 0,0 0 1,0-1-1,0 1 0,1 1 1,-1-1-1,0 0 0,0 0 1,-1 0-1,-48 17-140,42-14 114,-48 24-125,0 2 0,2 2-1,-75 58 1,91-61 89,-241 179-265,-147 146 305,15 18 0,17 18-1,18 16 1,-353 494 0,453-489-34,71-51-55,173-296-29,2 2 1,3 0-1,3 2 1,3 0-1,-22 120 1,41-167 6,0-1 0,1 1 0,1-1 0,1 1 0,0-1 0,2 1 0,0-1 0,1 0 0,1 0 0,1-1 0,13 31 0,-14-40 79,0-1 0,0 0 0,1 0 0,0 0 0,1 0 0,0-1 0,0 0 0,0-1 0,1 1 0,0-1 0,0-1 0,1 0 0,0 0 0,-1 0 0,1-1-1,1-1 1,-1 0 0,1 0 0,-1 0 0,1-1 0,0-1 0,0 0 0,15 0 0,-2-1 77,0-2-1,0 0 1,0-2 0,-1-1-1,1 0 1,-1-2 0,-1 0-1,1-1 1,38-22 0,-7-1 167,-1-3 1,71-59 0,15-30 347,179-205 0,421-592 112,-62-51-543,-555 793-86,755-1162 120,-790 1195-100,86-201 0,-119 200 35,-49 131-69,0 1 0,-1-1 0,-1 0 0,0 0 1,-1 0-1,-2-27 0,0 37-12,0 0 0,0 0 0,0 0-1,-1 0 1,0 0 0,0 1 0,0-1 0,0 0 0,-1 1 0,0 0 0,0 0 0,0 0 0,0 0 0,-1 0 0,1 1 0,-1-1 0,0 1 0,0 0-1,0 0 1,-1 1 0,1-1 0,-1 1 0,1 0 0,-1 0 0,0 0 0,0 1 0,0 0 0,0 0 0,0 0 0,-7 0 0,-7 0-47,0 0 1,0 2 0,0 0 0,-1 1-1,-36 10 1,14 0-41,0 2 0,-43 21 1,-175 108-182,-61 74 70,-61 93 129,-37 76 61,44 2-439,-389 520 0,-208 527-4312,669-918 2241,66-107 995,192-332 1289,-215 342 224,181-316 895,54-75-235,24-29-635,13-20 377,-8 15-322,132-222 1743,134-269 524,164-290-769,916-1322-740,120 80-759,-1121 1544-265,-320 441 166,-17 28 13,0-1-1,-1-1 1,-1 0 0,-1 0 0,0-1-1,-1-1 1,-1 1 0,9-37-1,-16 53 15,1 0 0,-1 0 0,0 0 0,0 0-1,0 0 1,0 0 0,0 0 0,0 0 0,0 0 0,-1 0-1,1 0 1,-1 0 0,1 1 0,-1-1 0,-2-3 0,3 4 1,-1 0 1,0 0-1,0 1 1,0-1 0,0 0-1,0 1 1,0-1 0,0 1-1,0-1 1,0 1 0,0 0-1,0-1 1,0 1 0,0 0-1,0 0 1,0-1 0,0 1-1,0 0 1,0 0 0,0 0-1,-2 1 1,-7 1-52,0 0 0,0 1 0,1 1 1,-1-1-1,-12 8 0,-39 23-165,1 2 1,3 2-1,-104 91 0,113-89 140,-261 227-232,-75 89 313,-43 62 182,-2481 2856 1611,2900-3263-1790,-320 434-2,305-409-68,-26 51 0,47-82 43,-1 1-1,1 0 0,0 0 1,0 0-1,1 0 0,0 0 0,-1 9 1,2-14 13,0 1 0,0-1 0,0 1 0,0-1 0,1 1 1,-1-1-1,0 1 0,1-1 0,-1 1 0,1-1 0,0 1 0,-1-1 0,1 0 0,0 1 1,0-1-1,0 0 0,0 0 0,0 0 0,0 0 0,1 2 0,2-2-5,0 0-1,-1 1 1,1-1-1,0 0 1,0-1 0,0 1-1,0-1 1,0 0-1,0 0 1,0 0-1,0 0 1,0-1-1,0 0 1,0 1-1,0-1 1,0-1-1,-1 1 1,7-3-1,19-9 52,-1-2-1,0-1 1,-1 0-1,0-2 1,-2-2-1,46-43 1,207-223 818,-31-20-125,-133 160-472,740-942 463,569-712-887,-66 263-163,-1349 1528 334,442-415 20,-394 381-71,-47 42 13,-12 11-8,-36 48-65,-215 280 87,-590 882 1319,635-874-874,-280 635 1,353-633-679,15 5-1,-134 655 1,175-491-114,55-82 95,26-346 211,3 0 0,4-1 0,4 1 0,4-2 0,39 122 0,-38-159-3,3-1 0,2-1 0,2 0 0,36 51 1,-38-67-8,2-1 1,2-1 0,0-1-1,2-1 1,1-2 0,42 30-1,-51-42 65,1 0-1,0-2 1,1 0-1,0-2 0,1 0 1,1-2-1,-1 0 1,1-2-1,0 0 0,1-2 1,-1-1-1,1-1 0,0-1 1,0 0-1,-1-3 1,1 0-1,0-1 0,-1-1 1,0-1-1,0-2 0,0 0 1,-1-2-1,0 0 1,-1-2-1,0 0 0,26-18 1,-7 0 107,-2-3 0,-1-1-1,-1-1 1,-2-2 0,-1-2 0,30-44 0,13-31 186,64-125 0,145-341 180,-33-20-344,-240 567-116,823-2151-906,-624 1612 788,-165 440 115,85-207-39,-127 326 9,0-1 1,1 1-1,1 1 1,0-1-1,0 1 1,18-20-1,-25 31 29,0-1 0,0 1 0,1 0 0,-1 0 0,0 0 0,0 0 0,1-1 0,-1 1 0,0 0 0,0 0 0,1 0 0,-1 0 0,0 0 0,1 0 0,-1 0 0,0 0 0,1 0 0,-1 0 0,0 0 0,1 0 0,-1 0 0,0 0 0,0 0 0,1 0 0,-1 0 1,0 0-1,1 0 0,-1 0 0,0 1 0,0-1 0,1 0 0,-1 0 0,0 0 0,0 1 0,1-1 0,-1 0 0,0 0 0,0 0 0,0 1 0,1-1 0,-1 0 0,0 0 0,0 1 0,0-1 0,0 0 0,0 1 0,0-1 0,0 0 0,1 0 0,-1 1 0,0-1 0,0 0 0,0 1 0,0-1 0,0 0 0,0 1 0,-1-1 0,1 49 0,-50 212 344,46-243-318,-1 1 2,-202 971 1139,76 25-552,115-561-690,66 725 1,183 431-2863,-232-1602 2920,75 368-811,31-13 373,-99-342 446,-4-6 25,1-1 0,1 1 0,0-1 0,1 0 0,0 0 0,1-1 0,0 0 0,2 0 0,18 20 0,-27-31 9,1-1-1,-1 0 1,0 1 0,1-1-1,0 0 1,-1 0 0,1 0 0,-1 0-1,1 0 1,0 0 0,0 0-1,0 0 1,0-1 0,-1 1-1,1-1 1,0 0 0,0 1-1,0-1 1,0 0 0,0 0-1,0 0 1,0 0 0,0 0 0,0-1-1,0 1 1,0-1 0,0 1-1,-1-1 1,1 0 0,0 1-1,0-1 1,-1 0 0,1 0-1,0-1 1,-1 1 0,1 0-1,1-2 1,2-3 119,0-1 0,0 0 0,-1 0 1,0 0-1,0-1 0,-1 1 0,0-1 0,0 0 0,2-11 0,11-61 662,-4-1-1,3-108 1,25-553 228,12-190-1020,64-428-723,-57 716 318,-31 234 365,9-75-445,-30 422-367,2 0-1,32-117 0,-40 178 787,-1 0 1,0 0-1,0 1 0,1-1 1,-1 0-1,1 0 0,-1 1 1,1-1-1,0 0 0,0 1 1,0-1-1,0 0 1,0 1-1,0 0 0,0-1 1,0 1-1,0-1 0,1 1 1,2-2-1,-3 6 19,1 1 0,-1 0 1,0-1-1,0 1 0,0 0 1,-1-1-1,0 1 0,1 0 1,-1 0-1,0 0 0,-2 6 0,-16 265 533,-17 82-39,-51 573 268,33 14-461,61 352-218,-10 231-955,-20-1227 180,18-262 564,4-19-62,6-52 225,11-82 446,1-182 0,-15 221-328,20-723 422,31-636-718,28 459-507,85 4 412,-161 945 278,27-92-22,-24 103-14,-6 30 16,-7 51 36,4-63-20,-69 573 584,23-220-128,-101 1250 1147,127-1079-1670,52 566 0,9-724-1516,142 586 1,-176-926 1551,-6-19 25,0-1 0,1 1 0,1 0 1,-1-1-1,1 0 0,1 0 0,-1 0 0,9 14 0,-11-22 7,-1 0 0,1 0 0,-1 0-1,1 0 1,-1 1 0,1-1 0,0 0 0,-1 0-1,1 0 1,-1 0 0,1-1 0,-1 1 0,1 0 0,-1 0-1,1 0 1,-1 0 0,1 0 0,-1-1 0,1 1-1,-1 0 1,1 0 0,-1-1 0,1 1 0,-1 0 0,0-1-1,1 1 1,-1 0 0,0-1 0,1 1 0,-1-1 0,0 1-1,1-1 1,-1 1 0,0-1 0,0 1 0,1-1-1,-1 1 1,0-1 0,0 1 0,0-1 0,0 1 0,0-1-1,6-12 42,-1 0 0,0 0 0,-1-1-1,-1 1 1,0-1 0,0 0 0,-2 0-1,1-18 1,1-10 47,17-419 438,-31-9-422,6 303-97,-8-1964 82,16 2053-74,-4-256 214,0 329-214,1-1 1,-1 1-1,0 0 1,0 0-1,0 0 0,-1 0 1,-3-8-1,5 13-15,0-1-1,0 1 0,0-1 0,-1 1 0,1 0 0,0-1 1,-1 1-1,1 0 0,0-1 0,-1 1 0,1 0 0,0-1 1,-1 1-1,1 0 0,-1 0 0,1 0 0,0-1 0,-1 1 1,1 0-1,-1 0 0,1 0 0,-1 0 0,1 0 0,-1 0 1,1 0-1,-1 0 0,1 0 0,0 0 0,-1 0 0,1 0 1,-1 0-1,1 0 0,-1 0 0,1 0 0,-1 0 0,1 1 1,0-1-1,-1 0 0,1 0 0,-1 0 0,1 1 0,0-1 1,-1 0-1,1 1 0,-6 6-7,1 0 1,0 0-1,1 1 1,0 0-1,0 0 1,1 0-1,-1 0 0,-2 14 1,-31 128-22,8 0 1,-13 169 0,42-313 27,-76 1195 604,96 4-637,69-203-1196,-83-965 1157,-3-13-11,1 0-1,1-1 1,15 45-1,-5-45-33,-14-22 115,-1-1 0,1 0 0,-1 0 0,0 1 0,1-1 0,-1 0 0,1 0 0,-1 0 0,1 0 0,-1 1 0,0-1 0,1 0 0,-1 0 0,1 0 0,-1 0 0,1 0 0,-1 0 0,1 0 0,-1 0 0,1 0 0,-1-1 0,0 1 0,1 0 0,-1 0 0,1 0 0,-1 0 0,0-1 0,1 1 0,-1 0 0,1 0 0,0-1 0,1-3 13,1 0 0,-1 0 0,1 0 0,-1 0 0,-1 0 1,1-1-1,0 1 0,-1 0 0,0-1 0,1-8 1,8-64 158,-1-117 1,-11-607-40,-3 358-142,5 62 7,-19-828 184,18 1191-168,-3-51 146,-15-87-1,17 145-96,2 8-39,0 0-1,0 1 1,0-1 0,-1 0 0,1 0 0,-1 1-1,1-1 1,-1 0 0,0 1 0,0-1 0,0 1 0,-1-1-1,1 1 1,-1 0 0,1 0 0,-1-1 0,0 1 0,0 0-1,-3-3 1,4 5-19,1 0 0,-1 0-1,1 0 1,-1 0 0,1 0 0,-1 0-1,1 1 1,-1-1 0,1 0 0,-1 0-1,1 0 1,-1 1 0,1-1 0,0 0-1,-1 0 1,1 1 0,-1-1 0,1 0-1,0 1 1,-1-1 0,1 0 0,0 1-1,-1-1 1,1 1 0,0-1-1,-1 0 1,1 1 0,0-1 0,0 1-1,0-1 1,0 1 0,-1-1 0,1 1-1,0-1 1,0 2 0,-7 21-51,1 1 0,1 0 0,-4 48 0,7-52 14,-59 966-436,54-822 510,1-9 28,-20 607 438,45 0-245,28-345-652,-34-342 170,4-1 1,3 0-1,44 107 1,-43-147 123,-21-34 88,1 1 1,-1-1 0,1 1 0,-1-1-1,1 1 1,-1-1 0,1 0 0,0 1 0,-1-1-1,1 0 1,-1 1 0,1-1 0,0 0-1,-1 0 1,1 0 0,0 1 0,0-1 0,-1 0-1,1 0 1,0 0 0,0 0 0,0-1-5,0 1 0,0-1 0,0 1 0,0-1 1,0 0-1,0 0 0,0 1 0,0-1 0,0 0 1,-1 0-1,1 0 0,0 0 0,-1 0 0,1 0 0,0 0 1,-1 0-1,1 0 0,0-1 0,5-17-54,-1 0 0,0 0 1,-1 0-1,-1 0 0,1-26 0,6-431-68,-36-7 130,15 292-3,-40-918 1009,51 1088-850,0 6 131,0 0 0,-1 0 0,-5-23 0,6 38-274,0 0 0,0 0 0,0-1 1,0 1-1,0 0 0,0 0 0,0-1 1,0 1-1,0 0 0,0 0 0,0-1 1,0 1-1,0 0 0,0 0 1,0-1-1,0 1 0,0 0 0,-1 0 1,1-1-1,0 1 0,0 0 0,0 0 1,0 0-1,0-1 0,0 1 0,-1 0 1,1 0-1,0 0 0,0 0 0,0 0 1,-1-1-1,1 1 0,0 0 1,0 0-1,-1 0 0,1 0 0,0 0 1,0 0-1,0 0 0,-1 0 0,1 0 1,0 0-1,0 0 0,-1 0 0,1 0 1,0 0-1,0 0 0,-1 0 0,1 0 1,0 0-1,0 0 0,-1 0 0,1 0 1,0 0-1,0 0 0,0 0 1,-1 1-1,1-1 0,0 0 0,0 0 1,-9 19 211,-1 28-240,-5 81 0,14-120 11,-44 1289-478,44-1109 487,-2 10 14,2 320-22,35-4-293,-34-509 293,32 205-302,-25-180 217,0-1 0,2 0 0,1-1 0,26 51-1,-35-76 77,1 1 0,0-1 0,0 1 0,1-1 0,-1 0 0,1 0 0,-1 0 0,1 0 0,0 0 0,0-1 0,1 1 0,-1-1 0,0 0 0,6 3 0,-7-5 13,0 1 0,0-1 0,-1 0 0,1 0 0,0 1 0,0-1 0,0-1 0,0 1 0,0 0 0,0 0 0,0-1-1,0 1 1,0-1 0,0 1 0,-1-1 0,1 0 0,0 0 0,0 0 0,-1 0 0,1 0 0,1-2 0,5-4 25,-1-1 0,0-1 0,0 1 0,-1-1-1,0 0 1,0-1 0,-1 1 0,0-1 0,3-12 0,16-46 170,-3-1 0,-3-1 0,11-98 0,9-235 253,21-1092-54,-50 1101-340,-5 288-3,1 28 103,-4 0 0,-3 0 0,-15-93 0,4 137 268,13 34-402,0-1-1,0 1 1,-1-1 0,1 1-1,-1-1 1,1 1 0,-1 0-1,1-1 1,0 1 0,-1-1 0,1 1-1,-1 0 1,1 0 0,-1-1-1,0 1 1,1 0 0,-1 0 0,1 0-1,-1-1 1,1 1 0,-1 0-1,0 0 1,1 0 0,-1 0-1,1 0 1,-1 0 0,0 0 0,1 0-1,-2 1 1,-1 1 14,0 1-1,0-1 1,0 1 0,0 0 0,1 0-1,-1 0 1,1 0 0,-1 1 0,1-1-1,0 0 1,0 1 0,1 0 0,-1-1 0,0 5-1,-27 70-146,-33 137-1,-1 100 46,49-237 86,-192 1189-80,200-1223 24,-6 37-94,3 0 0,4 1 1,6 86-1,-1-164 110,0-1 1,0 1-1,1-1 1,0 1-1,-1-1 0,1 1 1,0-1-1,1 1 0,-1-1 1,1 0-1,-1 0 0,1 0 1,0 0-1,0 0 1,0 0-1,1 0 0,-1 0 1,6 3-1,-6-5 0,1 0 0,-1 0-1,1 0 1,0 0 0,-1-1 0,1 0 0,0 1 0,0-1-1,-1 0 1,1 0 0,0 0 0,0-1 0,-1 1-1,1-1 1,0 0 0,-1 1 0,1-1 0,-1 0 0,1 0-1,-1-1 1,1 1 0,-1-1 0,0 1 0,5-4 0,8-7-21,-1-1 0,0 0 0,0-1 0,-2-1 0,0 0 0,0-1 0,-1 0 0,16-33 1,57-150 61,-82 194-17,128-423 217,-33-6 88,-95 421-294,7-29 43,23-129 244,-29 146-189,0 1 0,-2-1 0,-1 0 1,-6-40-1,6 61-79,-1 0 0,1 0-1,-1 0 1,0 0 0,-1 1 0,1-1 0,-1 0 0,0 1 0,1-1 0,-1 1 0,-1-1 0,1 1-1,-5-5 1,5 7-8,1-1-1,-1 1 0,0 0 0,0 0 1,0 0-1,0 0 0,0 1 0,0-1 0,0 0 1,0 1-1,0-1 0,0 1 0,0 0 1,0 0-1,0 0 0,-1 0 0,1 0 0,-4 1 1,-1 1-4,-1 0 0,0 1 1,1 1-1,-1-1 0,1 1 0,0 0 1,1 1-1,-1 0 0,1 0 1,-1 0-1,-7 10 0,-5 7-63,0 0-1,1 1 0,1 2 1,-22 43-1,-41 115-149,62-137 165,-344 990-457,262-658-586,99-354 747,4-26 29,5-14 94,12-54 275,-3-1 1,15-141-1,-25 161-41,27-254 84,-13 0-1,-26-466 1,4 754-102,-21-205 89,15 182 21,-2 0 1,-1 0-1,-21-51 0,27 81-15,0 0 1,-1 1-1,0-1 0,-1 1 0,0 0 1,0 0-1,-13-12 0,17 19-83,0 0 0,0 1 0,0-1 0,0 0-1,0 1 1,0 0 0,0-1 0,-1 1 0,1 0 0,0 0 0,-1 1-1,1-1 1,-1 0 0,1 1 0,-1-1 0,1 1 0,-1 0 0,1 0-1,-1 0 1,0 0 0,1 1 0,-1-1 0,1 0 0,-1 1 0,1 0-1,0 0 1,-1 0 0,1 0 0,-1 0 0,1 0 0,0 0 0,0 1 0,0-1-1,0 1 1,0 0 0,-3 3 0,-4 5-55,1 1 0,0 0 0,1 0-1,0 0 1,0 1 0,1 0 0,1 1 0,0-1 0,1 1 0,1 0-1,-3 14 1,2-12-7,-23 97-170,5 1 0,-8 139 0,7 236 80,22-471 123,1 593-200,7-484-206,5 1-1,52 224 1,-61-336 349,-1-7 16,0 0 0,0 0-1,0 0 1,1 0-1,0 0 1,1-1 0,0 1-1,0-1 1,1 0-1,6 8 1,-10-14 39,-1 0 0,1 0 0,0-1-1,0 1 1,0 0 0,0 0 0,-1-1 0,1 1 0,0-1 0,0 1 0,0-1-1,0 1 1,0-1 0,1 1 0,-1-1 0,0 0 0,0 0 0,0 1 0,0-1-1,0 0 1,0 0 0,0 0 0,1 0 0,-1-1 0,0 1 0,0 0 0,0 0-1,0-1 1,0 1 0,0-1 0,0 1 0,0-1 0,0 1 0,0-1 0,0 1-1,0-1 1,0 0 0,0 0 0,0 1 0,-1-1 0,1 0 0,0 0 0,0-1-1,4-5 16,0 0 0,-1 0 0,0-1 0,0 1 0,4-14 0,10-37 103,-3-1 1,16-109 0,-3-137 7,-26 269-119,7-1352 84,-15 1245 58,-6-1 0,-35-164 0,45 302-114,-4-23 262,-20-52-1,23 75-202,1-1 0,-1 1 0,0 0 0,-1 1 0,0-1 0,1 1 0,-2-1 0,1 1 0,-1 0 0,1 1 0,-2-1 0,1 1 0,-9-6 0,11 9-63,1 0-1,0 0 1,-1 0 0,1 0-1,-1 0 1,0 1-1,1-1 1,-1 1 0,1 0-1,-1-1 1,0 1-1,1 1 1,-1-1 0,0 0-1,1 1 1,-1-1 0,1 1-1,-1 0 1,1-1-1,-1 1 1,1 0 0,-1 1-1,1-1 1,0 0-1,-4 4 1,-1 1-43,0 0-1,0 1 1,1 0 0,0 1 0,0-1 0,-8 17-1,-10 19-142,1 2-1,-31 94 1,-14 106-46,64-229 202,-194 1014 120,194-1007-114,-28 271 11,30-250-103,1 0 0,3 0 0,1 1 0,15 66 0,-16-102 36,0-1 0,1 1 0,0-1 0,0 0-1,1 1 1,0-2 0,0 1 0,1 0 0,6 7-1,-9-13 40,0 0 0,0 0 0,0 0 0,0-1 0,0 1 0,1-1-1,-1 1 1,0-1 0,1 0 0,-1 0 0,1 0 0,-1 0 0,1-1 0,0 1 0,-1-1-1,1 1 1,0-1 0,-1 0 0,1 0 0,0 0 0,-1 0 0,1-1 0,0 1-1,-1-1 1,1 1 0,0-1 0,-1 0 0,1 0 0,-1 0 0,0 0 0,1-1-1,-1 1 1,3-2 0,4-4 6,1 0-1,-1-1 1,0 0 0,-1 0-1,1-1 1,-2 0 0,1-1-1,-1 1 1,8-16-1,5-15 22,20-51 0,-34 74-13,44-119 11,60-274 0,-9-155 17,-76 409 2,63-494 287,-85 627-243,-2 18-33,0 0-1,0 0 1,-1-1 0,1 1 0,-1 0 0,0-1 0,0 1-1,-1 0 1,0 0 0,0 0 0,0-1 0,0 1 0,-1 0 0,0 0-1,0 1 1,-4-8 0,5 11-23,0 0 0,0 0 1,1 0-1,-1 1 0,0-1 0,0 0 0,0 1 1,0-1-1,0 1 0,0-1 0,0 1 0,0-1 1,0 1-1,0 0 0,0 0 0,0-1 0,0 1 1,0 0-1,-1 0 0,1 0 0,0 0 0,0 0 0,0 0 1,0 0-1,0 1 0,0-1 0,0 0 0,0 1 1,0-1-1,0 1 0,-2 0 0,-30 24 142,31-23-151,-17 19-40,0 1 1,1 0-1,1 2 1,1 0-1,-21 44 1,31-57 11,-75 148-235,-97 275 0,-20 186 374,184-574-104,-308 1138 258,320-1177-272,-9 44-34,1 1 1,-2 58 0,11-100 1,2 32-68,-1-41 83,0 1 0,0 0 0,1-1 0,-1 1 1,1-1-1,-1 1 0,1-1 0,-1 1 0,1-1 0,0 0 0,0 1 0,0-1 0,0 0 0,0 0 0,0 1 0,0-1 0,0 0 0,0 0 0,1 0 1,-1 0-1,2 1 0,-2-2 3,1 0 0,-1 1 0,0-1 1,0 0-1,0 0 0,1 1 0,-1-1 1,0 0-1,0-1 0,0 1 0,1 0 1,-1 0-1,0 0 0,0-1 0,0 1 1,1 0-1,-1-1 0,0 1 0,0-1 1,0 0-1,0 1 0,0-1 0,0 0 1,0 1-1,0-1 0,0 0 0,0 0 1,0-1-1,23-33-120,-20 27 96,12-22 18,-1-2 1,-2 0 0,-1 0-1,-2-1 1,12-68-1,10-181 127,-29 255-112,11-214 124,-11-1 0,-42-377 1,36 582-3,-3 1-1,0 0 1,-3 0 0,0 1 0,-18-40 0,25 69-62,-1 0 0,0 0 0,0 0 0,-1 1 0,0 0 0,0-1 0,0 1 0,-1 0 0,1 1 0,-1-1 0,0 1 0,-1 0 0,1 0 1,-1 1-1,1 0 0,-1 0 0,0 0 0,0 0 0,-1 1 0,1 0 0,0 0 0,-1 1 0,1 0 0,-1 0 0,1 1 0,-1-1 0,0 1 0,1 1 0,-1-1 0,1 1 0,-1 0 0,1 1 0,-1 0 0,-6 2 0,-6 4-16,-1 0 0,2 1 1,-1 1-1,1 1 0,1 0 0,0 1 0,1 1 1,0 1-1,-23 26 0,-2 10-116,2 1 0,2 3 0,-38 75 0,-71 186-98,0 98 37,127-342-31,3 1 0,3 0-1,-7 145 1,20-200 103,0-1 0,1 1 0,1-1 0,1 1 0,0-1 0,6 17 0,-8-30 56,0 0 1,0 0-1,0 0 0,1 0 1,-1 0-1,1 0 1,0 0-1,0 0 0,0-1 1,0 1-1,0-1 1,1 1-1,-1-1 0,1 0 1,-1 0-1,1 0 1,0 0-1,0-1 0,0 1 1,0-1-1,0 0 1,0 0-1,1 0 0,-1 0 1,0 0-1,0-1 1,1 1-1,-1-1 0,0 0 1,1 0-1,-1 0 1,0 0-1,1-1 0,-1 0 1,4-1-1,8-3 21,-1-1-1,0 0 1,0-1 0,0-1 0,-1 0-1,-1-1 1,1 0 0,-2-1-1,1 0 1,15-19 0,20-20 60,-4-2 1,-1-2 0,49-82-1,89-189 47,-132 233-105,277-606 113,-56-24 68,-192 503-140,152-487 217,-228 703-268,19-84 173,-19 80-145,0 0 0,-1 0 0,1 0 1,-1 0-1,-1 0 0,1 0 0,-1 1 1,0-1-1,-2-10 0,2 15-22,0 0-1,1 0 1,-1-1-1,0 1 1,1 0-1,-1 0 1,0 0-1,0 0 1,0 0-1,0 0 1,0 0-1,0 1 1,-1-1 0,1 0-1,0 0 1,0 1-1,0-1 1,-1 1-1,1-1 1,0 1-1,-1 0 1,1-1-1,0 1 1,-1 0-1,1 0 1,0 0-1,-1 0 1,1 0-1,0 0 1,-2 1-1,-3 0 3,0 0-1,0 1 1,0-1-1,0 1 1,0 1-1,-7 3 1,-14 10-58,0 2 0,1 0 0,1 2 0,1 0 0,-35 39 0,-98 134-213,-186 325 145,43 27 275,-25 132-59,72 16-260,239-649 7,3-1 0,2 2 0,-5 60 0,14-102 116,-1 0 1,1 0-1,0 0 1,0 0-1,0 0 1,1 0-1,-1 0 1,1 0 0,-1-1-1,1 1 1,0 0-1,0 0 1,0-1-1,1 1 1,-1 0-1,1-1 1,3 5-1,-4-6 18,1 0 0,-1 0 0,1-1 0,-1 1 0,1 0-1,0-1 1,-1 1 0,1-1 0,0 0 0,-1 1 0,1-1-1,0 0 1,0 0 0,-1 0 0,1 0 0,0 0 0,0-1-1,-1 1 1,1-1 0,0 1 0,2-2 0,8-4-7,0 0 1,0 0-1,-1-1 1,0-1-1,-1 0 1,16-15-1,16-20 92,-2-2 0,-2-2 0,-2-1 0,41-72 0,103-235 117,369-1050 95,-389 884 125,-159 519-401,2-9 116,-1 0 0,0 0 0,1-23 0,-3 33-99,0 0-1,1 0 1,-1 0 0,-1 0-1,1 0 1,0 0 0,0 0-1,0 1 1,0-1 0,-1 0-1,1 0 1,0 0 0,-1 0-1,1 0 1,-1 0 0,1 0-1,-1 1 1,1-1 0,-1 0 0,0 0-1,1 1 1,-1-1 0,0 1-1,0-1 1,1 0 0,-1 1-1,0-1 1,0 1 0,0 0-1,0-1 1,0 1 0,0 0-1,1-1 1,-1 1 0,0 0-1,0 0 1,0 0 0,0 0 0,0 0-1,0 0 1,0 0 0,0 0-1,0 0 1,0 0 0,0 1-1,0-1 1,0 0 0,0 1-1,0-1 1,-1 1 0,-8 3 21,1 1 1,-1 0 0,1 0-1,0 1 1,1 0 0,-1 1-1,1 0 1,0 0-1,1 0 1,-10 13 0,3-5-38,-46 53-96,3 3 0,4 2-1,-48 85 1,-116 253-3,-188 502 187,40 20-1012,363-919 652,9-20 109,9-20 55,-1 0-1,18-44 1,38-104 122,50-195 1,26-193-31,-146 555 11,69-280-1,39-346 0,-107 612 21,2-11 107,-1-1 0,-2 0 0,-1 0-1,-5-42 1,5 74-112,0 0 1,0 0-1,0 1 0,0-1 0,0 0 1,0 0-1,0 1 0,0-1 0,-1 0 1,1 0-1,0 0 0,0 1 0,-1-1 1,1 0-1,0 1 0,-1-1 0,1 0 1,-1 1-1,1-1 0,-1 0 1,1 1-1,-1-1 0,1 1 0,-1-1 1,1 1-1,-1-1 0,0 1 0,1-1 1,-1 1-1,0 0 0,0-1 0,1 1 1,-1 0-1,0 0 0,0 0 0,1-1 1,-1 1-1,0 0 0,0 0 0,0 0 1,1 0-1,-1 0 0,0 0 0,0 1 1,0-1-1,1 0 0,-1 0 0,0 0 1,0 1-1,1-1 0,-1 0 0,0 1 1,1-1-1,-1 1 0,0-1 0,1 1 1,-1-1-1,1 1 0,-1-1 0,1 1 1,-1 0-1,1-1 0,-1 2 0,-6 4 1,1 1 0,1 0-1,-1 0 1,-7 14 0,-8 20-86,3 2 0,1 0-1,-21 86 1,-16 148-27,-2 161 12,51-360-49,4 1 0,4-1-1,19 129 1,-18-188 53,0 1-1,2-1 1,0 0-1,1-1 1,0 0-1,2 0 1,16 26-1,-22-39 66,0-1-1,0 0 1,0 0 0,1 0-1,0 0 1,-1 0-1,1-1 1,0 0-1,1 0 1,-1 0 0,0 0-1,1-1 1,0 1-1,-1-1 1,1-1-1,0 1 1,0 0 0,0-1-1,0 0 1,1-1-1,-1 1 1,0-1 0,0 0-1,0 0 1,1 0-1,-1-1 1,0 0-1,0 0 1,0 0 0,0 0-1,0-1 1,0 0-1,9-5 1,-3 1 5,0-1 1,0-1 0,-1 0-1,0 0 1,0-1-1,-1 0 1,0-1 0,0 0-1,11-18 1,2-8-90,31-65 0,-17 16-119,-4-1-1,-3-2 1,31-166 0,-38 114 91,6-254 1,-28 393 129,-3-175 128,1 149 32,-1 0-1,-2 0 1,0 1-1,-13-36 0,16 57-64,1 1-1,-2-1 1,1 0-1,0 1 1,-1 0-1,0-1 1,0 1-1,0 0 0,-1 1 1,1-1-1,-1 0 1,-5-3-1,8 7-75,0-1 0,-1 0 0,1 1 0,-1-1-1,1 1 1,-1-1 0,1 1 0,-1 0 0,1 0 0,-1-1 0,1 1 0,-1 0-1,0 0 1,1 1 0,-1-1 0,1 0 0,-1 0 0,1 1 0,-1-1-1,1 1 1,-1 0 0,1-1 0,0 1 0,-1 0 0,1 0 0,0-1 0,0 1-1,-1 0 1,1 0 0,0 1 0,0-1 0,0 0 0,0 0 0,0 0-1,1 1 1,-1-1 0,0 0 0,0 1 0,1-1 0,-1 1 0,0 2 0,-6 14-68,1 1 1,0 0-1,1 0 1,1 0-1,1 1 1,-1 29-1,0 52-66,5 0 0,3 1-1,27 149 1,100 295-105,77 27-553,-154-454 490,5-4 1,123 183-1,-145-248 294,1-2 0,75 72 0,-93-102 14,1 0 0,0-1-1,2-1 1,0-1 0,1-1 0,0-1-1,1-1 1,34 11 0,-53-21-13,1 0 1,-1-1-1,1 1 1,-1-2 0,1 1-1,0-1 1,-1 0-1,1 0 1,0 0-1,-1-1 1,14-3 0,-16 2-6,1 0 1,-1 0 0,0 0 0,0-1 0,0 1-1,0-1 1,0 0 0,-1 0 0,1 0 0,-1-1-1,0 1 1,0-1 0,0 0 0,0 0 0,0 0-1,-1 0 1,3-6 0,1-7 24,0 0 0,-1 0 0,-1-1 0,0 0 0,-1 1 0,-1-1 0,-1-27 0,-13-125 170,8 134-142,-1 0 0,-3 0 0,0 1 0,-3 0 0,-28-65 0,34 89-33,0 1 1,-1 0-1,0 0 1,-1 0-1,0 0 1,-1 1-1,0 1 1,0-1-1,-1 1 1,0 0-1,0 1 1,-1 0-1,0 1 1,0 0-1,0 0 1,-1 1-1,0 1 1,0 0-1,0 0 1,-1 1-1,1 0 1,-14-1-1,11 3-19,1 1 0,-1 0-1,0 0 1,0 2 0,1 0-1,-1 0 1,1 1-1,0 1 1,-1 0 0,2 1-1,-1 0 1,-16 10-1,13-5-18,1 0 0,0 1-1,1 1 1,0 1 0,1 0-1,1 1 1,0 0-1,-14 21 1,5 0-13,1 2 0,2 0 1,1 1-1,3 1 0,0 0 0,3 1 0,-10 62 0,18-86 36,1 0-1,1 0 0,0 0 1,1 0-1,0 0 0,4 16 1,-4-27-16,1-1 1,0 1 0,1-1 0,-1 0 0,1 1 0,0-1 0,0 0 0,0 0 0,1 0-1,-1 0 1,1 0 0,0-1 0,0 1 0,0-1 0,1 0 0,-1 1 0,1-2 0,0 1-1,-1 0 1,1-1 0,1 0 0,-1 0 0,0 0 0,9 3 0,2-2-7,0-1 0,0 0 0,0-1 1,0-1-1,0 0 0,0-1 0,0-1 1,0 0-1,0-1 0,-1 0 0,1-1 0,-1-1 1,24-11-1,0-3 12,-2-1 0,0-1 0,57-47 0,-40 26 34,-1-3 0,-3-2 1,-2-2-1,-2-2 0,-2-2 0,36-60 0,-60 84 1,-3-1-1,0-1 0,-2-1 0,-1 0 1,-2-1-1,-1 0 0,-2 0 0,-1-1 0,-2 0 1,-1-1-1,-1 1 0,-2-1 0,-6-60 1,-6 35 18,-2 0 0,-3 1 0,-2 0 0,-3 2 1,-52-101-1,19 61 47,-4 2 0,-94-118 0,63 106-36,-4 4 0,-5 4-1,-171-133 1,134 132-45,-4 7 1,-242-122-1,178 122-112,-4 9 0,-3 9 0,-3 10 0,-429-73 0,400 106-220,0 11-1,-1 11 0,0 11 0,0 10 1,0 10-1,2 11 0,-394 105 0,-165 133-11,19 48 67,513-206 142,253-106 94,-293 112-617,301-116 574,-1 1 0,1-2 0,-1 1 0,1-1 0,-1 0 0,-12 0 0,19-1 56,0 0-1,1 0 1,-1 0-1,1 0 1,-1 0-1,0 0 1,1 0-1,-1-1 1,1 1-1,-1 0 1,0 0-1,1 0 1,-1-1-1,1 1 1,-1 0-1,1-1 1,-1 1-1,1 0 1,-1-1-1,1 1 1,-1-1-1,1 1 1,0-1-1,-1 1 1,1-1-1,0 1 1,-1-1-1,1 1 1,0-1-1,-1 1 0,1-1 1,0 0-1,0 1 1,0-1-1,0 1 1,0-1-1,0 0 1,0 1-1,0-1 1,0 1-1,0-1 1,0 0-1,0 1 1,0-1-1,0 1 1,0-1-1,1 0 1,-1 1-1,0-1 1,0 1-1,1-1 1,10-20-8,2 0-1,0 2 1,1 0 0,1 0 0,0 1 0,21-18 0,-13 11 27,642-613 915,49 36-322,-568 482-509,2539-1951 519,-2550 1978-427,67-51 909,-187 130-620,-15 14-472,0 0-1,0 0 1,0 0 0,0-1 0,0 1 0,0 0 0,0 0-1,0 0 1,0 0 0,0 0 0,0-1 0,0 1-1,0 0 1,-1 0 0,1 0 0,0 0 0,0 0-1,0 0 1,0-1 0,0 1 0,0 0 0,0 0-1,0 0 1,0 0 0,0 0 0,-1 0 0,1 0 0,0 0-1,0-1 1,0 1 0,0 0 0,0 0 0,0 0-1,0 0 1,-1 0 0,1 0 0,0 0 0,0 0-1,0 0 1,0 0 0,0 0 0,-1 0 0,1 0-1,0 0 1,0 0 0,0 0 0,0 0 0,0 0 0,-1 0-1,1 0 1,0 0 0,0 0 0,0 0 0,-39 10 388,-13 9-307,1 2 0,-66 39-1,80-41-113,-195 109-242,-502 305-540,364-213 523,-1093 683-1117,68 88-85,1000-658 1561,370-308-119,-36 46 0,58-68 30,1 0-1,-1 0 0,1 0 1,0 1-1,0-1 1,0 1-1,1 0 0,-1-1 1,1 1-1,0 0 1,-1 5-1,2-8 10,0 0 1,0-1-1,0 1 0,0 0 1,1 0-1,-1-1 0,0 1 1,0 0-1,1-1 0,-1 1 1,0 0-1,1-1 0,-1 1 1,1 0-1,-1-1 0,1 1 1,-1-1-1,1 1 0,-1-1 1,1 1-1,0-1 0,-1 1 1,1-1-1,-1 0 0,1 1 1,0-1-1,0 0 1,-1 1-1,1-1 0,0 0 1,-1 0-1,1 0 0,0 0 1,0 0-1,0 0 0,9 0-24,0-1 0,0-1 0,0 0 0,-1 0 0,1-1 0,-1 0-1,0-1 1,17-8 0,41-24 73,-1-4 0,-3-2-1,-1-3 1,80-76 0,218-245 140,393-509 41,-463 528-102,-26 32 0,624-712 301,-835 970 33,-39 39-104,-14 18-346,0 0-1,0 0 0,0 0 1,0 0-1,0 0 1,0 0-1,0 0 0,0 0 1,0-1-1,0 1 1,0 0-1,0 0 0,1 0 1,-1 0-1,0 0 1,0 0-1,0 0 0,0 0 1,0-1-1,0 1 1,0 0-1,0 0 0,0 0 1,0 0-1,0 0 0,0 0 1,0 0-1,0-1 1,0 1-1,0 0 0,0 0 1,-1 0-1,1 0 1,0 0-1,0 0 0,0 0 1,0 0-1,0-1 1,0 1-1,0 0 0,0 0 1,0 0-1,0 0 1,0 0-1,0 0 0,-1 0 1,1 0-1,0 0 1,0 0-1,0 0 0,0 0 1,0 0-1,0 0 1,0 0-1,0 0 0,-1 0 1,1 0-1,0 0 1,0 0-1,0 0 0,0 0 1,0 0-1,0 0 1,-1 0-1,-33 17 431,1 6-343,0 1 0,1 2-1,-50 53 1,53-50-104,-576 660-355,542-613 351,-884 1175-29,707-890-158,-310 621 0,404-632 15,120-275 89,-29 131 1,51-182 69,1 0 1,1 1-1,1-1 0,1 1 1,4 25-1,-4-42 13,2 1-1,-1-1 1,2 1 0,-1-1-1,1 1 1,0-1-1,0 0 1,1 0 0,0-1-1,1 1 1,0-1-1,0 0 1,0 0 0,13 11-1,-11-12-2,1-1 0,0 0 0,1-1 0,-1 0 0,1 0 0,0-1 0,0 0 1,0-1-1,0 0 0,0 0 0,0-1 0,1 0 0,11 0 0,2-2-7,-1 0 1,0-1 0,0-2-1,0 0 1,27-9 0,12-10 64,0-2-1,-2-3 1,-2-2 0,0-3 0,57-44 0,257-225 363,-41 0-45,749-788 261,-587 582-560,1193-1233 10,-1325 1391 95,-212 225 701,-298 255-381,-677 695-749,637-630 269,-791 860 86,750-780-103,-383 602 1,484-632-49,54-69-99,73-165 121,0-1 0,0 1 1,1 0-1,-1 18 0,3-26 18,0 1 0,0-1 0,0 0 0,1 0 0,-1 0 0,1 0-1,0 0 1,0 0 0,0 0 0,0 0 0,0 0 0,0 0 0,3 3 0,-3-5 3,1 1 1,0 0-1,-1-1 0,1 1 1,0-1-1,0 0 1,0 0-1,0 1 1,0-1-1,0 0 0,0-1 1,0 1-1,0 0 1,0 0-1,0-1 0,4 1 1,1-1-13,-1 0-1,1 0 1,0 0 0,0-1-1,-1 0 1,12-3 0,11-6 28,-2-1 0,0-1-1,0-1 1,-1-2 0,-1 0 0,0-2 0,33-29-1,-43 34 23,513-465 582,-354 307-488,1112-1083-94,-46-36 44,-1190 1234-47,88-95 92,158-223 0,-278 346-64,-12 21-20,0-1 0,0 0 1,-1 0-1,-1-1 0,1 1 0,-1-1 0,0 0 0,-1 0 0,0-1 0,0 1 0,-1-1 1,0 1-1,-1-1 0,1-10 0,-2 18-20,0 1 1,0-1-1,0 0 1,0 0-1,0 0 1,0 0-1,0 0 1,0 0-1,-1 1 0,1-1 1,0 0-1,-1 0 1,1 0-1,-1 1 1,1-1-1,-1 0 1,1 0-1,-1 1 1,1-1-1,-1 0 0,0 1 1,0-1-1,1 1 1,-1-1-1,0 1 1,0-1-1,1 1 1,-1 0-1,0-1 1,0 1-1,0 0 1,0-1-1,1 1 0,-1 0 1,0 0-1,0 0 1,-1 0-1,-8 1-7,0 0 0,1 0 0,-1 1 0,1 0 1,0 1-1,0 0 0,0 1 0,-10 5 0,-90 50-127,100-54 118,-582 398-513,19 65 462,156-103 270,-587 669 0,757-727-191,86-83-85,128-174-41,3 1-1,-35 86 0,61-129 92,-6 14-76,0 1 0,2 0 1,-6 31-1,12-47 60,0-1-1,1 0 0,0 0 1,0 0-1,0 0 0,1 0 1,-1 1-1,2-1 0,-1 0 1,1 0-1,-1 0 0,2-1 1,-1 1-1,1 0 0,-1-1 1,2 0-1,5 8 0,-7-9 12,1-1-1,0 0 0,1 1 1,-1-1-1,0-1 1,1 1-1,0 0 0,0-1 1,-1 0-1,1 0 0,1 0 1,-1-1-1,0 1 1,0-1-1,1 0 0,-1 0 1,0 0-1,1-1 1,-1 1-1,9-1 0,2-2-3,-2-1 0,1 0 0,0 0 0,-1-2 0,23-9 0,-2-2 40,-1-1 1,-1-1-1,53-40 1,84-86 153,385-406 137,-31-35-269,992-1324 253,-1226 1494 921,-285 409-1166,23-41 482,-27 46-514,0 1 0,1-1 0,-1 1 0,0-1 0,0 1 1,0 0-1,0-1 0,1 1 0,-1-1 0,0 1 0,0-1 0,0 1 0,0-1 0,0 1 0,0-1 0,0 1 0,0-1 0,-1 1 0,1-1 0,0 1 0,0-1 0,0 1 0,0-1 0,-1 1 0,1 0 0,-1-1 0,-19 5 152,6 3-191,-1 2 0,2-1 0,-1 2 0,1 0 0,0 1 0,-18 19 0,-3 4-63,-362 381-472,23 30 441,321-382 112,-511 648-14,54 25-103,476-683-19,2 1-1,-44 107 1,73-157 110,0 1 1,1-1 0,0 0 0,-1 0-1,1 1 1,1-1 0,-1 1 0,1-1-1,0 0 1,0 1 0,0-1 0,0 1 0,1-1-1,0 1 1,0-1 0,3 9 0,-3-11 16,1-1 0,0 1 1,-1 0-1,1 0 0,0-1 1,0 1-1,1-1 1,-1 0-1,0 0 0,0 0 1,1 0-1,-1 0 1,0 0-1,1 0 0,-1-1 1,1 1-1,-1-1 1,1 0-1,-1 0 0,1 0 1,-1 0-1,1 0 1,-1 0-1,1-1 0,-1 1 1,5-2-1,10-3 4,0-1-1,0 0 1,0-1-1,-1-1 1,0 0-1,0-1 1,-1-1-1,0-1 0,17-16 1,-24 21 20,63-51 79,111-116-1,46-90 35,-210 242-110,507-669 172,-37-36-32,-434 643-123,214-364 274,-263 437-278,2-1 41,-1-1 0,-1 1 1,0-1-1,0 0 0,-1-1 0,-1 1 1,4-23-1,-7 35-55,0-1 0,0 0 1,0 1-1,0-1 0,-1 0 1,1 1-1,0-1 0,0 0 1,-1 1-1,1-1 0,0 1 1,-1-1-1,1 0 1,-1 1-1,1-1 0,0 1 1,-1-1-1,1 1 0,-1-1 1,0 1-1,1 0 0,-1-1 1,1 1-1,-1 0 0,0-1 1,1 1-1,-1 0 0,0 0 1,1-1-1,-1 1 0,0 0 1,1 0-1,-1 0 0,0 0 1,1 0-1,-1 0 0,0 0 1,1 0-1,-1 0 0,0 1 1,1-1-1,-2 0 0,-36 14 52,-3 13-147,2 0 0,1 3 0,-64 64 0,-341 384-331,19 37 391,359-435 36,-816 1070 305,812-1049-289,-64 126 0,127-216-50,-1 1 0,2-1 0,0 1 0,0 0 0,1 0 0,1 1 0,0-1 0,1 1 0,0 0 0,1 0 0,0 20 0,2-30 17,0 0 0,0 0 0,0-1 0,1 1 0,-1 0-1,1 0 1,0-1 0,-1 1 0,1-1 0,0 1 0,1-1 0,-1 0-1,0 0 1,1 0 0,-1 0 0,1 0 0,-1 0 0,1-1 0,0 1-1,0-1 1,0 0 0,0 0 0,0 0 0,0 0 0,0 0 0,0-1-1,0 0 1,0 1 0,0-1 0,0 0 0,1 0 0,3-1 0,12-2 19,1-1 1,-1 0 0,0-2 0,0 0 0,-1-1 0,1-1 0,-2 0 0,1-2-1,31-22 1,28-23 69,-3-3 0,80-81 0,129-157 42,-264 276-116,525-597 82,525-776 1,-766 921 104,-283 437-153,30-60 82,-46 85-81,0 0 1,-1 0 0,0 0 0,-1-1 0,0 1 0,-1-1 0,0-17 0,0 25-31,-1 1 1,0 0 0,0 0 0,0-1 0,-1 1 0,1 0 0,0 0-1,-1-1 1,0 1 0,1 0 0,-1 0 0,0 0 0,0 0 0,0 0 0,0 0-1,-1 0 1,1 0 0,0 1 0,-1-1 0,1 0 0,-1 1 0,0-1 0,1 1-1,-5-3 1,1 3-3,0-1 1,0 1-1,-1 0 0,1 0 0,0 1 0,0 0 0,-1 0 0,1 0 1,0 0-1,-7 2 0,-8 1-24,0 1 1,1 0-1,-1 2 0,1 0 0,-29 15 1,-90 57-195,127-72 195,-217 152-268,9 21 116,-233 248-1,-152 261 137,414-444-18,-169 289 0,264-369-167,6 5-1,-129 348 1,186-413-33,-23 128-1,42-161 45,-6 95-1,18-140 147,1 0-1,1 0 0,2 0 1,0 0-1,2 0 1,14 47-1,-15-63 46,-1-1 0,1 1 0,1-1 1,0 0-1,0 0 0,0 0 0,1-1 0,1 0 0,-1 0 1,1 0-1,1-1 0,-1 0 0,1-1 0,1 0 0,-1 0 1,1 0-1,13 5 0,-10-6 19,1-2 0,0 1 1,-1-2-1,1 0 0,0 0 0,0-1 0,0-1 1,0 0-1,0-1 0,0 0 0,0-1 1,0 0-1,-1-1 0,15-5 0,10-6 61,0-1 0,0-2 0,-2-1 0,0-2 0,-1-2 0,49-40 0,5-13 154,84-95 0,63-91 99,255-371 0,151-329-227,-574 857-78,430-691 28,-43-22 771,-418 740-349,-35 75-436,-1 0 1,1 0-1,0 0 0,-1 1 1,1-1-1,-1 0 0,0 0 1,1 0-1,-1 0 0,0 0 1,0 0-1,0 0 0,-1 0 1,1-2-1,-1 4-19,0 0 0,0-1 1,1 1-1,-1 0 0,0-1 0,0 1 0,1 0 1,-1 0-1,0-1 0,0 1 0,0 0 0,1 0 0,-1 0 1,0 0-1,0 0 0,0 0 0,0 0 0,1 1 1,-1-1-1,0 0 0,0 0 0,1 1 0,-1-1 1,0 0-1,0 1 0,1-1 0,-1 1 0,0-1 1,1 1-1,-1-1 0,1 1 0,-1-1 0,0 1 1,0 1-1,-27 20-54,1 2 1,0 0-1,2 2 1,-30 41-1,-338 470-536,24 40 495,-129 281-31,377-620-117,-153 432 0,269-656 223,-12 33-85,2 1 0,2 0-1,2 1 1,2 0 0,-4 63 0,13-104 44,0 1 1,0 0 0,1 0 0,0-1-1,1 1 1,0 0 0,0-1 0,1 0 0,0 1-1,0-1 1,6 10 0,-6-15 25,-1 0 0,1 0-1,0 0 1,0 0 0,0 0 0,0-1 0,0 1 0,0-1 0,1 0-1,-1 0 1,1 0 0,0-1 0,-1 1 0,1-1 0,0 0-1,0 0 1,0 0 0,0-1 0,0 1 0,0-1 0,0 0 0,0 0-1,0 0 1,0-1 0,0 1 0,0-1 0,5-2 0,4 0 11,-1-1 1,1 0 0,-1-1-1,0-1 1,0 0-1,17-12 1,1-3 56,42-40 1,12-22 94,100-124 0,61-118 46,390-650 53,-79-49 27,-368 608 348,-175 383-496,-7 20-25,-1 0 0,0 0-1,-1 0 1,0-1 0,-1 0-1,-1 1 1,0-1 0,-1 0-1,-1-20 1,0 32-75,1 1 0,-2 0 0,1-1 1,0 1-1,0-1 0,0 1 0,-1-1 0,1 1 0,-1 0 1,1-1-1,-1 1 0,1 0 0,-1 0 0,0-1 1,0 1-1,1 0 0,-1 0 0,0 0 0,0 0 0,0 0 1,0 0-1,-1 0 0,1 0 0,0 0 0,0 1 1,0-1-1,-2 0 0,-1 0-5,0 1 0,1 0 1,-1 0-1,1 0 0,-1 1 0,1-1 0,-1 1 1,1 0-1,-1 0 0,-4 2 0,-12 5-47,0 1-1,0 1 1,1 1-1,1 1 1,0 1-1,1 0 0,0 1 1,-20 22-1,13-14-14,-98 99-196,-144 182 1,-291 439 109,42 28 25,482-718 103,-348 551-82,46 19 238,322-594-132,-1-2-13,2 0 0,1 1 0,1 0 0,1 1 0,1 0 0,2 0 0,-4 33-1,10-58-7,-1 1-1,1-1 0,0 0 0,0 1 1,0-1-1,0 0 0,1 1 1,-1-1-1,1 0 0,0 1 0,0-1 1,0 0-1,0 0 0,1 0 0,-1 0 1,1 0-1,0 0 0,0 0 0,0 0 1,0-1-1,0 1 0,0-1 0,1 1 1,0-1-1,-1 0 0,1 0 0,4 2 1,-1-2-4,1-1 0,-1 1 0,1-1-1,0-1 1,-1 1 0,1-1 0,0 0 0,-1-1 0,1 1 0,0-1 0,-1-1 0,1 1 0,-1-1 0,11-4 0,16-8 26,-1 0 1,-1-2-1,0-2 1,-2 0-1,0-2 1,30-27-1,153-157 123,-55 28-68,-8-6-1,133-214 0,218-427 7,-381 618-46,306-501 253,-325 542-23,-77 127-152,-11 19 59,-2 0-1,16-34 1,-23 40 54,-9 14-127,-15 21-41,21-23-52,-364 495-518,291-388 483,-858 1336 89,885-1366-65,-4 5-86,4 1 1,3 3-1,-35 103 1,72-172 15,-10 40-151,15-54 195,1 0 1,-1 0-1,1 0 0,0 1 1,0-1-1,0 0 1,1 0-1,-1 0 1,1 0-1,0 0 0,0 0 1,0 0-1,0 0 1,0 0-1,3 4 1,-3-6 16,0 0 0,0 0 0,0 1 0,0-1 0,0 0 0,0 0 0,1 0 0,-1 0 0,0-1 1,1 1-1,-1 0 0,0 0 0,1-1 0,-1 1 0,1-1 0,0 1 0,-1-1 0,1 0 0,-1 0 0,1 1 0,-1-1 1,1 0-1,0-1 0,-1 1 0,1 0 0,2-1 0,44-18-137,-45 18 144,24-15 17,-1-2-1,-1 0 1,-1-1 0,-1-2 0,0 0-1,32-41 1,237-298 250,-23-24-155,-119 167-89,-123 179-8,612-919 159,-600 894 45,49-115 1,-81 163-119,-5 12-57,0 0 0,0-1 1,0 1-1,-1 0 0,1-1 1,-1 0-1,0 1 1,0-1-1,0 0 0,-1 1 1,1-1-1,-1 0 0,0 0 1,0 1-1,0-1 0,-1 0 1,1 0-1,-1 1 1,-1-6-1,1 8-20,0 0 0,1 0 0,-1 1 0,0-1 0,0 0 0,0 1-1,0-1 1,0 1 0,0-1 0,0 1 0,0-1 0,0 1 0,0-1 0,0 1 0,0 0 0,0 0 0,0-1 0,0 1 0,0 0 0,0 0-1,0 0 1,0 0 0,0 0 0,-1 1 0,1-1 0,0 0 0,0 0 0,0 1 0,-1 0 0,-35 17 29,33-15-32,-25 16-65,1 2 0,0 1 0,2 1 1,-44 50-1,51-53 22,-332 406-372,71-49 403,-250 446 0,361-509 65,144-259-81,2 0 0,3 2 0,-24 104 0,42-149-18,-1 1-1,2-1 1,0 1 0,1 0-1,0 0 1,1 0-1,0-1 1,1 1 0,0 0-1,1-1 1,1 1-1,9 22 1,-10-29 18,0-1 0,1 0 0,0 0 0,0 0 0,0 0 0,0 0 0,1-1 0,0 0 0,0 0 0,0 0 0,0-1 0,1 1 0,-1-1 0,1-1 0,0 1 0,0-1 0,0 0 0,0 0 0,0-1 0,1 1 0,-1-1 0,0-1 0,0 1 0,1-1 0,-1 0 0,10-2 0,3-1 32,0 0-1,0-2 0,-1 0 0,0-1 0,0 0 0,-1-2 1,1 0-1,-2-1 0,22-15 0,13-12 93,70-65-1,15-29 16,-7-6 0,192-257-1,157-349-42,-447 688-64,181-322 66,-31-9 285,-171 362-298,-6 16-27,-1 0 0,0-1 0,0 1 0,-1 0 0,0-1 0,0 0 0,0 1 0,-1-1 0,-1 0 0,1 0-1,-1 0 1,-1-9 0,1 16-30,0 0 0,-1 0 1,1 0-1,0 0 0,0 0 0,-1 0 0,1 0 0,0 0 0,-1 0 0,1 0 0,-1 1 0,1-1 0,-1 0 0,1 0 0,-1 0 0,0 1 0,1-1 0,-1 0 0,0 1 0,0-1 0,0 1 0,1-1 0,-1 1 0,0-1 0,0 1 1,0 0-1,0-1 0,0 1 0,0 0 0,-1-1 0,-1 2-1,-1-1 0,1 0 1,0 1-1,-1 0 0,1-1 0,0 2 1,0-1-1,-5 2 0,-9 6-40,1 1-1,0 0 1,1 1-1,1 1 1,-1 0-1,2 1 1,-23 27-1,16-18-16,-90 103-213,-115 172 1,-70 157 145,-37 114 24,244-397-59,-92 251 0,169-393 81,2 1 0,0 0 0,2 1 0,2-1 0,-3 33 0,8-59 53,0-1-1,-1 0 0,1 1 0,0-1 0,1 0 0,-1 1 0,0-1 0,1 0 0,0 1 0,0-1 1,0 0-1,0 0 0,1 0 0,-1 0 0,1 0 0,-1 0 0,1 0 0,0 0 0,0-1 0,1 1 1,-1-1-1,0 1 0,1-1 0,0 0 0,-1 0 0,1 0 0,0-1 0,0 1 0,0 0 0,0-1 1,0 0-1,6 2 0,1-2 0,0 0 0,-1-1 1,1 0-1,0 0 0,0-1 0,-1 0 1,1-1-1,-1 0 0,1-1 1,12-4-1,12-8 47,-1 0 0,-1-2 0,0-2 1,-1-1-1,-1-1 0,52-48 0,150-178 180,-79 58-58,156-251-1,77-232 204,-369 640-308,6-10 117,-2-1 0,-1-1 1,20-69-1,-38 96 90,-7 16-57,-17 31-129,-47 137-483,53-126 339,-524 1574-481,324-909-553,211-683 1009,5-23 99,0 0 0,0 1 0,0-1 0,0 0 0,0 0 0,0 0 0,1 0 1,-1 1-1,0-1 0,0 0 0,0 0 0,0 0 0,0 1 0,0-1 0,0 0 0,0 0 0,0 0 0,0 0 0,1 1 0,-1-1 0,0 0 1,0 0-1,0 0 0,0 0 0,0 0 0,1 0 0,-1 0 0,0 1 0,0-1 0,0 0 0,0 0 0,1 0 0,-1 0 0,0 0 0,0 0 0,0 0 1,1 0-1,-1 0 0,0 0 0,0 0 0,0 0 0,1 0 0,-1 0 0,0 0 0,0 0 0,0 0 0,0 0 0,1-1 0,3-1-16,0-1 0,-1 0 0,1 0 0,-1 0 0,1 0 0,-1-1 0,5-6 0,60-87 179,-4-3 0,67-141 0,-86 155-92,164-327 101,-17-9 1,207-671 0,-389 1059-144,0 4 40,-2 0 1,0 0 0,-2 0-1,-2-1 1,2-41 0,-6 68-43,0 0 0,0 0 0,0 0 0,-1 0 0,1 1 0,-1-1 0,0 0 0,0 0 1,-1 1-1,1-1 0,-1 0 0,1 1 0,-1 0 0,-1-1 0,1 1 0,-3-4 0,2 6-17,1-1-1,0 1 1,0 0-1,-1-1 0,1 1 1,-1 1-1,1-1 1,-1 0-1,1 0 0,-1 1 1,1 0-1,-1-1 1,0 1-1,1 0 0,-1 0 1,1 1-1,-1-1 1,0 0-1,1 1 0,-1 0 1,1-1-1,-1 1 1,1 0-1,0 0 0,-1 1 1,-2 1-1,-14 9-61,0 1-1,1 0 1,1 1-1,0 1 0,2 1 1,-1 0-1,2 1 1,-17 24-1,-57 85-221,-101 192-1,-54 167 154,176-347 118,-550 1195 322,595-1283-306,-102 248 103,92-212-158,-27 121 0,58-203 18,0-1-1,0 1 0,1 0 1,-1-1-1,1 1 1,0 0-1,0-1 1,0 1-1,1 5 1,0-9 19,-1 1 1,0-1-1,0 0 1,0 1 0,1-1-1,-1 0 1,0 1-1,0-1 1,1 0-1,-1 1 1,0-1 0,1 0-1,-1 0 1,0 1-1,1-1 1,-1 0-1,0 0 1,1 0 0,-1 1-1,1-1 1,-1 0-1,0 0 1,1 0-1,-1 0 1,1 0 0,-1 0-1,0 0 1,1 0-1,-1 0 1,1 0-1,-1 0 1,0 0 0,1 0-1,-1 0 1,1-1-1,-1 1 1,0 0-1,1 0 1,-1 0 0,0 0-1,1-1 1,-1 1-1,1-1 1,5-4-26,1 0 1,-1 0-1,-1-1 1,1 0-1,-1 0 0,0-1 1,5-8-1,28-47 148,53-119-1,17-87 23,-83 202-131,88-235-184,84-363 0,-182 601 159,-3 0 0,6-92 0,-17 149 56,-1 0 0,0 0 1,-1 0-1,0 0 0,0 0 1,0 0-1,0 0 0,-1 0 0,0 0 1,0 0-1,-1 0 0,-5-8 1,7 12-15,-1 1 1,1-1 0,-1 0-1,0 1 1,1-1 0,-1 1-1,0 0 1,0 0 0,0-1-1,0 1 1,0 0 0,-1 1-1,1-1 1,0 0 0,0 1-1,-1-1 1,1 1 0,0 0-1,0-1 1,-1 1 0,1 0-1,0 1 1,-1-1 0,1 0-1,0 1 1,0-1 0,-1 1-1,1 0 1,0-1 0,0 1-1,0 0 1,-3 2 0,-5 3-17,1-1 0,0 1 0,0 1 0,0 0 0,1 0 0,0 0 0,0 1 0,-11 16 0,-3 7-92,-21 39 0,39-63 76,-46 87-91,5 1 1,-37 111 0,-49 210 101,94-293 8,-7 27-1,-100 297-67,137-428 29,-17 38-18,22-54 22,1 1 0,-1-1-1,0 0 1,-1 0 0,1 0 0,0 0-1,-1 0 1,0-1 0,1 1-1,-1-1 1,0 0 0,-4 3 0,6-5 13,1 0 0,-1 1 1,1-1-1,-1 0 0,1 0 0,-1 0 1,0 0-1,1 0 0,-1 0 1,1 0-1,-1 0 0,1 0 0,-1 0 1,1 0-1,-1 0 0,0 0 0,1-1 1,-1 1-1,1 0 0,-1 0 1,1 0-1,-1-1 0,1 1 0,-1 0 1,1-1-1,0 1 0,-1 0 1,1-1-1,-1 1 0,1-1 0,0 1 1,-1-1-1,1 0 0,-11-21-193,9 17 137,-14-43-188,2 0 0,-12-71 0,-4-106 39,25 185 173,-50-791-247,20 206 398,33 596-93,-19-163 151,15 162-72,0 1 0,-2 1 0,0-1 0,-18-36 0,23 59-69,1 1 0,-1-1-1,1 1 1,-2 0-1,1 0 1,0 0-1,-1 0 1,0 0-1,0 1 1,-1 0 0,1 0-1,-1 0 1,0 0-1,0 1 1,0 0-1,0 0 1,-1 0-1,1 0 1,-1 1 0,1 0-1,-1 0 1,0 1-1,0 0 1,0 0-1,0 0 1,0 1 0,0-1-1,0 2 1,0-1-1,0 0 1,0 1-1,0 0 1,0 1-1,0 0 1,0-1 0,0 2-1,1-1 1,-1 1-1,1-1 1,0 2-1,-5 3 1,-13 8-51,0 2 0,2 0 0,0 1 0,1 1-1,1 2 1,-27 35 0,-87 149-103,-22 82 206,-151 392 0,286-631-63,-89 239 75,97-248-110,2 0-1,1 0 1,2 1 0,2 0-1,0 57 1,5-85-12,1 0 0,0 0 0,1 0 1,6 22-1,-7-30 24,0-1 0,0 0-1,1 0 1,-1 0 0,1 0 0,-1 0 0,1-1 0,0 1-1,0 0 1,1-1 0,-1 1 0,0-1 0,1 0-1,-1 0 1,1 0 0,0 0 0,0 0 0,0 0 0,0-1-1,0 0 1,0 1 0,5 0 0,-2-1 3,1-1 1,-1 1-1,1-2 1,0 1-1,-1 0 1,1-1-1,-1-1 1,0 1-1,1-1 1,-1 0-1,0 0 1,0-1-1,0 1 1,11-8-1,3-4 4,0 0 1,30-28-1,-13 7 3,-2-3-1,-2 0 1,55-85-1,66-144-10,-129 220 10,24-44 5,147-279 25,-33-6 157,-153 348-133,15-49 93,-24 71-103,1 0 0,-1 0 0,-1 0 0,1-1 0,-1 1 0,0 0 0,-1 0 0,1 0 0,-3-10 0,3 14-25,-1 1-1,1-1 1,-1 1 0,0-1 0,1 1-1,-1 0 1,0-1 0,0 1 0,0 0-1,0 0 1,0 0 0,0-1-1,0 1 1,0 0 0,-1 0 0,1 1-1,0-1 1,-1 0 0,1 0 0,0 1-1,-4-2 1,2 1-4,-1 1 0,1-1 0,-1 1 0,0 0 0,1 0 0,-1 0 1,0 0-1,1 0 0,-5 2 0,-6 2-21,0 0 1,0 1 0,-22 12-1,-5 6-13,2 2 0,0 1 0,1 3 0,2 1 0,-50 53 0,-146 193 99,-393 654-476,612-910 358,10-17 13,1 1 0,0-1 0,-1 1 0,1-1 0,1 1 0,-1 0 0,0 0 0,1 0 0,0 0 0,0 0 0,-1 6 0,2-10 18,0 0 0,1 0-1,-1 1 1,0-1 0,0 0 0,1 0 0,-1 1-1,0-1 1,0 0 0,1 0 0,-1 0 0,0 0 0,1 1-1,-1-1 1,0 0 0,1 0 0,-1 0 0,0 0 0,1 0-1,-1 0 1,0 0 0,1 0 0,-1 0 0,0 0-1,1 0 1,-1 0 0,0 0 0,1 0 0,-1 0 0,0 0-1,1 0 1,-1-1 0,0 1 0,0 0 0,1 0-1,-1 0 1,0 0 0,1-1 0,-1 1 0,0 0 0,0 0-1,1-1 1,-1 1 0,0 0 0,0 0 0,0-1-1,0 1 1,1-1 0,19-13-121,24-29 92,-1-3 0,-2-1-1,65-101 1,-66 91 32,383-611 133,-352 550-100,-33 53 230,3 2-1,3 1 1,85-94 589,-139 162-565,-18 13-50,-29 36-241,2 2 0,2 2 0,-76 113 0,74-98 13,-273 393-4,139-195-449,178-256 386,-54 69-384,59-78 367,-1 0 0,1 0 1,-1-1-1,-1 0 0,1 0 0,-1-1 1,0 0-1,-16 7 0,22-11 65,0-1-1,1 0 1,-1 1-1,0-1 1,1 0-1,-1 0 1,0 0-1,1 0 1,-1 0-1,0 0 1,0-1-1,1 1 1,-1-1 0,0 1-1,1-1 1,-1 1-1,1-1 1,-1 0-1,1 0 1,-1 0-1,1 0 1,0 0-1,-1 0 1,1 0-1,0 0 1,0-1-1,-1 1 1,1 0-1,0-1 1,1 1-1,-1-1 1,-1-2-1,-3-6-39,0-1-1,0 0 1,-4-19-1,8 25 38,-55-270-373,14 49 373,33 188 55,-3 0-1,-1 0 0,-29-59 0,36 85 9,-1 1 0,1 1 0,-2-1-1,0 1 1,0 0 0,-1 1 0,0 0-1,0 0 1,-1 1 0,0 0-1,-1 1 1,0 0 0,0 0 0,0 1-1,-1 1 1,-17-6 0,10 6-2,1 1-1,0 1 1,-1 1-1,0 1 1,0 0 0,1 1-1,-1 1 1,0 1 0,1 1-1,-31 7 1,26-3-53,-1 1 0,1 0 0,0 2 1,1 0-1,0 2 0,1 0 0,0 2 0,1 0 1,1 1-1,-35 35 0,29-21-49,1 0 1,2 1-1,1 2 1,1 0-1,2 1 1,-22 54 0,15-27-194,2 2 1,4 1-1,2 0 1,2 2 0,-5 65-1,19-118 171,1 0 0,0 0 0,1 0 1,2 16-1,-3-27 75,0 1 0,0-1 0,1 0 0,-1 1 0,0-1 0,1 1 0,-1-1 0,1 0 0,0 1 0,-1-1 0,1 0 0,0 1 1,0-1-1,-1 0 0,1 0 0,0 0 0,0 0 0,0 0 0,1 0 0,-1 0 0,0 0 0,0 0 0,0-1 0,1 1 0,-1 0 0,0-1 1,1 1-1,-1-1 0,1 1 0,-1-1 0,0 0 0,1 0 0,-1 0 0,1 0 0,-1 0 0,1 0 0,-1 0 0,1 0 0,-1 0 0,1 0 1,-1-1-1,0 1 0,3-2 0,18-9 28,0-1 1,-1-1-1,-1-1 0,0-1 1,-1 0-1,-1-2 1,22-23-1,19-16 21,226-221 5,-220 204-43,-4-2 1,59-94-1,-96 132 8,84-142 33,-92 147 20,-1 1 0,-1-2 0,17-60 0,-30 89-40,0 0-1,0-1 1,-1 1-1,1 0 1,-1-1 0,0 1-1,0-1 1,0 1-1,-1 0 1,1-1-1,-2-3 1,1 6-13,0 0 1,0 1-1,0-1 0,0 1 1,0-1-1,-1 1 0,1-1 1,0 1-1,-1 0 0,1 0 1,0-1-1,-1 1 0,0 0 1,1 0-1,-1 0 0,0 1 1,1-1-1,-1 0 0,0 1 1,0-1-1,0 1 0,1 0 1,-1-1-1,0 1 0,0 0 1,0 0-1,0 0 0,0 0 1,-2 1-1,-8 0-13,1 1 1,-1 0-1,1 1 0,-1 0 0,1 1 1,0 0-1,0 1 0,-16 10 1,-81 59-180,103-70 171,-175 146-193,-276 297 1,108-69-177,-246 252-868,441-483 969,-6-7 0,-187 125 0,308-238 499,-2-1 0,0-2 1,-68 29-1,106-52-203,1-1-1,-1 1 1,0 0 0,0-1-1,0 1 1,-1-1 0,1 0-1,0 1 1,0-1 0,0 0-1,0 0 1,0 0-1,0-1 1,0 1 0,0 0-1,0-1 1,0 1 0,0-1-1,-3-1 1,4 1-8,0-1 1,0 1-1,0-1 0,0 1 1,0-1-1,0 1 1,1-1-1,-1 1 0,1-1 1,-1 0-1,1 1 0,-1-1 1,1 0-1,0 1 0,0-1 1,0 0-1,0 1 1,0-1-1,0 0 0,0 0 1,0 1-1,1-1 0,0-2 1,11-33 89,1 0 0,1 1 0,3 0 0,34-56 0,448-672 762,61 29-195,853-1013-715,-884 1103 28,-129 160-35,472-595-314,-628 732 328,-187 247 123,-53 93-67,0-1 1,-1 0-1,0 0 1,0 0-1,-1 0 1,0-1-1,-1 1 1,1-14-1,-3 19-8,0-1 0,0 1 0,0-1 0,0 1 0,-1 0 0,0 0 0,0 0 0,0 0 1,-1 0-1,1 0 0,-1 0 0,0 1 0,0-1 0,0 1 0,0 0 0,-1 0 0,1 0 0,-1 0 0,0 0 0,0 1 0,0 0 0,0 0 0,0 0 0,0 0 0,0 1 0,-1 0 0,1 0 0,-6-1 0,-19-2-18,1 1 1,0 2-1,0 1 0,-1 1 1,1 1-1,0 2 1,0 0-1,-37 12 0,-66 21-27,-202 84-1,-122 93 94,2 30 4,-692 497-1,-311 434-297,1155-905 205,-83 99 146,363-347-91,-35 46 0,55-68-22,1 1-1,-1-1 1,1 1 0,-1 0-1,1-1 1,-1 1-1,1 0 1,0-1-1,0 1 1,-1 0-1,1 0 1,0-1-1,0 1 1,0 0-1,0 0 1,0 0-1,0-1 1,0 1-1,0 0 1,0 0 0,0-1-1,0 3 1,16-1 12,-7-5-11,0 0 0,0 0 0,0-1 0,0 0 0,0 0 0,12-10 0,60-42-12,120-108 0,66-92-4,-253 241 14,1264-1313 3,79-78 3,-1319 1368-5,440-424 4,17 30 8,-488 426-12,51-41 17,88-54 0,-109 80 52,-75 49 6,19-15-74,-239 186-26,-1216 1015-341,174-132-1421,823-680 1694,428-362 159,10-9 1,2 2 0,-41 45 0,63-55-66,15-23-2,-1 1-1,1-1 1,0 0-1,0 1 1,0-1-1,0 0 1,0 1 0,-1-1-1,1 0 1,0 1-1,0-1 1,0 0 0,0 1-1,0-1 1,0 0-1,0 1 1,0-1-1,0 0 1,1 1 0,-1-1-1,0 0 1,0 1-1,0-1 1,0 0 0,0 1-1,0-1 1,1 0-1,-1 0 1,0 1-1,0-1 1,1 0 0,-1 1-1,3-1-2,0 1-1,0-1 1,0 0-1,0 0 1,0 0-1,0 0 1,0 0-1,-1-1 0,1 0 1,0 1-1,0-1 1,3-1-1,26-9 31,-1-2 0,0-1 0,0-1-1,34-24 1,-53 32-9,102-67 220,197-164-1,82-123-62,858-929 188,-306 300-241,500-339 97,-1319 1231 249,-839 767 15,-200 306-294,701-722-268,12 10 1,-172 296-1,233-290-193,136-263 261,-21 47-156,-19 64 0,38-100 82,0 0-1,2 0 1,0 0 0,1 1-1,1-1 1,1 0-1,0 1 1,3 17 0,-2-29 38,0-1 0,0 1 0,0 0 0,0-1 0,1 1 0,0-1 0,0 1 0,1-1 0,0 0 0,0 0 1,0 0-1,0 0 0,1-1 0,-1 1 0,1-1 0,0 0 0,1 0 0,-1 0 0,1-1 0,0 1 0,-1-1 1,12 5-1,-7-6 8,0 1 0,0-1 0,1-1 0,-1 1 0,1-2 1,-1 1-1,1-1 0,0-1 0,-1 0 0,1 0 0,-1-1 0,0 0 1,1 0-1,9-5 0,13-6 67,1-1-1,-2-2 1,0-2-1,-1 0 1,-1-2 0,46-40-1,148-162 324,399-515 212,-52-43-436,351-710 538,-890 1436-579,20-33 283,-4-1 0,68-183 1,-114 267-358,7-38 181,-8 41-192,0 0 0,0 0 0,-1 0 0,1 0-1,0 0 1,0 1 0,-1-1 0,1 0-1,0 0 1,-1 1 0,1-1 0,-1 0-1,1 0 1,-1 1 0,0-1 0,1 0-1,-1 1 1,0-1 0,1 1 0,-1-1 0,0 1-1,0-1 1,1 1 0,-1 0 0,0-1-1,0 1 1,0 0 0,0 0 0,1-1-1,-1 1 1,0 0 0,0 0 0,0 0 0,0 0-1,0 0 1,0 0 0,1 0 0,-1 0-1,0 1 1,0-1 0,0 0 0,0 0-1,1 1 1,-1-1 0,0 1 0,0-1-1,-1 1 1,-25 10-126,0 1 0,1 1-1,-42 27 1,-943 644-345,462-276 562,427-308-35,5 6 0,-133 153 0,226-230-99,0 0 1,2 1-1,2 1 0,0 1 0,-18 44 0,36-72 12,0 0 0,0 0 1,1 0-1,0 0 0,0 1 0,0-1 0,1 0 0,-1 1 0,1-1 0,0 1 0,0-1 0,1 0 0,-1 1 0,1-1 0,2 7 0,-2-8 9,0-1 1,1 0-1,-1 0 0,1 0 1,-1 0-1,1 0 1,0-1-1,0 1 0,-1 0 1,1-1-1,1 0 1,-1 1-1,0-1 0,0 0 1,0 0-1,1 0 1,-1 0-1,0 0 0,1-1 1,3 1-1,5 0-14,1 0 1,-1-1-1,1-1 0,0 0 0,-1 0 0,1-1 1,-1-1-1,0 0 0,0 0 0,16-8 0,17-10 54,-1-2-1,0-2 0,61-47 0,111-110 76,764-778 116,-657 629-188,-182 190-9,551-586 184,-661 692-162,-14 19 4,-1-1 0,-1 0 0,0-1 0,-2-1 0,0 0 0,-1 0-1,12-29 1,-22 46-33,-1 1 0,1 0 0,0-1 0,-1 1-1,0 0 1,1-1 0,-1 1 0,0 0 0,0-1 0,0 1-1,0-1 1,0 1 0,0 0 0,0-1 0,0 1 0,0-1-1,-1 1 1,1 0 0,-1-1 0,1 1 0,-1 0 0,1-1-1,-1 1 1,0 0 0,0 0 0,1 0 0,-2-1 0,-1 0-9,1 1 1,0 0-1,-1 1 1,1-1-1,-1 0 1,0 1-1,1-1 1,-1 1-1,1 0 1,-1 0-1,0 0 1,1 0-1,-1 1 1,1-1-1,-1 1 1,1-1 0,-3 2-1,-30 7-98,1 2 0,0 1 0,-45 24 1,-96 62-121,172-96 218,-188 117 57,6 8 0,6 8 0,-314 305 0,424-367 46,-116 160 0,158-193-126,2 0 0,2 2-1,2 1 1,2 0 0,2 1 0,-14 53-1,26-73-39,0 0 0,1-1 0,0 36 0,4-51 36,0 1 0,0-1 0,1 0 0,1 1 1,-1-1-1,1 0 0,1 0 0,-1 0 0,1 0 1,1 0-1,0 0 0,7 11 0,-9-16 24,1 0-1,-1-1 0,0 1 1,1-1-1,0 0 1,0 1-1,-1-1 0,1 0 1,0-1-1,1 1 0,-1 0 1,0-1-1,0 0 1,1 0-1,-1 0 0,6 1 1,-2-1 12,0-1 0,0 0-1,0-1 1,0 1 0,0-1 0,0 0 0,0-1 0,7-2 0,13-6 53,-1-2 0,-1 0 0,32-21 0,-41 24-44,119-77 104,142-116 0,103-130-95,-157 110 84,-10-10 1,326-463 0,-526 676-75,-5 9 25,-1 0 1,0 0-1,-1-1 1,7-17-1,-13 28-56,0 0 1,0 0-1,0 0 0,0 0 0,0-1 1,0 1-1,0 0 0,0 0 1,0 0-1,0-1 0,0 1 0,0 0 1,0 0-1,0 0 0,-1-1 1,1 1-1,0 0 0,0 0 0,0 0 1,0 0-1,0 0 0,0 0 1,-1-1-1,1 1 0,0 0 0,0 0 1,0 0-1,0 0 0,-1 0 1,1 0-1,0 0 0,0 0 0,0 0 1,-1 0-1,1 0 0,0 0 1,0 0-1,0 0 0,-1 0 0,1 0 1,0 0-1,0 0 0,0 0 1,-1 0-1,1 0 0,0 0 0,0 0 1,0 0-1,0 0 0,-1 0 1,1 0-1,0 0 0,0 1 0,0-1 1,0 0-1,-1 0 0,1 0 1,0 0-1,0 0 0,0 1 0,0-1 1,0 0-1,0 0 0,0 0 1,0 1-1,-1-1 0,-17 14 45,-35 43-118,3 3 0,3 2-1,-46 78 1,25-37 15,-981 1580-106,1031-1649 155,-5 4-35,2 1-1,2 0 1,1 2 0,3 0 0,-15 59-1,28-91-20,1 0 0,-1 0 0,2 0-1,-1 0 1,1 0 0,2 14 0,-1-21 37,-1 1 1,1 0 0,0 0-1,-1-1 1,1 1 0,1 0-1,-1-1 1,0 1 0,1-1-1,-1 1 1,1-1 0,0 0-1,0 0 1,0 0 0,0 0-1,0 0 1,0 0-1,0 0 1,1-1 0,-1 1-1,0-1 1,1 0 0,0 1-1,4 0 1,0 0 15,-1-1 0,1 0 0,0-1 0,0 1 0,0-2 0,0 1 0,0 0 0,0-1 0,0-1 0,-1 1 0,1-1 0,0 0 0,-1 0 0,9-5 0,10-6 59,0-1-1,26-19 0,7-10 64,-3-3 0,-1-2 0,-2-2 0,-2-3-1,-3-2 1,44-66 0,217-384 663,-266 430-705,96-170 150,123-306 0,-251 526-173,-7 19-19,1-1 0,-2 0 0,1 1-1,-1-1 1,0-1 0,-1 1 0,1 0 0,-1 0 0,-1 0 0,0-13 0,0 20-27,0-1 0,0 0 0,0 0 0,0 0 0,0 0 0,0 1 0,-1-1 0,1 0 0,0 0 0,-1 0 0,1 1 0,-1-1 0,1 0 0,-1 0 1,1 1-1,-1-1 0,1 1 0,-1-1 0,0 0 0,1 1 0,-1-1 0,0 1 0,1-1 0,-1 1 0,0 0 0,0-1 0,0 1 0,1 0 0,-1 0 0,0-1 0,0 1 0,0 0 0,0 0 0,1 0 0,-1 0 0,0 0 0,0 0 0,0 0 1,0 0-1,0 0 0,1 1 0,-1-1 0,0 0 0,0 0 0,0 1 0,1-1 0,-1 1 0,0-1 0,0 1 0,1-1 0,-2 2 0,-49 33-225,-24 35-87,3 4 1,-90 121-1,134-160 276,-695 943-154,49 30 83,536-798-24,63-96 67,-259 421-108,318-506 157,7-15-26,0-1 1,2 2 0,0-1 0,1 1 0,0 0-1,1 0 1,1 1 0,-4 22 0,7-37 28,1 0 0,0 0 0,-1 1 0,1-1 0,0 0 0,0 0 0,0 0 0,-1 1 0,1-1 0,1 0 0,-1 0 0,0 0 0,0 1 0,0-1 0,1 0 0,-1 0 0,0 0 0,1 0 0,-1 0 0,1 0 0,-1 0 0,1 0 0,0 0 0,-1 0 0,1 0 0,0 0 0,0 0 0,0 0 0,0 0 0,0-1 0,0 1 0,0 0 0,0-1 0,0 1 0,0-1 0,0 1 0,0-1 0,0 1 0,0-1 0,0 0 0,1 0 0,-1 1 0,0-1 0,0 0 0,0 0 0,1 0 0,-1 0 0,0-1 0,0 1 0,0 0 0,0 0 0,1-1 0,1 0-1,7-3-8,0 0-1,1-1 0,-1 0 0,-1 0 1,16-12-1,17-15 118,-2-2-1,-2-2 1,34-40-1,99-134 226,-156 191-305,599-885 305,-84-55-306,-2-156 43,-510 1074-49,7-13 47,-3 0 0,-2-1 0,23-109 0,-42 162-57,-1 0 1,1 0 0,-1 0 0,0 0-1,0 0 1,0 0 0,0 0 0,0 0-1,0 0 1,-1 0 0,1 0 0,-1 0-1,1 0 1,-2-3 0,1 4-5,0 1 1,0 0-1,-1-1 1,1 1 0,0 0-1,0-1 1,0 1-1,0 0 1,0 0-1,0 0 1,0 0 0,0 0-1,0 0 1,0 0-1,-1 0 1,1 1-1,0-1 1,0 0-1,0 1 1,0-1 0,0 1-1,0-1 1,0 1-1,0-1 1,1 1-1,-1 0 1,0-1 0,0 1-1,0 0 1,-1 1-1,-41 34-114,1 1 0,-50 58 0,74-76 94,-1684 2000 727,1352-1510-509,296-417-229,3 2 1,4 2-1,-58 174 1,91-222-165,-17 99 0,29-133 96,0 0 0,1 0 0,1-1 0,0 1 0,1 0 0,1 0 0,0-1 0,1 1 0,0-1 0,1 1 0,11 24 0,-13-35 69,-1 0 0,1 0 0,0 0-1,0 0 1,0-1 0,0 1 0,0 0 0,1-1 0,-1 0 0,1 1 0,0-1 0,0 0 0,-1 0 0,1-1 0,0 1 0,1-1 0,-1 1 0,0-1 0,0 0 0,1 0 0,-1 0 0,0-1 0,1 1 0,-1-1-1,1 0 1,-1 0 0,0 0 0,1 0 0,-1-1 0,1 1 0,5-3 0,4-1 2,0-1 1,-1-1-1,0 0 0,0-1 1,-1 0-1,19-15 0,19-18 72,-1-2 0,53-61 0,71-107 95,-124 149-111,212-284 181,-15-11-1,-16-10 0,299-653 0,-513 987-139,15-32 264,-3 0 0,-3-2 0,31-129 1,-55 191-301,3-8 95,-2 0 1,1 0-1,-1 0 1,-2-15-1,2 25-103,-1 0-1,-1 0 1,1 0-1,0 0 1,0 0 0,-1 0-1,1 0 1,-1 1-1,0-1 1,1 0 0,-1 0-1,0 0 1,0 1 0,0-1-1,0 0 1,0 1-1,-1-1 1,1 1 0,0-1-1,-1 1 1,1 0-1,-1 0 1,0-1 0,1 1-1,-1 0 1,0 0-1,0 1 1,1-1 0,-1 0-1,0 1 1,0-1-1,0 1 1,0-1 0,-3 1-1,-2 0-18,1 1-1,-1 0 1,1 0-1,-1 0 1,1 1-1,0 0 1,0 0 0,0 1-1,-10 5 1,-61 44-129,21-6 57,3 2 1,-82 95-1,-78 136 159,85-90 13,8 5 1,-95 213-1,135-230-157,8 3 0,-83 320 0,134-406-83,3 0 0,4 2 0,-2 173 0,18-231 46,0 1 0,3-1-1,1 0 1,12 40 0,-13-61 41,1-1 1,0 1-1,2-1 0,0 0 1,0 0-1,2-1 1,0 0-1,1-1 1,0 0-1,18 16 1,-21-22 35,1-2 1,0 1-1,0-1 1,0-1-1,0 0 1,1 0-1,0-1 1,0 0-1,1 0 1,-1-1-1,0-1 1,1 0-1,0 0 1,0-1-1,-1 0 1,1-1-1,0-1 1,0 1-1,0-2 1,15-3-1,1-2 17,-1-1 0,0-1 0,0-1 0,-1-2 0,-1 0 0,0-2 0,23-16-1,20-20 8,-2-2 0,-3-4 0,109-124 0,127-221-1,-144 159 117,-10-7 0,-12-5 1,-11-6-1,-11-6 1,102-371-1,-198 584-21,2-2 100,-1-1-1,-4 0 0,-1-1 0,1-69 0,-11 121-173,0 0 0,0 1 1,0-1-1,-1 0 0,1 0 0,-1 1 0,0-1 1,-1 1-1,1-1 0,-1 1 0,-4-8 1,6 11-28,-1 1 0,0-1 0,0 0 0,0 0 0,0 0 0,1 0 1,-1 1-1,-1-1 0,1 0 0,0 1 0,0-1 0,0 1 1,0-1-1,0 1 0,0 0 0,-1-1 0,1 1 0,0 0 0,-2 0 1,-1 0-10,1 0 0,0 1 1,0 0-1,0-1 1,0 1-1,0 0 1,0 1-1,0-1 0,0 0 1,1 1-1,-4 2 1,-26 21-89,1 2 1,0 1-1,3 1 0,-33 43 1,-123 161 26,-164 277 0,128-145 31,-208 468-1,-70 436-476,403-975-217,-91 485-1,180-746 616,0-3-78,2 0 1,0 0 0,2 1 0,3 46-1,-1-74 163,1 0 0,-1-1 0,0 1-1,1-1 1,-1 1 0,1 0 0,0-1-1,0 1 1,0-1 0,0 0 0,0 1 0,1-1-1,-1 0 1,4 4 0,-4-5 18,0 0 1,0-1-1,0 1 0,0-1 1,0 0-1,0 1 0,0-1 1,0 0-1,0 0 0,0 1 1,0-1-1,0 0 0,0 0 1,0 0-1,0 0 0,0 0 1,0-1-1,0 1 0,0 0 1,0 0-1,0-1 0,0 1 1,0-1-1,0 1 0,2-1 1,5-5-7,-1 0 0,1 0 0,-1-1 0,0 0 1,0 0-1,-1-1 0,0 1 0,5-10 0,139-257 304,-128 231-236,518-1054 965,78-154-444,-192 437 400,-398 751-485,-27 62-464,-1-1 0,1 1 1,-1 0-1,1-1 0,-1 1 0,0 0 0,0-1 0,1 1 0,-1 0 1,0-1-1,0 1 0,0-1 0,0 1 0,-1-1 0,1 1 0,0 0 1,-1-1-1,1 1 0,-1-2 0,0 2-13,0 1 1,1-1-1,-1 1 1,0 0-1,0-1 0,1 1 1,-1 0-1,0-1 1,0 1-1,0 0 0,1 0 1,-1 0-1,0 0 1,0 0-1,0-1 0,1 2 1,-1-1-1,0 0 1,0 0-1,0 0 1,1 0-1,-1 0 0,-1 1 1,-6 2-5,0 0 1,1 1-1,-1 0 1,-11 8 0,-9 9-84,2 1 1,1 2 0,1 0-1,0 2 1,-27 39 0,33-42 33,-359 522-236,35 32 570,302-507-259,-917 1849 225,790-1523-563,39-10-467,115-319 360,13-67 407,0 1 0,0-1 0,0 0 0,0 1 0,0-1 0,0 1 0,0-1 0,0 0 0,0 1 0,0-1 0,0 0 0,0 1 0,0-1 0,0 0 0,0 1 0,0-1 0,1 0 0,-1 1 0,0-1 0,0 0 0,0 1 0,0-1 0,1 0 0,-1 1 0,0-1 0,0 0 0,1 0-1,-1 1 1,0-1 0,1 0 0,-1 0 0,0 0 0,0 1 0,1-1 0,-1 0 0,0 0 0,1 0 0,-1 0 0,1 0 0,21-20-129,4-15 172,42-75 0,-43 66 24,512-974 535,-525 995-594,1106-2333 76,-1072 2256-58,33-70 156,100-307-1,-173 456-125,-4 16-35,0 1 0,0-1-1,0 0 1,-1 0 0,0 1-1,0-1 1,0 0 0,-1 0 0,0 0-1,0 0 1,0 0 0,0 0-1,-1 0 1,0 0 0,-2-9-1,3 14-13,-1-1-1,1 1 0,0-1 1,-1 1-1,1-1 0,-1 1 1,1-1-1,-1 1 0,1 0 1,-1-1-1,1 1 0,-1 0 1,1-1-1,-1 1 0,1 0 1,-1 0-1,1 0 0,-1-1 1,1 1-1,-1 0 0,0 0 1,1 0-1,-1 0 0,1 0 1,-1 0-1,0 0 0,1 0 1,-1 0-1,1 0 0,-1 0 1,0 1-1,1-1 0,-1 0 1,1 0-1,-1 1 0,1-1 1,-1 0-1,1 1 0,-1-1 0,0 1 1,-15 12-61,1 1 0,1 0 0,0 1 0,1 0 1,1 1-1,-16 27 0,17-27 25,-335 538-284,27 45 578,-43 165-122,-300 925 0,621-1571-202,-39 186 0,75-280 17,2 1 0,0-1 1,2 1-1,0 0 0,6 41 0,-4-60 28,0 1-1,0-1 1,1 0 0,0 0 0,1 0 0,-1 0 0,1-1-1,0 1 1,1-1 0,-1 0 0,6 7 0,-5-9 2,-1 0 0,1 0 0,0 0 0,0 0 0,0-1 1,0 0-1,0 0 0,1 0 0,-1 0 0,0-1 0,1 1 0,0-1 0,-1 0 0,1 0 1,0-1-1,8 0 0,1 0 9,-1-2-1,0 0 1,0 0 0,0-1 0,0-1-1,0 0 1,-1-1 0,1 0 0,-1-1-1,-1 0 1,1-1 0,-1 0 0,12-11 0,10-9 30,-1-3 0,51-60 1,-8-4 40,-4-4 0,-4-3 1,66-135-1,130-345 105,267-901 17,-529 1480-184,133-455 117,-97 306 138,19-159-1,-56 307-244,4-43 174,-7 36-131,-7 24-100,-6 20-97,-14 45-1,11-26 54,-351 1171 6,306-925 52,14 2-1,-14 364 1,61-268-389,9-296 70,35 186-1,-36-265 302,-4-11 6,1 1-1,1-1 1,0 0 0,1 0 0,0 0-1,0 0 1,1-1 0,7 10-1,-12-19 39,1 0-1,-1 0 0,1 0 0,-1 0 0,1-1 0,0 1 0,-1 0 1,1 0-1,0-1 0,-1 1 0,1 0 0,0-1 0,0 1 0,0-1 1,0 1-1,0-1 0,0 1 0,-1-1 0,1 0 0,0 1 0,0-1 1,0 0-1,0 0 0,0 0 0,0 0 0,0 0 0,0 0 0,0 0 1,0 0-1,0 0 0,0 0 0,2-1 0,0-1-4,0 0 0,-1 0-1,1 0 1,-1-1-1,1 1 1,-1-1 0,0 1-1,0-1 1,3-5 0,8-15 5,0-2 0,-2 0 1,-1 0-1,0-1 0,5-30 1,-6 25 19,133-591 72,-43-13-28,-84 530-55,97-738 107,-39 0 89,-70 789-118,-1 18 65,-1-1 1,-5-57 0,1 83-157,-1 14-41,-3 24-101,-139 859-302,64 5 634,81-868-177,-24 419 95,30-3-29,-4-421-114,0 0 0,2 0 0,0 0 1,0-1-1,12 32 0,-15-47 35,1-1-1,-1 0 1,0 0 0,1 0-1,-1 0 1,1 1-1,0-1 1,-1 0 0,1 0-1,0 0 1,-1 0 0,1 0-1,0 0 1,0 0 0,0-1-1,0 1 1,0 0-1,0 0 1,0-1 0,0 1-1,0-1 1,0 1 0,1-1-1,-1 1 1,0-1 0,0 0-1,0 1 1,1-1-1,-1 0 1,0 0 0,0 0-1,1 0 1,-1 0 0,0 0-1,0 0 1,1-1 0,-1 1-1,0 0 1,0-1-1,0 1 1,1-1 0,-1 1-1,0-1 1,0 1 0,0-1-1,1-1 1,4-3-21,-1 1 0,0-1 0,-1-1 0,1 1 0,-1-1 0,6-10 1,5-12 10,-1 0 1,-2-1-1,0 0 1,7-32-1,22-129 76,-34 149-51,75-527 89,-27-12-45,-36 368-36,-9 98 7,31-596 689,-41 681-595,1 10 44,-1 0-1,-2 0 1,1 0-1,-10-35 1,11 54-159,0 0 0,0 0 0,0 0 0,0 0 0,0 1 0,0-1 0,0 0 0,0 0 0,0 0 0,0 0 0,0 0 0,0 0 0,0 1 0,0-1 0,0 0 0,0 0 0,-1 0 0,1 0 0,0 0 0,0 0 0,0 0 0,0 0 0,0 0 0,0 0 0,-1 0 0,1 0 0,0 1 0,0-1 0,0 0 0,0 0 0,0 0 0,0 0 0,-1 0 0,1 0 0,0 0 0,0 0 0,0 0 0,0 0 0,0 0 0,0 0 0,-1-1 0,1 1 0,0 0 0,0 0 0,0 0 0,0 0 0,0 0 0,0 0 0,0 0 0,-1 0 0,1 0 0,0 0 0,0 0 0,0-1 0,0 1 0,0 0 0,0 0 0,-5 19-114,-29 156-371,-109 755 262,75 18 325,67-902-138,3 163-231,0-174 102,1 0 1,2 0 0,15 54 0,-19-86 143,0 0 1,0 0-1,0 0 1,1 0-1,-1 0 1,1 0-1,0 0 1,0 0-1,0 0 1,2 2-1,-3-4 18,-1-1-1,1 1 1,0-1-1,0 1 0,-1-1 1,1 0-1,0 1 1,-1-1-1,1 0 0,0 1 1,0-1-1,0 0 1,-1 0-1,1 0 1,0 0-1,0 0 0,0 0 1,-1 0-1,1 0 1,0 0-1,0 0 0,0 0 1,0 0-1,-1-1 1,1 1-1,1-1 1,2-2 11,-1 0 0,1 0 0,-1 0 0,1-1 1,-1 0-1,0 1 0,-1-1 0,1 0 1,-1-1-1,0 1 0,0 0 0,0-1 1,1-4-1,15-42 181,-2-1 0,16-106 1,-1-121 63,5-592-57,-59 3 143,20 794-238,0-12 212,-23-141 1,26 224-306,-1 1 0,1-1 0,-1 1 0,1 0 1,-1-1-1,0 1 0,0 0 0,0-1 0,0 1 0,0 0 1,-1 0-1,1 0 0,-3-2 0,4 3-10,-1 1 0,1 0 0,-1 0 0,1 0 0,-1 0 0,0-1 0,1 1 0,-1 0 0,1 0 0,-1 0 0,1 1 0,-1-1 0,0 0 0,1 0 0,-1 0 0,1 0 0,-1 0 0,1 1 0,-1-1 0,1 0 0,-1 0 0,1 1 0,-1-1 0,1 0 0,-1 1 0,1-1 0,-1 1 0,1-1 0,0 0 0,-1 1 0,1-1 0,0 1 0,-1 0 0,-6 10-76,1 0-1,1 0 1,0 0-1,-5 16 0,-33 111-194,6 1 0,6 3 0,7 0-1,-11 233 1,33-338 25,2-1 0,4 45 1,-4-80 226,0 0-1,0 0 1,1 0 0,-1 0 0,0 0 0,0 0 0,0 0 0,0 0 0,1 0 0,-1 0 0,1 0 0,-1 0-1,0-1 1,1 1 0,0 0 0,-1 0 0,1 0 0,-1-1 0,1 1 0,0 0 0,-1-1 0,2 1 0,-1-1 9,-1 0 1,1 0-1,0 0 1,-1 0-1,1 0 1,0-1-1,-1 1 1,1 0 0,0 0-1,-1-1 1,1 1-1,0-1 1,-1 1-1,1 0 1,-1-1-1,1 1 1,-1-1 0,1 0-1,-1 1 1,0-1-1,1 0 1,21-40-191,-21 40 201,50-132-72,42-167 0,-50 150-4,222-863-681,-223 799 1135,-10-1-1,8-390 1,-49 403 778,6 178-1288,-1 1 0,-1-1 0,-1 1 0,-1 0 1,-1 0-1,-12-25 0,19 46 175,0-1 0,0 1 0,-1 0 0,1-1 0,-1 1-1,1 0 1,-1 0 0,0 0 0,0 0 0,1 0 0,-2 0 0,1 0 0,0 1 0,0-1-1,0 1 1,-1-1 0,1 1 0,-6-2 0,7 4-45,-1-1-1,0 0 1,1 1 0,-1-1-1,0 1 1,1 0 0,-1-1-1,1 1 1,-1 0-1,1 0 1,-1 0 0,1 0-1,0 0 1,0 0 0,-1 1-1,1-1 1,0 0 0,0 1-1,0-1 1,0 1 0,0-1-1,1 1 1,-1-1 0,0 1-1,1-1 1,-1 1 0,1 0-1,0-1 1,-1 1 0,1 2-1,-10 31-261,-8 50 0,16-70 185,0 0-1,1 0 1,1 0 0,0 1 0,1-1 0,3 17 0,-4-32 71,0 1 0,0 0 1,1-1-1,-1 1 0,0 0 1,0 0-1,0-1 0,1 1 1,-1 0-1,0-1 1,1 1-1,-1 0 0,0-1 1,1 1-1,-1-1 0,1 1 1,-1 0-1,1-1 0,-1 1 1,1-1-1,-1 0 0,1 1 1,0-1-1,-1 1 0,1-1 1,0 0-1,-1 1 0,1-1 1,0 0-1,-1 0 0,1 0 1,0 1-1,0-1 0,-1 0 1,1 0-1,0 0 0,0 0 1,-1 0-1,1-1 0,0 1 1,-1 0-1,1 0 1,0 0-1,0-1 0,-1 1 1,1 0-1,0 0 0,-1-1 1,1 1-1,-1-1 0,1 1 1,0-1-1,-1 1 0,1-1 1,-1 1-1,1-1 0,0 0 1,30-34-122,-12 2 135,-2-1-1,0-1 0,-3 0 0,17-63 1,-4 14 67,-2 20 7,-14 37 18,0 0 0,-2 0 0,-1-1 0,-1-1-1,-1 1 1,1-32 0,-9 47 339,-5 19-224,-5 26-175,-89 512-21,72-353 8,-103 535-11,45-258 35,68-369-45,4 0 0,4 1-1,4 111 1,7-205-6,6 47-42,-6-51 44,0 0 0,0 0 1,1-1-1,-1 1 0,0 0 1,1-1-1,0 1 0,-1 0 1,1-1-1,0 1 0,0-1 1,0 1-1,0-1 0,0 0 1,0 1-1,0-1 0,0 0 1,1 0-1,-1 1 1,0-1-1,1 0 0,2 1 1,-2-2 4,0 0 0,1-1 1,-1 1-1,0-1 0,0 1 1,0-1-1,0 0 0,0 0 1,0 0-1,0 0 1,0 0-1,-1 0 0,1 0 1,0-1-1,-1 1 0,1-1 1,-1 1-1,1-1 0,-1 1 1,0-1-1,2-3 1,30-47 103,-32 51-102,28-58 161,-2-1 0,33-108-1,20-140 177,-62 233-286,276-999 175,-264 977-221,50-180 79,-65 214-67,-3-2 0,6-87 1,-18 144-54,0 1 0,0 0 1,0-1-1,-1 1 0,0-1 1,-3-11-1,3 18 16,1-1-1,0 1 1,-1 0-1,1 0 1,-1 0-1,0 1 1,1-1-1,-1 0 1,0 0-1,1 0 1,-1 0-1,0 1 1,0-1-1,0 0 1,0 0-1,0 1 1,0-1-1,0 1 1,-2-1-1,2 0-3,-1 1-1,0 0 1,0 0-1,1 0 1,-1 1-1,0-1 1,0 0-1,1 1 1,-1-1-1,0 1 1,1-1-1,-1 1 0,1 0 1,-1 0-1,1 0 1,-4 2-1,-7 6-43,0 0 1,1 1-1,0 0 0,0 1 0,1 0 0,-13 20 0,-48 88 46,62-104 13,-69 141 187,-90 248 1,-26 186-57,180-544-133,-355 1362-692,365-1384 663,-3 7-151,2 1 0,-1 56 1,6-85 123,0 1 0,0-1 0,0 1 0,1-1 0,-1 1 0,1-1 0,0 0 0,0 1 1,1-1-1,2 6 0,-4-9 41,1 1 0,-1-1 0,1 1 1,-1-1-1,1 1 0,-1-1 0,1 1 1,-1-1-1,1 1 0,0-1 0,-1 0 1,1 0-1,-1 1 0,1-1 0,0 0 1,-1 0-1,1 1 0,0-1 0,0 0 1,-1 0-1,1 0 0,0 0 0,0 0 1,1-1-15,0 1 1,0-1 0,0 0-1,0 0 1,-1 1 0,1-1-1,0 0 1,0-1-1,-1 1 1,1 0 0,-1 0-1,2-2 1,12-14-30,-2 0 1,0-1-1,-1 0 0,-1-1 1,13-28-1,75-165 165,88-270 0,30-242 4,-201 667-85,74-287 80,-67 236 231,12-132 1,-35 240-330,2-26 202,0 0-1,-2 1 1,0-1 0,-7-38 0,6 59-151,-1-1 1,1 1-1,-1 0 0,0-1 1,0 1-1,-1 0 1,1 0-1,-1 0 0,0 0 1,-1 1-1,-6-8 1,7 9-40,0 1 1,0 0 0,0 0 0,-1 0 0,1 0 0,-1 0 0,1 1-1,-1 0 1,0-1 0,0 1 0,1 1 0,-1-1 0,0 0 0,0 1-1,0 0 1,0 0 0,0 0 0,-7 2 0,-5 1-40,-1 1-1,2 0 1,-1 1 0,1 1 0,-1 1-1,-24 14 1,-84 62 0,106-70 41,-98 76 142,4 5-1,-161 174 0,-166 250 78,378-443-234,-1190 1485-936,716-898-164,-479 581-2430,-34-41 777,805-944 5135,-354 292 0,569-527-2145,1 0 11,-1 0 0,-1-2 1,-1-1-1,-1-1 0,-49 22 1,79-41-251,1 1-1,-1-1 1,1 0 0,-1 1 0,1-1 0,-1 0 0,1 1 0,-1-1 0,1 0 0,-1 0 0,0 1-1,1-1 1,-1 0 0,1 0 0,-1 0 0,0 0 0,1 0 0,-1 0 0,1 0 0,-1 0-1,0 0 1,1 0 0,-1 0 0,1 0 0,-1-1 0,0 1 0,1 0 0,-1 0 0,1-1 0,-1 1-1,1 0 1,-1-1 0,1 1 0,-1 0 0,1-1 0,-1 1 0,1-1 0,-1 1 0,1-1 0,0 1-1,-1-1 1,1 1 0,0-1 0,-1 1 0,1-1 0,0 1 0,0-1 0,0 0 0,-1 1 0,1-1-1,0 1 1,0-1 0,0 0 0,0 1 0,0-1 0,0 1 0,0-1 0,0 0 0,1 1-1,-1-1 1,0 0 0,0 1 0,0-1 0,1 1 0,-1-1 0,0 1 0,1-1 0,0 0 0,25-58-169,-22 52 163,206-368-64,454-608 0,-316 558-147,-231 299 30,146-123 0,-152 164 842,-172 120 1104,-38 37-765,2 4-1,-138 143 0,-150 210-72,102-93-573,-258 329-49,-632 754 168,940-1147-429,-690 789-673,-51-32 211,804-863-122,137-131-73,61-43-590,18-27 1112,-1-3-1,78-85 1,66-107 490,-108 126-293,804-984 607,-862 1060-684,5-4 39,-2-1 1,-2-1 0,-1 0 0,-1-2 0,21-49 0,-42 81-13,1 0 1,-1 1-1,0-1 1,0 0 0,0 0-1,-1 0 1,0 0 0,1 0-1,-1 0 1,-1 0 0,0-4-1,1 6-3,-1 0 0,1 0-1,-1 0 1,0 0 0,0 0-1,0 0 1,0 1-1,0-1 1,0 0 0,-1 1-1,1-1 1,0 0 0,-1 1-1,1 0 1,-1-1 0,-2-1-1,-3 0 39,0 1-1,0-1 1,0 1-1,0 0 1,0 0-1,0 1 1,-1 0-1,1 0 1,-1 1-1,1 0 1,-10 1-1,-26 4-75,0 1 0,0 2 0,1 2 0,0 2 0,0 2 0,-53 25 0,-240 143-435,51 4 96,-493 419 0,500-348-11,199-174-49,-86 116-1,148-178 273,4-7-77,1 1-1,0 0 0,1 0 1,1 1-1,1 0 1,0 1-1,-10 32 1,17-47 155,1-1 1,-1 0-1,1 0 1,0 0-1,-1 0 1,1 0 0,0 0-1,0 0 1,0 1-1,0-1 1,0 0-1,0 0 1,0 0-1,0 0 1,0 0 0,1 1-1,-1-1 1,0 0-1,1 0 1,-1 0-1,1 0 1,-1 0 0,1 0-1,-1 0 1,2 1-1,-1-2 7,0 0-1,1 1 0,-1-1 1,0 0-1,0 0 1,0 0-1,1 0 0,-1 0 1,0 0-1,0 0 1,1-1-1,-1 1 0,0 0 1,0-1-1,0 1 1,0-1-1,1 1 0,-1-1 1,1 0-1,11-7-116,-1 0 0,0-1 0,15-13 0,314-336 557,-230 232-226,1346-1564 966,-400 450-1538,-198 288-3133,40 63-2559,-793 796 5109,119-82 1,-217 169 1035,1 0 0,0 0 1,0 1-1,1 1 1,15-6-1,-24 9-43,-1 1-1,1 0 1,-1-1-1,1 1 0,-1 0 1,0 0-1,1-1 1,-1 1-1,1 0 0,0 0 1,-1 0-1,1 0 1,-1 0-1,1 0 1,-1 0-1,1 0 0,-1 0 1,1 0-1,-1 0 1,1 0-1,-1 0 0,1 0 1,-1 0-1,1 1 1,-1-1-1,1 0 1,-1 0-1,1 1 0,-1-1 1,1 0-1,-1 0 1,1 1-1,-1-1 1,0 1-1,1-1 0,-1 0 1,0 1-1,1-1 1,-1 1-1,0-1 0,0 1 1,1-1-1,-1 1 1,0-1-1,0 1 1,0-1-1,0 1 0,0-1 1,1 1-1,-1-1 1,0 1-1,0-1 0,0 1 1,-1-1-1,1 1 1,0 0-1,0-1 1,0 1-1,0-1 0,-1 1 1,-2 10 226,-1 0 0,-1 0 1,0-1-1,0 0 0,-12 16 1,-50 66 869,47-67-878,-657 804 1893,317-399-1658,185-219-65,-254 322 1311,331-393-1347,86-122-373,2 0 0,0 1 0,1 0 0,-12 41 0,19-54-37,1 1 0,0-1 0,0 1 0,0-1 0,1 1 0,0 0 0,0-1 0,1 1 0,-1-1 0,2 1 1,-1-1-1,1 1 0,0-1 0,0 0 0,0 0 0,1 0 0,0 0 0,0 0 0,1 0 0,0-1 0,0 0 0,0 0 0,0 0 0,1 0 0,0-1 0,0 1 0,0-1 0,0 0 0,1-1 0,8 5 0,4 1-49,1-1 0,-1-1-1,1-1 1,0 0 0,1-1 0,-1-1-1,1-1 1,0-1 0,23 0 0,11-5 32,0-1 0,0-4 0,0-1 0,-1-3 0,-1-2 0,0-2 0,59-28 0,349-193 8,456-352 36,-32-59 88,-624 454-39,-69 50-3,735-502 201,-884 619-153,-27 17 251,-1 0 0,1 2-1,29-13 1,-66 30-60,1 1-1,0 0 0,-26 18 1,-67 49-239,-152 131 0,-100 132-135,-224 275 76,53 50-27,449-540-188,-96 182 0,154-249-59,4 1 1,2 2-1,2 0 1,3 2-1,-17 109 1,30-131-22,2 0 0,2 1 1,1-1-1,7 46 0,2-40-31,3 0-1,29 79 0,-40-125 351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37.59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1225 12851,'25'5'93,"0"-2"0,0-1-1,1-1 1,-1-1 0,43-6 0,14-1-296,911-57-808,427-18 1216,781 71 1439,5 65-672,-1913-45-889,46 1-38,861 29 33,-16 35 227,-952-46 163,-205-19-243,-30-4-107,-18-1-5,-234 10-23,252-13-90,-1310 6-97,-19-41 297,918 22-143,132 3-46,-3185-57 596,2230 91-658,11 75-3240,1083-80 1880,98-8 270,44-12 1129,1 0 0,0 0-1,0 0 1,0 0 0,0 0 0,-1 0 0,1 1 0,0-1 0,0 0 0,0 0 0,0 0 0,-1 0 0,1 0 0,0 0 0,0 0 0,0 1 0,0-1 0,0 0-1,0 0 1,0 0 0,-1 0 0,1 0 0,0 1 0,0-1 0,0 0 0,0 0 0,0 0 0,0 0 0,0 1 0,0-1 0,0 0 0,0 0 0,0 0 0,0 1-1,0-1 1,0 0 0,0 0 0,0 0 0,0 0 0,0 1 0,0-1 0,0 0 0,0 0 0,0 0 0,1 0 0,-1 1 0,0-1 0,0 0 0,0 0 0,0 0-1,0 0 1,0 0 0,1 0 0,-1 1 0,25 6-774,268 17 259,712-16 3134,8-43-997,-997 35-1590,593-28 662,750-43 317,1118-49-187,-5 78-624,1404 236-120,-3487-157 11,113 20 522,-384-44-84,-85-12 174,-75-13-188,-346-68 93,21 16-489,-94-9-78,-3186-254-400,-10 429-2050,3028-35 1500,76 10-59,102 1-188,89-3 37,238-46-6,-164 60 0,280-86 993,1 0-1,-1 1 1,1 0-1,0 0 1,-10 8-1,17-11 131,-1-1 1,1 0-1,-1 1 0,1-1 1,0 0-1,-1 1 0,1-1 0,0 1 1,-1-1-1,1 1 0,0-1 1,-1 1-1,1-1 0,0 1 0,0-1 1,0 1-1,0-1 0,-1 1 0,1-1 1,0 1-1,0-1 0,0 1 1,0-1-1,0 1 0,0 0 0,0-1 1,0 1-1,1-1 0,-1 1 1,0 0-1,2 0-14,-1 0 0,0 0 1,1 0-1,-1 0 0,1 0 1,-1 0-1,1 0 0,0-1 1,-1 1-1,1 0 0,0-1 1,0 0-1,-1 1 0,1-1 1,2 0-1,65 5 184,0-3 0,128-14 0,115-20 762,80-19-9,91-19-166,73-10-173,1661-205 114,24 106-558,2371 246 1788,-2529 106 597,-1778-140-1844,16 9 96,-295-37-677,-37-4-48,-60-5-5,65 3-29,-589-42 257,-741-40 179,-1338 78-204,22 229-272,2167-152 89,79 3 8,-138 64-85,403-87-437,132-47 365,0-2-1,0 1 0,0 0 0,0 1 1,-12 9-1,21-14 78,-1 1-1,0-1 1,1 1 0,-1 0 0,0-1-1,1 1 1,-1 0 0,1 0-1,-1 0 1,1-1 0,-1 1-1,1 0 1,-1 0 0,1 0-1,0 0 1,0 0 0,-1 0 0,1 0-1,0 0 1,0 1 0,0 0-17,1-1 1,0 0 0,-1 1 0,1-1-1,0 0 1,-1 0 0,1 0 0,0 1-1,0-1 1,0 0 0,0 0 0,0 0-1,0-1 1,0 1 0,1 0 0,-1 0-1,0-1 1,2 2 0,8 3-81,0-1-1,1 1 1,-1-2 0,1 0 0,22 3-1,91 7 147,209-4-1,46-21 310,85-17-101,1224-116-58,869-52-540,1790 222 106,-2448 135 1649,-1488-99-411,-365-50-842,-35-6-69,-17-3 75,-327-38-232,331 36 84,-325-41-47,-82-9 0,-3486-185-138,2441 256-1103,-2232 321-1,3529-320 528,109-18 319,37-5 96,19-4-499,286-66 429,-2 8 974,83-15 130,104-15-165,74-11-192,894-119-663,8 63 0,6 64 0,1579 100 1,-964 174 1690,-1991-167-1119,395 53 2107,-476-63-2036,-8 0-114,-17-2-41,-54-4-49,-1953-209 240,500 42-548,681 99-220,-2755-56-4858,6 371 3662,2973-153 1722,129-3 28,106-8-30,133-18-87,104-19-93,119-29 39,31-12 38,0 0 0,0 0 0,0 0 0,0 0 0,0 0-1,1 0 1,-1 0 0,0 0 0,0 0 0,0 0 0,0 0 0,0 0 0,1 0-1,-1 0 1,0 0 0,0 0 0,0 0 0,0 0 0,0 0 0,1 0 0,-1 0 0,0 0-1,0 0 1,0 0 0,0 0 0,0 0 0,0 0 0,1 0 0,-1 1 0,0-1-1,0 0 1,0 0 0,0 0 0,0 0 0,0 0 0,0 0 0,0 0 0,0 1-1,0-1 1,1 0 0,-1 0 0,0 0 0,0 0 0,0 0 0,0 0 0,0 1 0,0-1-1,0 0 1,0 0 0,0 0 0,0 0 0,0 0 0,0 1 0,0-1 0,0 0-1,0 0 1,0 0 0,-1 0 0,1 0 0,0 1 0,0-1 0,0 0 0,0 0-1,0 0 1,57-3 50,383-60 777,-63-2 9,86-19 11,107-18-67,74-10-113,887-107-439,9 67 1,4 67 0,1557 118-1,-941 123-60,-17 99 202,-1672-182-267,-110-10-3,-288-49-76,282 60 89,-346-72-110,0 1 1,0-1-1,0 2 0,17 7 1,-26-10-3,0-1 0,1 0 0,-1 0 0,0 0 0,0 1 0,1-1 0,-1 0 0,0 0 0,0 1 0,1-1 1,-1 0-1,0 0 0,0 1 0,0-1 0,0 0 0,1 1 0,-1-1 0,0 0 0,0 1 0,0-1 0,0 0 0,0 1 1,0-1-1,0 0 0,0 1 0,0-1 0,0 0 0,0 1 0,0-1 0,0 0 0,0 1 0,0-1 0,0 0 0,-1 1 1,1-1-1,0 0 0,0 1 0,0-1 0,0 0 0,-1 0 0,1 1 0,0-1 0,0 0 0,0 0 0,-1 1 0,1-1 1,0 0-1,-1 0 0,1 0 0,0 1 0,0-1 0,-1 0 0,1 0 0,0 0 0,-1 0 0,1 0 0,0 0 1,-1 0-1,1 0 0,0 0 0,-1 0 0,1 0 0,0 0 0,-1 0 0,1 0 0,-1 0 0,-25 5 48,0-2-1,-1 0 0,-28-2 1,-188-2 188,-99-9 11,-112-10-88,-77-4-66,-3626-24 238,8 329-808,3617-215 458,125-7 86,362-52-60,-393 74 7,434-79-26,-69 19-149,73-21 156,-1 0-1,1 1 1,-1-1 0,1 0-1,-1 0 1,1 0-1,-1 1 1,1-1 0,-1 0-1,1 0 1,-1 1-1,1-1 1,-1 0 0,1 1-1,-1-1 1,1 1-1,0-1 1,-1 0 0,1 1-1,0-1 1,-1 1-1,1-1 1,0 1 0,0-1-1,0 1 1,-1-1-1,1 1 1,0 0 0,0-1-1,0 2 1,1-1-11,1 0 0,-1 0 0,1 0 0,0 0-1,-1 0 1,1 0 0,0 0 0,0 0 0,0-1 0,-1 1 0,1-1 0,0 1 0,0-1 0,3 0-1,44 7-24,0-2-1,1-3 0,77-5 0,-51 0 80,245-12 269,112-20 95,84-14-35,2197-196 124,16 68-1141,1276 232-643,-1907 181 1788,-2032-226-466,565 106 343,-576-98-378,-55-12-11,-13-3-5,-30-2-13,-46-4 0,-147-15 23,-96-14 11,-107-15-25,-77-7 0,-2644-131 54,1572 217 17,23 119 28,1218-97-20,-66 34-207,394-83 32,2 0 0,-32 14-1,47-19 115,1 1-1,-1-1 1,1 0 0,-1 0-1,1 0 1,0 0-1,-1 1 1,1-1-1,-1 0 1,1 1-1,0-1 1,-1 0-1,1 0 1,0 1-1,-1-1 1,1 1-1,0-1 1,0 0 0,-1 1-1,1-1 1,0 1-1,0-1 1,0 0-1,-1 1 1,1-1-1,0 1 1,0-1-1,0 1 1,0-1-1,0 1 1,0-1-1,0 1 1,0-1-1,0 1 1,0-1 0,0 1-1,0-1 1,0 0-1,1 1 1,-1-1-1,0 1 1,0-1-1,0 1 1,1-1-1,-1 0 1,0 1-1,1-1 1,-1 0-1,0 1 1,1-1 0,-1 0-1,0 1 1,1-1-1,-1 0 1,1 0-1,-1 1 1,0-1-1,1 0 1,-1 0-1,1 0 1,-1 0-1,1 1 1,-1-1-1,1 0 1,8 3-54,-1 0-1,1-1 1,0 0 0,0 0-1,18 0 1,370 2 428,-61-23 207,84-15-35,789-84 36,127-10-518,2 32-191,455 50-3,-12 113 230,-1692-60-77,515 45 55,-26 35-70,-439-52-55,-126-31 38,0 0 0,0 1 0,0 1 0,-1 0 0,0 1 0,14 9 0,-26-16 15,1 0 0,0 1-1,0-1 1,-1 1 0,1-1-1,-1 0 1,1 1 0,0-1 0,-1 1-1,1 0 1,-1-1 0,1 1-1,-1-1 1,1 1 0,-1 0-1,0-1 1,1 1 0,-1 0-1,0-1 1,1 1 0,-1 0 0,0 0-1,0-1 1,0 1 0,0 0-1,0 0 1,0 0 0,0-1-1,0 1 1,0 0 0,0 0-1,0-1 1,0 1 0,0 0 0,-1 0-1,1-1 1,0 1 0,-1 0-1,1-1 1,0 1 0,-1 0-1,1-1 1,-1 1 0,1 0 0,-1-1-1,1 1 1,-1-1 0,0 1-1,-1 0 1,-4 3 3,0-1-1,-1 0 1,0 0-1,1 0 1,-1-1 0,0 0-1,0-1 1,-1 1-1,-7 0 1,-171 13 101,-89-9 61,-109-15-26,-75-12-63,-2448-45-44,1969 96-316,-1027 168-1,1377-98 191,101 2 133,97-5 39,120-14-141,95-12-311,164-66 274,1 1 1,0 0-1,1 0 0,0 1 0,-10 9 0,18-15 79,-1 0 0,1 0 0,0 0 0,0 0 0,0 0 0,0 0 0,0 0 0,0 0 0,1 0 0,-1 1 0,0-1 0,1 0 0,-1 1-1,0-1 1,1 0 0,0 1 0,-1-1 0,1 1 0,0-1 0,0 0 0,0 1 0,-1-1 0,2 1 0,-1-1 0,0 1 0,0-1 0,0 0 0,1 1-1,-1-1 1,0 1 0,1-1 0,0 0 0,-1 1 0,1-1 0,0 0 0,-1 0 0,1 0 0,0 1 0,0-1 0,0 0 0,0 0 0,2 1 0,6 3-22,0 1 1,0-1 0,1-1 0,0 0-1,0 0 1,0-1 0,1 0 0,19 2 0,117 10 171,319-22 1183,17-37-413,866-113-484,232-23 1230,6 78-955,-869 101-2229,1385 180 0,-1794-121 1560,-296-55-48,0 1 1,0 0 0,-1 0 0,20 11 0,-31-14 23,0-1 1,-1 0-1,1 1 1,-1-1-1,1 0 0,0 1 1,-1-1-1,1 1 1,-1-1-1,1 1 1,-1-1-1,0 1 1,1-1-1,-1 1 1,1 0-1,-1-1 1,0 1-1,0-1 1,1 1-1,-1 0 1,0-1-1,0 1 1,0 0-1,0-1 1,0 1-1,0 0 1,0-1-1,0 1 0,0 0 1,0 0-1,0-1 1,0 2-1,-2 0-2,0 0 0,0 0 0,0 0 0,0 0-1,0-1 1,0 1 0,-1-1 0,1 1 0,-1-1 0,1 0-1,-1 0 1,1 0 0,-5 1 0,-24 7-9,-1-1 0,0-2 0,-1 0 0,0-3 0,-53 0 0,47-2 11,-561-16-11,-6-45-22,381 36 41,-3435-260-2028,2795 262 1756,4 53 325,737-19-349,86-5-21,32-4 13,18-2-456,205-16 257,-182 12 531,1937-158 2663,16 58-2495,-641 105-265,-8 114 117,-1153-90-38,320 89 0,-500-113-15,77 27-41,-80-28 37,0 0-1,-1 0 1,1 0-1,0 1 1,0-1-1,-1 1 1,1 0-1,-1-1 1,1 1-1,-1 0 1,0 0-1,1 1 1,-1-1-1,0 0 1,-1 1 0,1-1-1,0 1 1,2 4-1,-5-5 5,0 0 0,1-1-1,-1 1 1,0-1 0,0 1-1,0-1 1,0 1 0,0-1 0,0 0-1,0 1 1,-1-1 0,1 0-1,0 0 1,-1 0 0,1 0 0,-1 0-1,1 0 1,-1 0 0,1-1-1,-1 1 1,0-1 0,1 1 0,-1-1-1,-2 1 1,-26 8 10,-1-1-1,1-1 0,-1-2 1,0-1-1,-50-1 1,21 0 13,-994 7 217,643-14-138,-861 27 174,-1 31-192,456-17-87,634-29-70,-916 45 230,9 44-1217,956-78-73,78-6-469,127 4-820,63-10 1605,-95-5 715,981 24 40,91 4-2530,-632-6 1619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1.92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31357 4022 9538,'49'13'393,"231"73"4094,-208-55-2176,-72-30-2285,1-1 1,-1 0-1,1 0 0,0 0 1,-1 0-1,1 0 0,-1 0 1,1 1-1,-1-1 0,1 0 1,-1 1-1,0-1 0,1 0 1,-1 0-1,1 1 0,-1-1 1,0 1-1,1-1 0,-1 0 1,0 1-1,1-1 0,-1 1 1,0-1-1,1 1 0,-1-1 1,0 1-1,0-1 0,0 1 1,0-1-1,0 1 0,1-1 1,-1 1-1,0 0 0,0-1 1,0 1-1,0-1 0,-1 1 1,1-1-1,0 1 0,0-1 1,0 1-1,0-1 0,0 1 1,-1-1-1,1 1 0,0-1 1,0 1-1,-1-1 0,1 1 1,0-1-1,-1 0 0,1 1 1,-1-1-1,1 1 0,0-1 1,-1 0-1,1 1 0,-1-1 1,1 0-1,-1 0 0,0 1 1,-44 10 539,-51-3-145,-140-7 1,-73-14-67,-91-12 99,-100-14 159,-82-10 77,-3242-230 932,1791 195-1813,4 80-274,1596 21 162,-348 48-513,678-49 443,83-6-108,20-10 472,0 1 0,0-1 0,0 0 0,0 1 0,0-1-1,0 0 1,0 1 0,0-1 0,0 1 0,0-1 0,0 0-1,0 1 1,0-1 0,1 0 0,-1 1 0,0-1 0,0 0-1,0 1 1,1-1 0,-1 0 0,0 0 0,0 1 0,1-1 0,-1 0-1,0 0 1,1 1 0,-1-1 0,0 0 0,1 0 0,-1 0-1,0 0 1,1 1 0,44 13-389,41 0 141,125 6 1,98-16 245,-291-4 14,1138-26-88,-124 0-10,625 45 132,-5 95 199,-977-17 776,-589-78-397,-60-8-229,-26-11-382,0 0 1,0 0-1,0 0 1,0 0-1,1 0 1,-1 0-1,0 0 1,0 0-1,0 1 1,0-1-1,0 0 1,0 0-1,0 0 1,1 0-1,-1 0 1,0 0 0,0 1-1,0-1 1,0 0-1,0 0 1,0 0-1,0 0 1,0 0-1,0 1 1,0-1-1,0 0 1,0 0-1,0 0 1,0 0-1,0 1 1,0-1-1,0 0 1,0 0-1,0 0 1,0 0-1,0 1 1,0-1-1,0 0 1,0 0-1,-1 0 1,1 0-1,0 0 1,0 0-1,0 1 1,0-1-1,0 0 1,0 0-1,0 0 1,-1 0-1,1 0 1,0 0-1,0 0 1,0 0-1,0 0 1,0 1-1,-1-1 1,1 0-1,0 0 1,0 0-1,-50 8 322,-39-4-214,-101-7 0,133 1-112,-240-12-52,-96-14-20,-75-10 17,-1525-120-38,-18 46-483,-2167 121-1590,3768 11 1946,-95 3-1301,483-23 1576,-60 2-2088,149-16-247,1241-168 2882,1301-111-220,20 187-404,-1129 169 731,-30 132 3807,-1104-111-2492,-316-63-1620,-49-21-396,-1 1 1,1-1 0,0 0 0,-1 1 0,1-1 0,-1 0 0,1 1 0,-1-1-1,1 1 1,-1-1 0,0 1 0,1-1 0,-1 1 0,0-1 0,1 1 0,-1 0-1,0-1 1,1 1 0,-1-1 0,0 1 0,0 0 0,0-1 0,0 2 0,0-1 6,-1 0 0,1 0 0,-1 0 0,0-1 0,1 1 0,-1 0 0,0 0 0,0-1 1,0 1-1,0-1 0,0 1 0,1-1 0,-1 1 0,0-1 0,0 1 0,0-1 0,0 0 1,0 1-1,-1-1 0,0 0 0,-48 9 100,-1-3 1,0-2-1,-67-3 0,78 0-76,-272-5 140,-81-14-74,-687-62 0,-127-8 1,-3461 61-166,3977 68-31,81 1 16,117-3 55,100-3-28,-47 20-879,367-40-175,64-9 501,20-2 43,44-2 167,1-1 0,59-6 0,-76 2 370,240-15 290,88-14 201,105-15-7,81-9-110,1666-142-329,19 85-1262,1150 165 693,-2858-20 624,-84 7 113,-80 2 153,66 27 802,-371-56-726,-57-11-233,-14-2-28,-89-13 27,-517-93-85,-783-118 194,-1453 11 201,6 295-413,2332-35-41,102 2-65,129-5-226,97-8-220,172-33 275,0 0 0,1 1-1,-24 10 1,27-5-225,21-2 48,33-3 195,1-1 0,-1-3-1,77-9 1,-93 7 164,262-29 167,81-18 122,634-101 152,420-60-266,14 38-484,-377 89-265,1617 82 0,-2051 42 633,-72 7 61,-78 2 85,-107-5 177,72 17 876,-380-51-867,-47-7-142,-25-4 260,-300-35-197,4-1-330,-2517-237-201,-26 240-622,-250 400 407,2763-297-66,272-56 354,-265 75-1266,323-88 1372,1 0 0,-1 0 0,1 1 0,0 0 0,0 0 0,0 0 0,0 0 0,0 1 1,0-1-1,1 1 0,-5 4 0,8-7 46,0 1 0,0-1-1,0 0 1,0 1 0,0-1 0,-1 0 0,1 1 0,0-1 0,0 0 0,0 0-1,1 1 1,-1-1 0,0 0 0,0 1 0,0-1 0,0 0 0,0 0 0,0 1-1,0-1 1,0 0 0,1 1 0,-1-1 0,0 0 0,0 0 0,0 1 0,0-1-1,1 0 1,-1 0 0,0 0 0,0 0 0,1 1 0,-1-1 0,0 0 0,1 0-1,18 7-105,16-3 106,71-2 1,643-69 1019,-610 50-917,303-34 158,-370 43-217,1691-184-209,7 62-1707,-814 112 1129,-19 67 1991,-919-47-1180,300 35 1263,-16 27 459,-287-60-1641,0 0-1,0 1 1,19 11 0,-33-16-138,0 0 0,0 0 0,-1 0 1,1 1-1,0-1 0,-1 0 1,1 1-1,0-1 0,-1 1 0,1-1 1,-1 1-1,1-1 0,0 1 0,-1-1 1,1 1-1,-1-1 0,0 1 1,1 0-1,-1-1 0,1 1 0,-1 0 1,0-1-1,0 1 0,1 0 0,-1 0 1,0-1-1,0 1 0,0 0 1,0 0-1,0-1 0,0 1 0,0 0 1,0 0-1,0-1 0,0 1 0,0 0 1,0 0-1,-1-1 0,1 1 1,0 0-1,0-1 0,-1 1 0,1 0 1,-1-1-1,1 1 0,0 0 0,-1-1 1,0 1-1,1-1 0,-1 1 1,0 0-1,-4 3 13,0-1 0,-1 0 0,1 0 0,-1-1-1,1 0 1,-11 3 0,-69 15 100,-1-3-1,-98 5 0,-147 3 77,-88-8-18,-94-11-11,-73-6 2,154-2-76,-2863 4 338,1440 28-295,15 41-446,1518-52 218,-1188 60-107,1245-72 104,-74 5-1135,421-6 29,735-18 907,-613 5 313,1568-16-231,6 104-1049,-745 21 774,-10 59 613,-984-153-70,0-1 130,-1 2 1,61 22 0,-77-19 90,-22-12-271,0 0-1,0 1 1,0-1-1,1 0 1,-1 0-1,0 0 1,0 0-1,0 0 1,0 1-1,0-1 1,0 0-1,0 0 1,0 0-1,1 1 1,-1-1-1,0 0 1,0 0-1,0 0 0,0 0 1,0 1-1,0-1 1,0 0-1,0 0 1,0 0-1,0 1 1,0-1-1,0 0 1,0 0-1,0 0 1,-1 1-1,1-1 1,0 0-1,0 0 1,0 0-1,0 0 0,0 1 1,0-1-1,0 0 1,0 0-1,-1 0 1,1 0-1,0 0 1,0 1-1,0-1 1,0 0-1,-1 0 1,1 0-1,0 0 1,0 0-1,-46 9 335,-22-4-200,-1-4 0,-74-7 0,90 3-113,-248-21 17,-105-23-54,-78-15 23,-2130-259 536,-205 95-2494,12 150-2971,2382 82 5032,-99 22 285,498-26-372,0 1-1,-25 7 1,51-10-27,0 0 1,1 0 0,-1 0-1,1 0 1,-1 1 0,0-1-1,1 0 1,-1 0-1,1 1 1,-1-1 0,0 0-1,1 0 1,-1 1 0,0-1-1,1 0 1,-1 1 0,0-1-1,0 0 1,1 1-1,-1-1 1,0 0 0,0 1-1,0-1 1,1 1 0,-1-1-1,0 1 1,0-1-1,0 0 1,0 1 0,0-1-1,0 1 1,0-1 0,0 1-1,0-1 1,0 1 0,0-1-1,0 0 1,0 1-1,-1-1 1,1 1 0,0-1-1,0 0 1,0 1 0,0-1-1,-1 1 1,1-1-1,0 0 1,-1 1 0,1-1-1,0 0 1,0 1 0,-1-1-1,1 0 1,-1 0 0,1 1-1,0-1 1,-1 0-1,1 0 1,0 0 0,-1 1-1,1-1 1,-1 0 0,1 0-1,-1 0 1,1 0 0,-1 0-1,10 5 53,1-1-1,0-1 0,0 0 1,0 0-1,14 2 0,116 18 970,223 9-1,174-26 503,-476-6-1409,1321-41 1308,0-44-1180,-242 13-250,-924 60-35,1281-60 102,-11 76-1869,-1111 24 722,-298-15 923,-76-13 167,-1 0 1,1 1-1,0-1 0,-1 0 0,1 0 0,0 0 0,0 0 0,-1 1 0,1-1 0,0 0 0,-1 1 1,1-1-1,-1 0 0,1 1 0,0-1 0,-1 1 0,1-1 0,-1 1 0,1-1 0,-1 1 0,1 0 0,-1-1 1,1 2-1,-13 6 108,-41 3 168,-88 4 181,0-6 1,-156-10-1,235 0-375,-326-12 253,-77-13-66,-1917-178 258,607 43-386,-2220-58 207,858 246-76,2744-7-361,309-11-235,84-8 312,0-1 0,1 0 0,-1 0 0,0 0 0,1 0 0,-1 1 0,0-1 0,0 0 0,1 0 0,-1 1 0,0-1 0,0 0 0,0 0 0,1 1 0,-1-1 0,0 0 1,0 1-1,0-1 0,0 0 0,0 0 0,1 1 0,-1-1 0,0 0 0,0 1 0,0-1 0,0 1 0,0-1 0,0 0 0,0 1 0,0-1 0,0 0 0,0 1 0,0-1 0,-1 0 0,1 1 0,0-1 0,0 0 0,0 0 0,0 1 1,0-1-1,-1 0 0,1 1 0,0-1 0,0 0 0,-1 0 0,1 1 0,0-1 0,0 0 0,-1 0 0,1 0 0,0 1 0,-1-1 0,1 0 0,0 0 0,0 0 0,-1 0 0,1 0 0,-1 1 0,13 3-86,0-1 0,0 1 0,24 2 0,377 30 133,583-16 419,24-29-445,-570 3 0,2446 17-282,-7 182-1466,-2244-112 1159,1233 260-73,-1391-195 868,-483-145-213,109 45 186,-107-43-156,0-1 0,0 1 0,0 1-1,0-1 1,-1 1 0,0 0 0,1 0 0,-1 1 0,-1-1 0,1 1-1,6 9 1,-11-13-25,1-1-1,-1 1 0,0 0 0,0-1 1,1 1-1,-1 0 0,0-1 1,0 1-1,0 0 0,0-1 1,0 1-1,0 0 0,0-1 1,0 1-1,-1 0 0,1-1 1,0 1-1,0 0 0,0-1 1,-1 1-1,1 0 0,0-1 1,-1 1-1,1-1 0,0 1 0,-1 0 1,-22 14 314,10-10-213,-1 0-1,1-1 1,-1 0-1,0-1 0,0-1 1,-18 1-1,-89-5 258,64 0-205,-225-17 373,-106-31-133,-86-25-34,-1332-266 1062,170 30-777,-2372-235-533,-15 345-139,3657 203-172,-84 7-976,347-4 133,80-2 119,23-3 904,1 0 0,-1 0 0,0 0 0,0 0 0,0 0 0,0 0 0,0 0 0,0 0 0,0 0 0,0 0 0,0 0 0,1 0 0,-1 0 0,0 1 0,0-1 0,0 0 0,0 0 0,0 0 0,0 0 0,1 0-63,-1 0 63,0 1 0,0-1 0,0 0 0,0 0 0,0 0 0,0 0 0,0 0 0,0 0 0,0 0 0,0 0 0,0 0 0,0 1 0,0-1 0,0 0 0,0 0 0,0 0 0,0 0 0,0 0 0,0 0 0,0 0 0,0 0 0,0 0 0,0 1 0,0-1 0,-1 0 0,1 0 0,0 0 0,0 0-63,0 0 63,38 8-708,280 17 134,928 29 1542,-366-19-847,2673 217 142,-3154-212-208,753 71 130,-15-37 28,-1087-71-135,-18-1 170,58-4-1,-86-1-29,-16 0 15,-206-31 403,-1245-197-464,-1786-173 521,-245 171-689,2912 216-33,-220 14-71,32 42-537,612-19-477,150-19 954,-3 1-87,0 0 1,0 1 0,-18 6 0,28-9 216,0 1 1,1-1 0,-1 0 0,0 1 0,0-1 0,1 1 0,-1-1 0,0 1 0,1-1 0,-1 1 0,0 0-1,1-1 1,-1 1 0,1 0 0,-1-1 0,1 1 0,-1 0 0,1 0 0,0 0 0,-1-1 0,1 2 0,0-1-32,0 1 1,0-1 0,1 0 0,-1 0 0,0 0 0,1 0 0,-1 0-1,1 0 1,0 0 0,-1 0 0,1 0 0,0 0 0,-1 0 0,1 0 0,0 0-1,0-1 1,0 1 0,0 0 0,0 0 0,1 0 0,8 5-152,0 0 1,0-1-1,1 0 1,0-1-1,16 5 1,64 16 226,162 23 1,111-11 901,-332-34-858,365 27 579,1528 55 59,8-42-494,823 28-45,-13 122 810,-630 85-578,-1986-259-341,515 95 430,-548-89-81,-77-18 70,-23-3-250,-36-4 37,-317-27 43,29-2-358,-86-4-37,-1835-98-370,-10 68-421,898 64 697,16 71 354,1060-41-162,89-3-369,189-26 265,0-1 1,0 1-1,0 1 1,0 0-1,0 0 1,1 1-1,-14 7 1,21-11 95,1 1 0,-1-1 0,0 0 0,1 1 0,-1-1 0,1 1 0,-1-1 0,1 1 1,-1-1-1,1 1 0,-1 0 0,1-1 0,0 1 0,-1-1 0,1 1 0,0 0 0,0-1 0,-1 1 0,1 0 0,0 0 1,0-1-1,0 1 0,0 0 0,0-1 0,0 1 0,0 0 0,0 0 0,0-1 0,0 1 0,0 0 0,0-1 1,1 1-1,-1 0 0,0 0 0,1-1 0,-1 1 0,0-1 0,1 1 0,-1 0 0,1-1 0,-1 1 0,0-1 0,1 1 1,0-1-1,-1 1 0,1-1 0,-1 1 0,1-1 0,0 0 0,-1 1 0,1-1 0,-1 0 0,1 0 0,0 1 1,0-1-1,-1 0 0,1 0 0,1 0 0,20 8-142,0-2-1,0 0 1,30 3-1,106 11 304,221 0 0,30-18 366,109-14-178,77-8-106,1856-46 185,13 72-430,2406 243 279,-2407 20 76,-2061-209 68,-402-60-404,524 90 1093,-400-62-632,-98-18-258,-26-10-203,0 0 1,0 0-1,0 1 0,0-1 1,0 0-1,1 0 0,-1 0 1,0 0-1,0 0 0,0 1 1,0-1-1,0 0 0,0 0 1,0 0-1,0 0 0,0 1 1,-1-1-1,1 0 0,0 0 1,0 0-1,0 0 0,0 0 1,0 1-1,0-1 0,0 0 1,0 0-1,0 0 0,0 0 1,0 0-1,0 0 0,-1 0 1,1 1-1,0-1 0,0 0 1,0 0-1,0 0 0,0 0 1,0 0-1,-1 0 0,1 0 1,0 0-1,0 0 0,0 0 1,0 0-1,-1 0 0,1 0 1,0 0-1,0 0 0,0 0 1,0 0-1,0 0 0,-1 0 1,1 0-1,0 0 0,0 0 1,0 0-1,0 0 0,0 0 1,-1 0-1,1 0 0,0 0 1,0 0-1,0-1 0,0 1 1,0 0-1,0 0 1,-56-2 72,-276-43-51,239 31-21,-3173-390 3,434 165-251,-10 98-532,2031 122 227,64 11-207,76 5-28,112 8-65,108 5 47,141-3-93,110-1-294,138-2 125,57-3 756,42 0-831,364-8 1129,-45-5 907,82-4 74,32-1-437,3104-85 817,8 161-1250,-1135 141 156,-34 175 446,-2018-290-521,89 37 953,-375-88-374,-106-33-704,1 0 0,-1 0 0,1 1 0,-1-1-1,0 1 1,0-1 0,1 1 0,-1 0 0,-1 0 0,4 3 0,-6-4-45,0-1 0,0 1 0,0 0 0,-1-1 0,1 1 0,0-1 0,-1 1 0,1-1 0,0 1 0,-1-1 0,1 0 0,0 1 0,-1-1 0,1 1 0,-1-1 0,1 0 0,-1 0 0,1 1 0,-1-1 0,1 0 0,-1 0 0,0 1 1,1-1-1,-1 0 0,1 0 0,-1 0 0,1 0 0,-1 0 0,0 0 0,1 0 0,-1 0 0,1 0 0,-1 0 0,0 0 0,0-1 0,-109 1 179,-423-47-225,-24-32-35,420 58 68,-156-23 20,-1061-153 33,-9 35-99,-1263 9-83,2 171-796,373 95-149,1919-86 803,234-19 111,19-2-451,-92 18 0,145-15-156,40-3 456,57-1 65,1018-27 829,-891 13-581,345-15 64,2219-64-387,9 114-1691,-1509 50 1218,2086 398 0,-2860-372 1101,-120-19 366,-328-74-560,357 95 1851,-313-72-872,-84-32-1081,0 0 0,0 0 0,0 0-1,1 0 1,-1 0 0,0 0 0,0 0-1,0 0 1,1 0 0,-1 0 0,0 0 0,0 0-1,0 0 1,0 0 0,1 0 0,-1 0-1,0 0 1,0 1 0,0-1 0,0 0 0,0 0-1,0 0 1,1 0 0,-1 0 0,0 1-1,0-1 1,0 0 0,0 0 0,0 0 0,0 0-1,0 1 1,0-1 0,0 0 0,0 0 0,0 0-1,0 0 1,0 1 0,0-1 0,0 0-1,0 0 1,0 0 0,0 1 0,0-1 0,0 0-1,0 0 1,0 0 0,0 0 0,0 1-1,0-1 1,0 0 0,0 0 0,0 0 0,-1 0-1,1 1 1,0-1 0,0 0 0,0 0-1,0 0 1,0 0 0,-1 0 0,-20 4 425,-25-3-154,-1-2 0,1-2 0,-57-12 0,21 3-102,-231-34 304,-114-24 45,-83-14 44,-2621-384 1518,-37 140-2051,-1000 156-195,9 201-644,3645-16 656,85-5 60,298-6 75,-421-12-133,546 10 98,-46-6-213,44 1-15,28-2-277,35-4 88,84-4-1,-74 9 344,1468-91-104,-950 76 231,1483 24-24,-2 160 41,-598 77 110,-45 134 825,-1350-351-839,51 16 498,164 77 1,-261-103-270,-20-4-1,-9-8-290,1 0 0,0 0 0,-1-1 0,1 1 0,-1-1 0,1 0 0,-1 0 0,1 0 1,-1 0-1,-4-1 0,-137-12 396,-143-31 0,136 17-369,-220-35 7,-78-12-4,-3179-391 119,-26 178-346,-892 131-503,4484 158-344,53 1 399,16 2-10,29 6 22,1-2 0,61 8 0,-73-14 491,1033 102-145,-813-87 208,2099 192-142,-7 97 140,-1381-129 1268,-1062-192 532,-2194-274-1661,-1361-27 319,878 222-612,2353 109-952,317-3-101,111-12 1113,1-1 0,-1 1 0,0-1 0,0 1 0,0 0 0,0 0 0,1 0 0,-1 1 1,1-1-1,-1 1 0,-4 3 0,7-5 93,0 0 1,0 1-1,0-1 0,-1 0 0,1 1 1,0-1-1,0 0 0,0 0 1,0 1-1,0-1 0,0 0 1,0 1-1,0-1 0,0 0 0,0 1 1,0-1-1,0 0 0,0 1 1,0-1-1,0 0 0,0 1 1,0-1-1,0 0 0,0 1 1,1-1-1,-1 0 0,0 1 0,0-1 1,0 0-1,1 0 0,-1 1 1,0-1-1,1 0 0,20 12-801,32 2 346,1-2 0,107 9 0,633 29 881,16-42-189,-720-8-212,1757 6 712,-1834-6-697,390-7 396,-300 0-2,175-33 0,-277 40-404,14-3 230,-1 0 0,1-2-1,25-10 1,-39 15-203,0-1 1,0 1-1,0-1 0,0 1 1,1-1-1,-1 0 1,0 1-1,0-1 0,-1 0 1,1 0-1,0 1 0,0-1 1,0 0-1,0 0 1,-1 0-1,1 0 0,0 0 1,-1 0-1,1 0 0,-1-1 1,1 1-1,-1 0 1,0 0-1,1 0 0,-1 0 1,0-1-1,0 1 0,0 0 1,0 0-1,0-1 1,0 1-1,0 0 0,0 0 1,-1 0-1,1-1 0,0 1 1,-1 0-1,1 0 1,-1 0-1,1 0 0,-1 0 1,0 0-1,1 0 0,-1 0 1,0 0-1,0 0 0,1 0 1,-1 0-1,0 0 1,0 1-1,0-1 0,0 0 1,-2 0-1,-14-12 134,0 1 0,0 1 0,-1 0 0,0 2 0,-1 0 0,-34-11 1,24 9-112,-78-27-81,-223-44 0,-822-69 116,-13 103 384,111 30-517,6 42-1598,660 8 745,293-15 550,93-17 306,1 1 0,-1-1 0,1 1 0,0-1 0,0 1 0,-1-1 0,1 1 0,0 0 1,0 0-1,0 0 0,0-1 0,0 1 0,0 0 0,-2 3 0,3-4 20,0 1 1,0-1-1,-1 1 0,1-1 1,0 1-1,0-1 0,0 1 1,0-1-1,0 1 0,0-1 1,0 1-1,0-1 0,0 1 0,1-1 1,-1 1-1,0-1 0,0 1 1,0-1-1,1 1 0,-1-1 1,0 1-1,0-1 0,1 1 1,-1-1-1,0 0 0,1 1 0,3 2-83,0 0-1,-1 0 0,1 0 0,0-1 0,1 0 0,-1 0 1,8 3-1,33 10-244,1-3 1,0-1-1,57 4 0,152 5 239,-214-18 134,1147 10-17,-2-73-39,-1066 53 95,837-81 1473,-927 86-1190,-24 3-181,0-1-1,0 1 1,-1-1-1,1 0 1,0-1-1,-1 1 0,1-1 1,-1 0-1,9-5 1,-14 7-151,1 0 1,-1 0-1,0 0 1,0-1-1,0 1 1,1 0-1,-1 0 1,0 0-1,0 0 1,0-1-1,0 1 1,0 0-1,0 0 1,1 0 0,-1 0-1,0-1 1,0 1-1,0 0 1,0 0-1,0-1 1,0 1-1,0 0 1,0 0-1,0 0 1,0-1-1,0 1 1,0 0-1,0 0 1,0 0-1,0-1 1,0 1 0,0 0-1,0 0 1,-1 0-1,1-1 1,0 1-1,0 0 1,0 0-1,0 0 1,0-1-1,0 1 1,0 0-1,-1 0 1,1 0-1,0 0 1,0 0 0,0-1-1,-1 1 1,1 0-1,0 0 1,0 0-1,0 0 1,-1 0-1,1 0 1,0 0-1,0 0 1,0 0-1,-1 0 1,1 0-1,0 0 1,0 0 0,-1 0-1,-20-11 272,-1 2 0,0 1 0,-24-7 0,41 14-273,-235-65-35,-2 11 1,-265-26-1,-507-6 369,977 85-335,-760-39 55,9 53-375,770-11 289,-58 3-202,0 4-1,-107 23 1,181-30 161,-1-1 0,0 1 0,1-1 0,-1 1 0,1 0 0,-1 0 0,1 0 0,-1 0 0,1 1 0,0-1 1,0 1-1,0-1 0,0 1 0,0 0 0,-3 3 0,5-5 27,0 1 0,0-1 0,0 1 1,-1-1-1,1 1 0,0 0 0,0-1 0,0 1 0,1-1 1,-1 1-1,0-1 0,0 1 0,0-1 0,0 1 1,0-1-1,1 1 0,-1-1 0,0 1 0,1-1 1,-1 1-1,0-1 0,1 1 0,-1-1 0,0 0 0,1 1 1,-1-1-1,1 1 0,30 15-637,2-5 419,0-2 0,1-1-1,45 4 1,108 2 235,-171-13 22,781 6 177,21 2-297,215 105 1662,-1165-136 423,-779-70-2180,658 86 157,-413 42 0,541-21-220,1 6 0,1 5 1,-183 64-1,304-89 263,-121 50-525,111-44 402,0 0 1,0 1-1,0 0 1,1 1-1,0 0 1,1 0-1,-12 14 1,19-19 61,-1 0-1,1 1 1,0-1 0,0 1 0,0 0-1,1 0 1,0 0 0,0 0 0,0 0-1,0 0 1,1 1 0,0-1-1,0 0 1,0 1 0,1-1 0,0 1-1,1 10 1,1-8-5,0 0-1,0 0 1,1 0-1,0-1 1,1 1-1,-1-1 1,1 0-1,1 0 1,0-1-1,10 13 1,6 2 11,0-2 1,1 0 0,1-2-1,1-1 1,49 26-1,-6-10 155,2-3 0,1-3 0,1-3 0,99 18 0,301 25 200,913-1 277,-1161-65 671,406-52 0,-597 43-527,-32 8-682,1 1-1,-1 0 0,0 0 0,1 0 0,-1-1 1,1 1-1,-1 0 0,0 0 0,1-1 1,-1 1-1,0 0 0,1-1 0,-1 1 0,0 0 1,0-1-1,1 1 0,-1 0 0,0-1 0,0 1 1,0-1-1,1 1 0,-1 0 0,0-1 1,0 1-1,0-1 0,0 1 0,0-1 0,0 1 1,0-1-1,0 1 0,0 0 0,0-2 1,-3-1 88,0-1 1,-1 1 0,1-1 0,-1 1 0,1 0 0,-1 1 0,0-1 0,0 1 0,0-1 0,-1 1 0,-5-2 0,-55-25 12,-2 2 0,0 3 0,-81-17 0,-232-29-544,-8 27 100,-566 8-1,410 65-87,422-14-62,0 4 0,-154 48 0,147-22-346,117-41 670,0 0-1,1 1 1,-1 0 0,1 1 0,1 1-1,0 0 1,-12 11 0,20-17 90,0 0-1,1 0 1,-1 0 0,1 0 0,-1 0 0,1 1 0,0-1 0,-1 0 0,1 1 0,0 0 0,1-1-1,-1 1 1,0-1 0,1 1 0,0 0 0,-1-1 0,1 1 0,0 0 0,0 0 0,1 4 0,1-3 1,-1 0 1,1 0 0,-1-1-1,1 1 1,0 0 0,0-1 0,1 1-1,-1-1 1,1 0 0,-1 0-1,1 0 1,0 0 0,0 0 0,4 2-1,22 13 4,2-1 0,0-2 0,0-1 0,1-1 0,1-2 0,42 9 0,79 15 256,2-7 0,230 11 0,327-26-40,1170-91 853,-1815 74-909,29-3 567,158-30 1,-253 37-618,1 0-1,-1-1 0,1 0 0,-1 1 1,1-1-1,-1 0 0,0 0 0,1-1 1,-1 1-1,0 0 0,0-1 0,3-2 0,-4 4-42,-1-1 0,0 1-1,0-1 1,0 1-1,0-1 1,1 1-1,-1-1 1,0 1-1,0-1 1,0 1-1,0-1 1,0 0-1,0 1 1,0-1-1,0 1 1,-1-1-1,1 1 1,0-1-1,0 1 1,0-1-1,-1 1 1,1-1-1,0 1 1,0 0-1,-1-1 1,1 1-1,0-1 1,-1 1-1,1-1 1,0 1-1,-1 0 1,1-1-1,-1 1 1,0 0-1,-7-6 135,1 2 0,-2-1 0,1 1-1,-17-6 1,-73-22 109,-194-37 0,-114 8-486,352 54 236,-458-52-248,-923 14-1,1148 60-479,1 13 0,-492 112 0,611-92 395,144-41 146,0 2 0,1 1 1,1 0-1,-25 17 0,42-25 77,0 1 1,0 0-1,0 0 0,0 0 0,1 0 0,-1 1 1,1-1-1,0 1 0,0 0 0,0 0 1,1 0-1,-1 0 0,1 1 0,0-1 0,0 1 1,0-1-1,1 1 0,-2 8 0,3-8 14,0 0 1,1 0-1,-1 0 0,1 0 0,0 0 0,1 0 0,-1-1 0,1 1 0,0 0 1,0-1-1,0 1 0,1-1 0,0 0 0,-1 0 0,5 5 0,7 6-20,1-1 0,0 0 0,1-1-1,0-1 1,1 0 0,0-1 0,34 15 0,17 2 278,2-3 0,1-3 0,1-4 0,134 18 0,314-1 525,727-64-131,0-79-230,-1163 100-241,555-74 2140,-587 69-1314,-52 13-910,1 0-1,-1 0 0,0 0 1,1 0-1,-1 0 0,1 0 1,-1 0-1,0 0 0,1-1 1,-1 1-1,1 0 0,-1 0 1,0 0-1,1-1 0,-1 1 1,0 0-1,0-1 1,1 1-1,-1 0 0,0 0 1,1-1-1,-1 1 0,0-1 1,0 1-1,0 0 0,0-1 1,1 1-1,-1 0 0,0-1 1,0 1-1,0-1 0,0 1 1,0 0-1,0-1 0,0 1 1,0-1-1,0 1 1,0 0-1,0-1 0,0 1 1,0-1-1,0 1 0,0 0 1,-1-1-1,1 1 0,0-1 1,0 1-1,0 0 0,-1-1 1,1 1-1,0 0 0,0-1 1,-1 1-1,1 0 1,0 0-1,-1-1 0,1 1 1,0 0-1,-1-1 0,-28-14 447,-22-2-374,-1 2 1,-70-11 0,-83-5-450,-310-8 1,-223 53 270,421 11-678,1 14-1,-529 135 1,759-151 212,-137 59 1,214-79 377,1 1 0,0 0 0,1 0 0,-1 1 0,1 0 0,0 0-1,0 1 1,0 0 0,-10 12 0,16-17 118,0 1 0,1-1 0,-1 1 1,0-1-1,1 1 0,-1-1 0,1 1 0,-1 0 0,1-1 0,0 1 0,-1 0 1,1-1-1,0 1 0,0 0 0,0-1 0,1 1 0,-1 0 0,0-1 0,1 4 0,1-2-8,0 0-1,-1 0 1,1 0-1,0-1 1,1 1-1,-1 0 1,0-1-1,1 0 1,-1 1-1,1-1 1,0 0-1,5 3 1,16 7 20,0-1 0,1-1 0,1-1 0,-1-1 0,1-2 0,52 7 0,-69-11 62,123 16 533,209 2-1,139-29 149,-394 6-606,2234-195 1094,-2254 189-1058,56-8 746,133-37 1,-207 38 296,-48 16-1147,1 0-1,-1-1 1,1 1 0,-1 0-1,0-1 1,1 1 0,-1 0-1,0-1 1,1 1 0,-1 0-1,0-1 1,0 1 0,1-1-1,-1 1 1,0 0 0,0-1-1,0 1 1,1-1 0,-1 1 0,0-1-1,0 1 1,0-1 0,0 1-1,0-1 1,0 1 0,0-1-1,0 1 1,0-1 0,0 1-1,0-1 1,-1 1 0,1 0-1,0-1 1,0 1 0,0-1-1,0 1 1,-1-1 0,1 1 0,0 0-1,-1-1 1,1 1 0,0 0-1,-1-1 1,1 1 0,0 0-1,-1-1 1,1 1 0,0 0-1,-1 0 1,1-1 0,-1 1-1,1 0 1,-1 0 0,1 0-1,-1 0 1,1-1 0,-1 1 0,-36-15 496,-31-4-310,-137-18 0,-466-11-764,-17 51 406,-383 61 418,813-32-480,0 11-1,-271 84 1,424-95-558,-164 73-1,249-96 457,1 1-1,0 1 0,1 0 0,-24 20 0,39-29 244,1 0 0,-1 1 0,1-1-1,-1 0 1,1 1 0,0 0 0,0 0-1,0-1 1,0 1 0,0 0 0,1 0-1,-1 1 1,1-1 0,0 0 0,0 0 0,0 1-1,1-1 1,-1 1 0,1-1 0,-1 1-1,1-1 1,0 0 0,1 1 0,-1-1-1,0 1 1,1-1 0,0 0 0,0 1 0,0-1-1,0 0 1,1 0 0,3 7 0,0-3 2,0 0 0,0 0 1,1 0-1,1-1 1,-1 0-1,1 0 1,0 0-1,0-1 0,0 0 1,13 6-1,9 2 85,50 17 0,-75-29-15,78 23 195,0-4 0,1-3 0,1-4 1,107 3-1,345-19 455,390-65 51,1-40-21,-679 77-468,-45 7-10,515-78 1206,-678 92-717,-40 10-682,0 0 0,0 0 0,1 0 0,-1 0-1,0 0 1,0 0 0,0 0 0,0 0 0,0 0 0,0 0 0,1 0 0,-1 0 0,0 0 0,0 0 0,0 0-1,0 0 1,0-1 0,1 1 72,-1 0-73,0 0 1,0 0 0,0 0 0,0-1 0,0 1 0,0 0 0,0 0 0,0 0 0,1 0 0,-1 0 0,0 0-1,0-1 1,0 1 0,0 0 0,0 0 0,0 0 0,0 0 0,0 0 0,0 0 0,0-1 0,0 1-1,0 0 1,0 0 0,-1 0 0,1 0 0,0 0 0,0 0 0,0 0 0,0-1 0,0 1 0,0 0 23,0 0-23,-12-5 246,-25-3-8,-331-25-207,-11 29-478,288 3 418,-1278 32-370,11 112-1014,1008-79 825,239-37-56,-113 42 0,203-61 355,0 0 0,0 1 1,-20 13-1,38-20 204,1-1 1,-1 1 0,1 0 0,0 0-1,0 0 1,-1 0 0,2 0-1,-1 1 1,0-1 0,0 0-1,1 1 1,-1-1 0,1 1-1,0 0 1,-1 0 0,1-1 0,0 4-1,1-3 23,0-1 1,0 0-1,0 0 0,0 1 0,1-1 0,-1 0 1,1 0-1,-1 0 0,1 0 0,0 0 0,0 0 1,0 0-1,0 0 0,0 0 0,1 0 0,-1 0 0,0 0 1,1-1-1,-1 1 0,1-1 0,0 1 0,3 1 1,8 6-13,1 0 0,0-1 0,1 0 0,-1-2 0,23 8 0,101 23 276,-18-15 414,175 9 0,133-20 157,732-52 59,-1-56-745,132-8 321,0 76 1629,-1376 20-1123,21 0-915,-721-48-746,-1 40 497,-689 34 188,4 90-260,831-7-982,622-96 1126,-47 12-497,63-16 598,0 0 1,0 1-1,0 0 1,0-1-1,-1 1 0,1 0 1,1 0-1,-1 0 1,0 0-1,0 0 0,0 1 1,0-1-1,1 0 1,-1 1-1,1-1 0,-1 1 1,1 0-1,-2 1 1,4-1 24,-1-1 0,1 0 1,0 1-1,0-1 1,-1 0-1,1 0 0,0 0 1,0 0-1,0 1 1,0-1-1,0-1 0,1 1 1,-1 0-1,0 0 1,0 0-1,0-1 0,1 1 1,-1 0-1,0-1 1,1 1-1,-1-1 0,3 1 1,23 8-45,1 0 1,0-1-1,0-2 1,41 4-1,-26-4 170,505 39 1235,8-44-783,1607-93-311,-1234 42-100,-123 7 1138,-736 37-657,-48-1 93,-45-3-27,-190-29 43,-747-45-1229,-14 71 436,-578 65 115,7 119-95,1485-162-12,-16 2-444,-87 25 1,142-25-144,21-11 636,0 0 0,0 1 0,-1-1 0,1 0 1,0 1-1,0-1 0,0 0 0,0 0 0,0 1 0,0-1 0,0 0 0,0 1 0,0-1 0,0 0 0,0 1 1,0-1-1,0 0 0,0 1 0,0-1 0,0 0 0,0 1 0,0-1 0,0 0 0,1 0 0,-1 1 1,0-1-1,0 0 0,0 0 0,0 1 0,1-1 0,-1 0 0,0 0 0,0 1 0,1-1 0,-1 0 1,34 16-627,19 0 551,0-2-1,2-2 1,100 7 0,174-10 293,-274-9-216,1084-49 597,-1067 40 372,-80 5-597,0 0 0,-1 1 0,1 0 0,-18-4 0,-141-19-542,-1 7 0,0 7-1,-1 7 1,-227 24 0,-671 132 192,1047-148-63,12-2-98,-1 0 0,1 0 0,0 1 0,0 0 0,0 1 0,0 0 0,-11 5-1,20-7 98,-1 0 0,1 0-1,-1-1 1,1 1 0,0 0-1,0-1 1,-1 1-1,1 0 1,0-1 0,0 1-1,0-1 1,-1 1 0,1-1-1,0 1 1,0-1-1,0 0 1,0 0 0,0 1-1,0-1 1,0 0 0,0 0-1,2 0 1,46 8-80,2-2 0,90-2 1,109-18 402,-155 7-308,740-55 452,-753 54 240,-71 3 212,-14-1-403,-17-4-4,-40-5-469,-1 3 0,0 2 1,-1 4-1,0 2 0,-111 7 0,-311 57-1356,441-53 1220,-147 26-507,142-18 89,47-15 542,1 0 1,-1 1-1,1-1 0,-1 1 0,1-1 0,0 0 0,-1 1 0,1-1 0,-1 1 0,1-1 1,0 1-1,-1-1 0,1 1 0,0-1 0,0 1 0,-1-1 0,1 1 0,0-1 0,0 1 0,0 0 1,0-1-1,0 1 0,0-1 0,-1 1 0,2 0 0,-1-1 0,0 1 0,0-1 0,0 1 1,0 0-1,0-1 0,0 1 0,1-1 0,-1 1 0,0-1 0,0 1 0,1-1 0,-1 1 0,0-1 1,1 1-1,-1-1 0,0 1 0,1-1 0,-1 1 0,1-1 0,-1 0 0,1 1 0,-1-1 1,2 1-1,32 19-763,16 0 597,1-2 0,1-2 0,0-3 0,61 8 0,238 15 853,703-8 432,12-63 42,-893 28-955,3720-221 1138,-3862 226-1285,189-17 449,-182 9 33,-37 10-498,-1 0 1,0 0 0,1 0-1,-1 0 1,0 0 0,1 0-1,-1 0 1,0-1-1,1 1 1,-1 0 0,0 0-1,1 0 1,-1-1 0,0 1-1,0 0 1,1 0-1,-1-1 1,0 1 0,0 0-1,0 0 1,0-1 0,1 1-1,-1 0 1,0-1 0,0 1-1,0 0 1,0-1-1,0 1 1,0 0 0,0-1-1,0 1 1,0 0 0,0-1-1,0 1 1,0 0-1,0-1 1,0 1 0,0 0-1,0-1 1,0 1 0,0-1-1,-4-2 57,0 0-1,0 0 1,0 0-1,-1 1 1,1 0-1,-1-1 1,0 2-1,1-1 1,-6-1-1,-96-30 96,-212-36 1,-124 13-442,433 55 277,-666-58-170,-1278 57-1,1946 2 162,-196 12-429,-251 48-1,345-34-48,104-24 410,-1 0 1,1 0 0,0 0-1,0 1 1,0 0 0,-8 6-1,12-8 56,0-1-1,1 1 1,-1-1-1,0 1 1,1 0-1,-1 0 1,0 0-1,1-1 1,-1 1-1,1 0 0,0 0 1,-1 0-1,1 0 1,0 0-1,-1 0 1,1 0-1,0 0 1,0 0-1,0 0 1,0 0-1,0 0 1,0 0-1,0 0 0,0 0 1,0 0-1,0-1 1,0 1-1,1 0 1,-1 0-1,0 0 1,1 0-1,-1 0 1,1 0-1,-1 0 0,1 0 1,-1-1-1,1 1 1,0 0-1,-1 0 1,2 0-1,6 6-34,0 0 0,1-1 0,-1 0 0,1 0 0,0-1-1,1-1 1,11 6 0,94 28 70,-6-10 415,203 24 0,128-21 147,567-20-99,6-42-340,-592 16-97,817-31 52,640-19 120,-9 38 212,-1555 30-221,-270-5-127,-30-1 9,-14 3-84,0 0 0,0 0 1,0 0-1,0 0 0,0 0 0,0 0 0,0 0 0,-1 0 0,1 0 0,0 0 0,0 0 0,0 0 0,0 0 1,0 0-1,0 0 0,0 0 0,0 0 0,0-1 0,0 1 0,-1 0 0,1 0 0,0 0 0,0 0 0,0 0 1,0 0-1,0 0 0,0 0 0,0 0 0,0 0 0,0 0 0,0-1 0,0 1 0,0 0 0,0 0 1,0 0-1,0 0 0,0 0 0,0 0 0,0 0 0,0 0 0,0 0 0,0-1 0,0 1 0,0 0 0,0 0 1,0 0-1,0 0 0,0 0 0,0 0 0,0 0 0,0 0 0,0 0 0,0-1 0,0 1 0,0 0 0,0 0 1,0 0-1,1 0 0,-1 0 0,0 0 0,0 0 0,0 0 0,0 0 0,-28-10 90,0 1 0,-45-9 0,27 8-76,-512-80-401,-11 42-18,-990 11-204,1062 57-68,-556 93 1,676-37-137,283-46 186,92-29 599,1-1 1,-1 1-1,1-1 0,0 1 1,-1 0-1,1 0 1,-1-1-1,1 1 0,0 0 1,0 0-1,-1 0 0,1 0 1,0 1-1,0-1 0,0 0 1,0 0-1,0 1 0,1-1 1,-1 0-1,0 1 0,1-1 1,-1 1-1,0-1 1,1 3-1,0-2 6,1-1-1,0 1 1,-1 0 0,1-1 0,0 1-1,0 0 1,0-1 0,0 0-1,1 1 1,-1-1 0,0 0 0,1 1-1,-1-1 1,1 0 0,-1 0 0,1 0-1,-1 0 1,1 0 0,0-1-1,3 2 1,35 13 97,1-2 0,1-2-1,82 11 1,483 41 1422,22-39-775,1098-40 121,4-69-282,-1023 46-395,-462 26-117,567-42 483,-769 51-435,-28 3-37,-1-1 0,1 0 0,0-1 0,0 0 0,-1-1 1,18-8-1,-19 2 110,-17 0-67,-30-6 9,30 15-107,-36-13-12,-1 2-1,-1 1 0,-45-5 0,-138-6-229,-608 15-381,-9 60 526,-1246 169-1441,2052-214 1237,34-8 277,1 0-1,0 0 0,-1 0 0,1 0 0,0 0 1,-1 0-1,1 0 0,0 1 0,-1-1 1,1 0-1,0 0 0,-1 0 0,1 0 0,0 1 1,-1-1-1,1 0 0,0 0 0,0 1 1,-1-1-1,1 0 0,0 0 0,0 1 1,0-1-1,-1 0 0,1 1 0,0-1 0,0 0 1,0 1-1,0-1 0,0 0 0,0 1 1,0-1-1,0 1 0,-1-1 0,1 0 1,0 1-1,1-1 0,-1 1 0,4 2-73,1 0 0,0 0-1,0-1 1,0 1 0,0-1-1,0 0 1,0 0-1,0-1 1,1 0 0,5 1-1,104 23 176,188 16 0,145-17 632,1666-13 22,-509-16-788,-12 95 455,-1551-85-291,-35-3-67,0 0-1,0-1 1,0-1 0,0 1-1,1-1 1,-1 0 0,7-2-1,-36-6 203,-185-42-196,-262-30 0,457 79-54,-1481-107-129,-8 127-120,855-4-30,419-10 198,-1022 5-652,1130-14 467,80-1-26,32 0 18,23-1-392,210-31-419,-206 35 1056,3169-333 1351,-3013 321-1247,523-58 1316,-633 58-439,-65 14-937,-1 0 1,0 0 0,1 0 0,-1 0-1,1-1 1,-1 1 0,1 0 0,-1 0-1,0 0 1,1 0 0,-1-1 0,0 1-1,1 0 1,-1 0 0,0-1-1,1 1 1,-1 0 0,0 0 0,1-1-1,-1 1 1,0 0 0,0-1 0,1 1-1,-1 0 1,0-1 0,0 1 0,0-1-1,1 1 1,-1 0 0,0-1 0,0 1-1,0-1 1,0 1 0,0-1 0,0 1-1,0 0 1,0-1 0,0 1-1,0-1 1,0 1 0,0 0 0,0-1-1,-1 1 1,1-1 0,0 1 0,0 0-1,0-1 1,-1 1 0,1-1 0,0 1-1,0 0 1,-1-1 0,1 1 0,0 0-1,-1 0 1,1-1 0,-1 1 0,-4-4 88,0 0 0,-1 1 1,0 0-1,0 0 0,0 0 1,-9-2-1,-71-22 48,-152-28 1,-90 6-378,-401-9 1,-346 46 279,-1956 111-451,741 88-896,2207-178 1224,14-2-478,-114 26 1,153-21-265,30-12 799,0 0-1,0 1 1,-1-1-1,1 0 1,0 0-1,0 1 1,0-1-1,0 0 0,0 0 1,0 1-1,0-1 1,0 0-1,0 0 1,0 1-1,0-1 1,0 0-1,0 0 1,1 1-1,-1-1 0,0 0 1,0 0-1,0 0 1,0 1-1,0-1 1,0 0-1,1 0 1,-1 0-1,0 1 1,0-1-1,0 0 0,1 0 1,-1 0-1,0 0 1,0 1-1,0-1 1,1 0-1,-1 0 1,0 0-1,0 0 0,1 0 1,-1 0-1,0 0 1,0 0-1,1 0 1,-1 0-1,0 0 1,0 0-1,1 0 1,-1 0-1,1 0 0,63 9-713,409-1 94,12-40 1257,-357 22-536,1821-156 1359,416-30-1018,-1872 164-383,-493 32-48,1310-35 2309,-1271 36-1832,-37 0-241,-8-1-20,-79 0 181,-356-17-234,67 4-137,-78-5 71,-4540-3 906,3610 78-1080,12 44-1387,1364-101 1344,-55 8-591,51-3 67,33 0-624,53 3 442,86-4 1,-81-4 709,223 0 156,108-10 277,78-9-66,895-49-120,1136-46-4,-1105 70-47,565-19 6,-1878 59-81,697-10 456,-970 5 870,-1416-83-870,-361-16 372,-1171 58-85,5 226-641,2689-128-200,342-39 34,-517 86-790,590-93 734,-38 11-422,47-13 523,0 0 0,-1 1 0,1-1 0,0 0 0,-1 0 0,1 0 0,0 0 0,-1 0 0,1 1 0,0-1 0,0 0 0,-1 0 0,1 1-1,0-1 1,0 0 0,0 0 0,-1 1 0,1-1 0,0 0 0,0 1 0,0-1 0,0 0 0,-1 0 0,1 1 0,0-1 0,0 0 0,0 1 0,0-1 0,0 0 0,0 1-1,0-1 1,0 0 0,0 1 0,19 11-719,6-4 541,2-1-1,-1-1 1,1-1-1,50 3 1,-22-3 160,618 21 913,7-49-333,679-58-273,775-27-195,-939 94 1030,-1126 11-724,-46-1-53,-23-1-141,-16-3 22,-45-13-35,-87-18 1,-145-21-233,-354-25 1,-311 28 243,-424 32 57,8 34-440,378 24-615,15 75 334,664-57 155,245-35-183,71-16 469,1 0-1,-1 0 1,0 1 0,0-1 0,0 0 0,0 0 0,0 0 0,1 0 0,-1 1 0,0-1 0,0 0 0,1 1 0,-1-1-1,0 1 1,0-1 0,1 1 0,-1-1 0,0 1 0,1-1 0,-1 1 0,1 0 0,-1-1 0,1 1 0,-1 0 0,1-1 0,-1 1-1,1 0 1,-1 1 0,2-1-14,1 0-1,-1 0 0,0 0 1,0 0-1,0 0 1,1 0-1,-1-1 0,0 1 1,1 0-1,-1-1 1,1 1-1,-1-1 0,1 1 1,-1-1-1,2 1 1,43 8-159,0-2 1,56 3 0,611-10 714,6-58-460,-542 42-11,-58 6 11,208-26 1039,-311 31-496,-18 0-10,-35-7 151,30 10-711,-92-22-27,-1 4 1,-122-8 0,-208 11-464,-169 20-42,-1035 140 0,1258-79 213,279-42-251,-168 61-1,250-78 448,9-3 24,-1 0 0,0 1 0,1 0 0,-1 0 0,1 0 0,0 0 1,0 1-1,0 0 0,1 1 0,-6 4 0,11-8 66,0-1 0,0 0 0,-1 1 0,1-1-1,0 1 1,0-1 0,0 1 0,0-1 0,0 0 0,0 1-1,0-1 1,0 1 0,0-1 0,0 1 0,0-1 0,0 0 0,0 1-1,0-1 1,0 1 0,0-1 0,0 1 0,1-1 0,-1 0 0,0 1-1,0-1 1,0 0 0,1 1 0,-1-1 0,0 1 0,1-1 0,-1 0-1,0 0 1,1 1 0,-1-1 0,0 0 0,1 0 0,-1 1 0,1-1-1,-1 0 1,0 0 0,1 0 0,0 1 0,18 5-95,11-2 162,1-1 1,0-1 0,-1-2-1,1 0 1,0-3 0,-1 0-1,1-2 1,-1-2 0,57-19-1,-80 24 8,0 0 0,-1-1 1,0 0-1,1 0 0,-1-1 0,0 0 0,11-9 0,-16 12-22,0 0 1,0 0-1,0-1 1,0 1-1,-1-1 1,1 1-1,0-1 1,-1 1-1,1-1 1,-1 1-1,1-1 1,-1 0-1,0 1 1,1-1-1,-1 1 1,0-1-1,0 0 1,0 1-1,-1-1 1,1 0-1,0 1 1,-1-1-1,1 0 1,-1 1-1,1-1 1,-1 1-1,0-1 1,1 1-1,-1-1 1,0 1-1,0 0 1,0-1-1,0 1 1,0 0-1,-1 0 1,1 0-1,-2-2 1,-41-38 206,-2 1 1,-79-52-1,81 61-220,23 16-93,0 2-1,-1 0 0,-1 1 1,0 1-1,0 1 1,-1 1-1,0 1 1,-32-5-1,47 11 32,0 0-1,0 1 1,0 1-1,0 0 1,0 0-1,-1 0 1,1 1-1,0 1 1,0 0-1,0 0 1,0 0-1,1 1 1,-1 1-1,0-1 1,1 1-1,0 1 1,0-1-1,1 2 1,-1-1-1,1 1 0,0 0 1,0 0-1,1 1 1,0 0-1,0 0 1,-5 9-1,0 4-26,0 1-1,1 0 0,2 0 0,0 1 1,1 0-1,1 1 0,1-1 0,2 1 0,-3 35 1,4-1-27,3-1 0,14 100 1,22 37 12,-29-164 99,1-1-1,1 0 1,1 0 0,23 38-1,-31-62-9,-1 0 0,1 0 0,0 0 0,0 0-1,0 0 1,1-1 0,-1 0 0,1 0 0,0 0 0,-1 0-1,1 0 1,1-1 0,-1 1 0,0-1 0,7 2 0,-9-4-4,-1 1 1,1-1-1,-1 0 1,1 0-1,0 0 1,-1 0-1,1 0 1,0 0-1,-1-1 1,1 1-1,-1 0 1,1-1-1,0 0 1,-1 1-1,1-1 1,-1 0-1,1 1 1,0-2-1,1 0 10,-1-1-1,0 1 0,0 0 0,0-1 0,0 1 0,0-1 0,-1 1 0,1-1 0,-1 0 0,0 0 1,0 0-1,2-5 0,4-20 72,-2-1 0,0 0 0,-2 0 1,-1-1-1,-4-56 0,-3 34-54,-2 0-1,-20-74 1,18 93 7,-2 1 0,-25-55 0,30 75-22,0 1 0,-1 0 0,0 0 0,-1 1 0,0 0 0,0 0 0,-1 1 0,-1 0 0,1 0 0,-15-8 0,23 16-32,0 0-1,0 0 1,-1 0-1,1 1 1,0-1-1,0 0 1,-1 1-1,1-1 1,0 1 0,-1 0-1,1-1 1,0 1-1,-1 0 1,1 0-1,-1 0 1,1 0 0,0 0-1,-1 0 1,1 0-1,-1 0 1,1 1-1,0-1 1,-1 0-1,1 1 1,0 0 0,-1-1-1,1 1 1,0-1-1,0 1 1,0 0-1,-1 0 1,1 0-1,0 0 1,0 0 0,0 0-1,0 0 1,1 0-1,-1 0 1,0 0-1,0 1 1,1-1-1,-1 0 1,1 1 0,-1-1-1,1 0 1,-1 1-1,1 0 1,-4 12-96,0 0-1,1 1 1,-1 27 0,1-21 90,-9 128-36,6 1-1,20 235 1,-16-249 243,2-149-50,-2 0 0,1 0 0,-6-18 1,-2-17 26,-23-438 160,18 191-73,12 271-248,1 40-327,3 43-80,8 587-235,-15-589 615,-15 69 1,17-122 191,-1-10-115,-1-10-10,-4-60 63,3 0 1,6-109-1,1 101-97,9-144-16,-3 109 91,-9-131 1,1 242-80,1-2 38,-1 0 0,0-1-1,-1 1 1,0 0-1,0 0 1,-1 0 0,-4-9-1,7 18-49,0 1 0,0 0 0,0 0 0,-1-1 0,1 1 0,0 0 0,0 0 0,0 0 0,0-1 0,0 1 0,0 0-1,0 0 1,-1 0 0,1-1 0,0 1 0,0 0 0,0 0 0,0 0 0,-1 0 0,1-1 0,0 1 0,0 0 0,-1 0 0,1 0 0,0 0 0,0 0 0,0 0 0,-1 0 0,1 0 0,0 0-1,0 0 1,-1 0 0,1 0 0,0 0 0,0 0 0,-1 0 0,1 0 0,0 0 0,0 0 0,-1 0 0,1 0 0,0 0 0,0 0 0,0 0 0,-1 0 0,1 0 0,0 1 0,0-1 0,0 0-1,-1 0 1,1 0 0,0 0 0,0 0 0,0 1 0,0-1 0,-1 0 0,1 0 0,0 0 0,0 1 0,0-1 0,0 0 0,0 0 0,0 1 0,0-1 0,0 0 0,-1 1 0,-5 19-132,5-18 120,-14 66-206,-14 138 0,17 76 212,5-99-20,6 12-95,-1 13-440,4-203 572,5-12-4,5-16 19,30-106 109,49-242 0,-60 223-133,-7 49 33,-8 35 26,-2 0 0,-2 0 0,3-92 1,-13 153-90,3 8-42,4 11-106,28 54 134,2-1 0,4-2 0,3-2 0,2-2 0,3-2 0,2-3 0,95 80-1,-68-74 81,3-3-1,2-5 0,3-3 0,2-4 1,137 53-1,-35-33-1,3-9 1,3-9 0,2-8-1,308 26 1,824-31-3,367-108 40,-9-77-86,-1416 120-21,308-34-52,-501 49 136,-79 11-43,1 1 1,0-1-1,-1 1 1,1-1-1,0 0 1,-1 0-1,0 0 1,1 0-1,-1-1 1,4-1-1,-6 2-5,0 1 0,0 0-1,1-1 1,-1 1 0,0 0 0,0-1-1,1 1 1,-1 0 0,0-1 0,0 1-1,0-1 1,0 1 0,0 0 0,0-1-1,0 1 1,0-1 0,0 1 0,0-1-1,0 1 1,0 0 0,0-1-1,0 1 1,0-1 0,0 1 0,0 0-1,0-1 1,0 1 0,-1-1 0,1 1-1,0 0 1,0-1 0,-1 1 0,1 0-1,0-1 1,-1 1 0,-4-4 7,0 0 1,1 0-1,-2 1 1,1 0-1,0 0 1,-9-3-1,-39-15-54,-2 2 0,0 2 0,-84-14 0,-180-8-122,-415 13 142,-2 49 29,-332 80 50,1002-92-328,-124 39 0,184-48 198,0 0 0,0 0-1,0 1 1,0 0 0,1 0 0,-1 0-1,1 0 1,0 1 0,0 0-1,-7 8 1,11-11 49,0 0-1,1 0 0,-1 0 1,0 1-1,1-1 0,-1 0 1,1 0-1,0 0 0,-1 1 1,1-1-1,0 0 0,0 1 1,0-1-1,0 0 0,0 1 1,0-1-1,0 0 0,0 0 1,1 2-1,0 0-8,1 0 0,-1 0 0,0 0 0,1-1 0,0 1 0,0-1 0,0 1 0,0-1 0,0 0 0,5 4 0,9 7 14,2-2 0,-1 0 0,1-1 0,1 0 0,0-2 0,0 0 0,38 9 0,-31-9 45,93 26 208,2-6 0,182 20-1,255-8 33,349-24-179,2-31-69,863 15 307,-1595 11 506,-326-29-801,-1532-146-745,1235 144 430,-482 42 0,922-22 246,-45 5-866,41 0 102,25 1-206,75 11 708,2-4-1,128 2 1,-168-13 280,851 12 326,4-37-235,-90 2-31,-452 17 0,312-7 165,-6-34 58,-639 41-242,21-1 73,66-17 0,-87 9 5,-32 13-89,1-1 0,-1 1 0,1-1 0,-1 1 0,1-1 1,-1 1-1,1-1 0,-1 1 0,1-1 0,-1 0 0,0 1 0,1-1 0,-1 0 0,0 1 0,0-1 1,1 0-1,-1 1 0,0-1 0,0 0 0,0 1 0,0-1 0,0 0 0,0 1 0,0-1 0,0 0 1,0 0-1,-3-3 15,1 0 0,-1 0 1,0 1-1,0-1 1,0 1-1,-1 0 0,1 0 1,-1 0-1,1 0 1,-1 1-1,0 0 0,0-1 1,-7-1-1,-56-28 7,-1 4-1,-102-29 1,-585-120-316,-30 46 492,476 82-33,-534-85 135,-1321-226-200,1875 309-86,-298-61-824,518 94 122,55 9 256,14 9 416,0 0 0,0 0 1,0 0-1,0 0 0,0-1 0,0 1 1,-1 0-1,1 0 0,0 0 0,0-1 1,0 1-1,0 0 0,0 0 0,0 0 1,0 0-1,0-1 0,0 1 0,0 0 1,0 0-1,0 0 0,0-1 0,0 1 1,0 0-1,1 0 0,-1 0 0,0-1 1,0 1-1,0 0 0,0 0 0,0 0 1,0 0-1,0 0 0,1-1 0,-1 1 1,0 0-1,0 0 0,0 0 0,0 0 1,0 0-1,1 0 0,-1 0 0,0-1 1,0 1-1,0 0 0,1 0 0,-1 0 1,0 0-1,0 0 0,19-5-164,-1 1 0,0 1 1,1 1-1,0 0 0,-1 2 0,24 1 0,8-1-10,1437 19-102,-763-2 287,192-2-104,2181 56-707,-2831-59 666,-230-12 299,-34-3-40,-8 0 7,-51-10 134,-824-82-45,600 73-185,-2662-103-628,2902 124-37,30 0 7,-1 1 0,1 0 1,0 0-1,-1 1 1,1 1-1,0 0 1,-17 5-1,77 20-3756,-30-22 3894,1 0 0,-1-1 0,26 1 0,0 1 472,1048 82 4579,-882-77-4172,3740 48 5503,-3912-59-5581,-10 0 303,1-1-1,40-7 0,-69 8-588,-1 0 0,1 0 0,-1 0 0,1 0 0,-1 0 0,0 0 0,1 0 0,-1 0 0,1 0 0,-1 0-1,1 0 1,-1 0 0,0 0 0,1 0 0,-1-1 0,1 1 0,-1 0 0,0 0 0,1 0 0,-1-1 0,1 1 0,-1 0 0,0 0 0,1-1 0,-1 1 0,0 0 0,0-1-1,1 1 1,-1 0 0,0-1 0,0 1 0,1 0 0,-1-1 0,0 1 0,0-1 0,0 1 0,0 0 0,0-1 0,1 1 0,-1-1 0,0 1 0,0-1 0,0 1 0,0-1-1,0 1 1,0 0 0,-1-1 0,1 1 0,0-1 0,0 1 0,0 0 0,0-1 0,0 1 0,-1-1 0,1 1 0,0 0 0,0-1 0,-1 0 0,-24-17 574,-10 2-456,0 1 0,-1 1 0,-56-13 0,-121-15-389,209 41 248,-803-83-502,-11 70 550,-26 36-246,7 78-1511,756-85 757,0 4 0,-142 54 0,207-66 720,-1-1-67,1 1-1,1 1 0,-18 11 0,29-16 206,1-1-1,-1 1 1,1 0-1,0 0 1,0 0-1,0 0 1,0 0-1,1 1 0,-1 0 1,1-1-1,0 1 1,0 0-1,0 0 1,1 0-1,-1 0 1,1 0-1,-1 8 0,1-9 34,1 1-1,0 0 1,0-1-1,1 1 1,-1 0-1,1 0 1,-1-1-1,1 1 1,0-1-1,1 1 1,-1-1-1,1 1 0,-1-1 1,1 0-1,0 0 1,0 0-1,0 0 1,1 0-1,4 5 1,5 2-37,-1-1 0,1 0 0,24 12 0,-32-18 80,34 18 44,0-2 1,1-2 0,1-2-1,78 20 1,180 15 497,534-2 494,8-67-91,-75-16-42,-13-34 411,-401 5-296,-347 63-967,15-4 223,0 0 0,-1-2 0,33-15 0,-49 21-202,0 1 0,0-1 0,-1 0 0,1 0 0,0 0 0,0-1 0,0 1 0,-1 0 0,1-1 0,-1 1 0,1-1 0,-1 0 0,1 1 0,-1-1 0,0 0 0,0 0 0,0 0 0,0 1 0,0-1 0,-1 0 0,1-1 0,0 1 0,-1 0 0,1 0 0,-1 0 0,0 0 0,0 0 0,0 0 0,0 0 0,0-1 0,0 1 0,-1 0 0,1 0 0,-1 0 0,1 0 0,-1 0 0,0 0 0,0 0 0,0 0 0,0 0 0,-2-2 0,-6-7 108,-1 0 0,-1 1 1,0 0-1,0 0 0,-1 1 1,0 1-1,0 0 0,-1 0 0,0 1 1,-24-8-1,18 6-72,-59-26 61,-2 3 1,-93-23 0,-180-26-146,22 22 165,-592-30-1,525 83-112,-471 53-1,692-29-419,2 7-1,-247 70 0,291-48-506,117-41 655,0 1 0,1 0 0,0 1 0,0 0 0,-21 19 0,32-25 170,0 0-1,0 0 1,0 0 0,0 0 0,0 1-1,1-1 1,-1 1 0,1 0 0,0-1 0,0 1-1,0 0 1,0 0 0,0-1 0,0 1-1,1 0 1,-1 0 0,1 0 0,0 0-1,0 0 1,0 0 0,0 0 0,1 0-1,-1 0 1,1 0 0,0 0 0,0-1-1,0 1 1,0 0 0,0 0 0,0-1-1,1 1 1,-1-1 0,1 1 0,0-1-1,0 0 1,0 1 0,0-1 0,0 0-1,0 0 1,6 3 0,7 6 0,0 0 0,1-2-1,1 1 1,33 13 0,96 24 162,4-12 18,1-7 0,164 10 0,328-10 160,705-50-676,-3-51 62,-1334 72 320,132-7 77,353-26 455,-18-27 626,-442 55-901,-1-1 1,0-1-1,0-2 0,55-24 1,-87 32-203,0 0 0,1 0 0,-1 0 0,0 0 1,0 0-1,-1-1 0,1 1 0,0-1 0,-1 1 0,0-1 0,4-6 1,-5 7-27,0 0 0,-1 0 0,1 0 0,-1 0 0,1 0 1,-1 1-1,0-1 0,0 0 0,1 0 0,-2 0 0,1 0 1,0 0-1,0 0 0,-1 0 0,1 0 0,-1 0 0,1 0 1,-1 0-1,0 1 0,0-1 0,0 0 0,0 0 0,-1-1 0,-11-12 58,-1 1-1,0 0 1,-1 1-1,-1 0 1,0 1-1,0 1 0,-1 1 1,-35-16-1,-33-12-38,-2 3-1,-1 4 0,-143-30 0,-296-25 165,37 38 105,-832 27 1,817 56-495,393-21-233,0 5 1,-154 48 0,254-64 346,-91 35-555,95-34 512,-1 1-1,1 0 1,-1 0 0,1 1 0,1 0 0,-1 0-1,1 1 1,-11 12 0,16-16 69,0-1-1,0 1 1,1 0-1,-1-1 1,1 1 0,-1 0-1,1 0 1,0 0-1,0 0 1,1 0 0,-1 1-1,0-1 1,1 0-1,0 0 1,0 0 0,0 1-1,0-1 1,1 3-1,0-1 11,1 0 0,-1 0 0,1 0 0,0 0 0,1 0 1,-1-1-1,1 1 0,0-1 0,0 0 0,6 6 0,5 4 22,1-1 0,1-1 0,0 0 0,0-1 1,30 14-1,14 4 166,2-3 1,0-3-1,110 25 1,212 20 255,684 28-141,9-64-245,175-28 0,-8-59 38,-857 19 30,-12-34 76,-336 61-156,55-16 22,-86 22-29,0-1 0,1 1 0,-1-1-1,-1-1 1,1 0 0,-1 0 0,0 0-1,8-8 1,-14 12-8,0 1 1,0-1-1,0 0 0,0 0 0,0 0 1,0 0-1,0 0 0,-1 0 1,1 0-1,0 0 0,-1 0 0,1-1 1,-1 1-1,1 0 0,-1 0 0,1 0 1,-1-1-1,0 1 0,0 0 0,0 0 1,0-1-1,0 1 0,0 0 1,0-1-1,0 1 0,0 0 0,0 0 1,-1-1-1,1 1 0,0 0 0,-1 0 1,0 0-1,1-1 0,-1 1 0,1 0 1,-1 0-1,0 0 0,0 0 1,-1-1-1,-3-3 28,-1 1 0,-1-1 0,1 1 0,-1 0 0,-11-4 0,14 6-19,-44-17 129,0 2-1,-2 2 1,-94-16 0,137 29-135,-599-76 377,-8 48-250,-438 16-66,3 78-108,929-50-288,-140 36 0,234-43 111,0 0 0,-27 13-1,50-18 164,-1-1 0,1 1 0,0 0-1,0 0 1,0 0 0,0 0 0,0 1-1,0-1 1,1 1 0,-1 0 0,1 0-1,-3 4 1,4-5 31,1-1 0,-1 1-1,1-1 1,-1 1 0,1-1 0,0 1 0,0-1 0,0 1-1,0-1 1,0 1 0,0 0 0,0-1 0,0 1-1,1-1 1,-1 1 0,0-1 0,1 1 0,0-1-1,-1 0 1,1 1 0,0-1 0,0 1 0,-1-1 0,1 0-1,0 0 1,0 0 0,0 0 0,1 1 0,-1-1-1,2 1 1,8 7-4,1-1-1,1 0 0,-1-1 0,1 0 1,25 9-1,94 26 201,43 0 289,256 28 1,201-15-221,534 1 56,1488-119-1,-2221 18 3,-314 22 102,-112 21-335,0 0 1,0 0 0,0-1 0,-1 0-1,8-4 1,-13 6-55,0 1 0,0-1 0,-1 1 0,1-1 0,0 1 0,0-1 0,-1 1 0,1-1 0,-1 1 0,1-1 0,0 0 0,-1 1 0,1-1 0,-1 0 0,0 0-1,1 1 1,-1-1 0,0 0 0,1 0 0,-1 0 0,0 1 0,0-1 0,0 0 0,1 0 0,-1 0 0,0 0 0,0 0 0,0 1 0,-1-1 0,1 0 0,0 0 0,0 0 0,0 0 0,-1 0 0,1 1 0,0-1 0,-1 0 0,1 0 0,0 1 0,-1-1 0,1 0 0,-1 1 0,0-1 0,1 0 0,-2 0 0,-5-5 38,0 0-1,0 0 1,-1 1 0,0 1 0,0-1 0,0 1 0,-17-6 0,-85-23 42,-41-3-199,-249-25 0,-177 20 14,-523 16 103,1 86-723,1080-59 687,-297 36-266,221-21 58,-115 35 0,197-48 180,-2 0-38,0 1 1,1 0-1,-19 10 1,30-13 40,0 0-1,0 0 1,0 0 0,0 0 0,0 1 0,0-1 0,1 1 0,-1 0-1,1-1 1,0 1 0,-1 0 0,1 1 0,1-1 0,-1 0 0,0 1-1,1-1 1,0 1 0,-2 5 0,3-6 5,0 1 1,-1-1-1,1 1 1,0 0-1,1-1 0,-1 1 1,1 0-1,-1-1 1,1 1-1,0-1 0,1 1 1,-1-1-1,0 0 0,1 1 1,0-1-1,0 0 1,0 0-1,0 0 0,0 0 1,5 4-1,5 3-9,0 1 1,0-1-1,23 12 1,-30-19 40,44 25 96,1-3-1,1-2 0,1-2 0,1-3 0,57 12 0,79 16 253,279 30 1,199-28-227,-216-40 320,0-19 1,675-104-1,-1019 98 31,152-46 0,-238 56-349,53-20 309,-70 24-369,1 1 0,-1-1 0,0 0 0,0 0-1,0 0 1,0 0 0,0-1 0,-1 0-1,1 0 1,-1 0 0,0 0 0,4-7-1,-6 9-27,0 0-1,0 0 1,0-1-1,0 1 1,-1-1-1,1 1 1,-1-1-1,0 1 1,1-1-1,-1 1 1,0-1-1,0 1 1,-1-1-1,1 1 1,0 0-1,-1-1 1,0 1-1,1-1 0,-1 1 1,0 0-1,0-1 1,0 1-1,-1 0 1,-1-2-1,-3-5 20,-1 1 0,-1 0 0,0 1-1,-12-11 1,18 17-38,-28-21 19,-2 2 0,0 0 0,-2 3 0,0 0 0,0 3 0,-61-18 0,-39-8-38,-3 7 1,-200-24-1,-287 7 136,-1149 48-96,1435 27-54,232-12-180,-115 32 0,201-40 136,-3 0-120,-43 16-1,60-18 118,0 0-1,0 0 1,0 0-1,0 1 1,0 0-1,1 0 0,0 0 1,0 1-1,0 0 1,1 0-1,-6 6 1,9-8 33,-1-1 0,1 1 1,-1-1-1,1 1 1,0 0-1,0-1 0,0 1 1,0 0-1,0 0 1,0 0-1,1 0 0,0 0 1,-1 0-1,1 0 1,0 0-1,1 0 0,-1-1 1,0 1-1,1 0 0,0 0 1,0 0-1,1 3 1,2 2-26,0 0-1,1 0 1,0-1 0,1 0 0,-1 0 0,11 9 0,9 7 31,1-2-1,1-1 1,1-1 0,1-1 0,0-2 0,1-1-1,51 18 1,34 9 113,2-4 0,213 39 0,254-4 8,-29-39 166,598-40 0,-1119 4-226,103-3 259,1-6 0,152-33 0,-274 41-203,-3 1 32,0 0-1,0-1 0,-1-1 0,1 0 0,-1 0 0,0-1 0,0-1 0,-1 0 0,20-14 0,-30 19-85,1 0-1,-1 0 1,0 0-1,0 0 1,0-1 0,0 1-1,0 0 1,0-1-1,0 1 1,-1-1 0,1 1-1,0-1 1,-1 1-1,1-1 1,-1 1 0,1-1-1,-1 0 1,0 1 0,0-1-1,0 0 1,0 1-1,0-1 1,0-2 0,-1 1 0,0 0 1,-1-1 0,1 1 0,-1 0 0,1 0 0,-1 1-1,0-1 1,0 0 0,0 1 0,-1-1 0,-2-2-1,-8-6 27,-1 0-1,0 1 0,-1 1 1,-17-9-1,-30-11-35,-1 3 0,-1 3 0,-1 3 0,-94-18-1,-293-25-51,-1555-39-165,873 118-86,6 80-936,725-24 418,378-65 626,0 0-1,-32 15 0,55-21 133,0 0 1,-1 0 0,1 0-1,0 0 1,0 1-1,0-1 1,0 1-1,0-1 1,1 1-1,-1 0 1,0 0 0,1 0-1,-1 0 1,1 0-1,0 0 1,-1 0-1,1 0 1,0 0-1,-1 5 1,2-5 4,0 1 0,0-1-1,1 0 1,-1 0 0,0 0 0,1 0 0,0 0-1,-1 0 1,1 0 0,0 0 0,0 0-1,0 0 1,1 0 0,-1-1 0,0 1 0,1 0-1,-1-1 1,1 1 0,-1-1 0,1 1 0,0-1-1,2 2 1,24 13-102,1 0 1,0-2-1,1-2 0,1 0 0,0-2 1,45 8-1,85 16 313,256 19 0,180-24 83,-595-28-254,1926-31 1478,-1881 26-1315,28 0 385,-1-4-1,0-3 1,118-34 0,-185 43-431,0 0 0,0 0 0,-1-1 0,1 0 1,-1-1-1,0 1 0,0-1 0,10-8 0,-15 11-82,0-1-1,0 1 1,0 0 0,0 0-1,-1 0 1,1-1-1,0 1 1,-1 0 0,1-1-1,-1 1 1,1-1-1,-1 1 1,0-1 0,0 1-1,1-1 1,-1 1-1,0-1 1,0 1-1,-1-3 1,0 1 10,0 0 0,0 0 0,0 0 0,-1 0-1,1 0 1,-1 1 0,0-1 0,0 0 0,0 1 0,0-1 0,0 1 0,-4-4-1,-21-15 52,0 2 0,0 1-1,-2 1 1,0 1-1,-51-19 1,-66-19-74,-2 6 0,-305-57 0,-328 7-20,133 52-156,-2 28 0,-1065 106 0,1171-13-301,391-47-76,-210 69 0,261-58-20,96-37 485,0 1 0,0 1 0,0-1 0,0 1 0,1 0 0,-1 0 0,1 0 0,0 1 0,1-1 0,-1 1 0,-4 7 0,9-11 41,-1 1 1,0 0-1,1 0 1,-1 0-1,1 0 1,-1-1-1,1 1 1,0 0-1,0 0 1,0 0-1,0 0 1,0 0-1,0 0 1,0 0-1,1 0 1,-1 0-1,1-1 1,0 1-1,-1 0 1,1 0-1,0-1 1,0 1-1,0 0 1,0-1-1,0 1 1,0-1-1,1 1 1,1 1-1,3 3-18,0 0 0,1 0 0,0-1 0,0 0-1,14 7 1,16 6 80,0-1-1,1-3 1,1 0-1,67 12 1,174 13 299,468-8-90,-1-71-225,-326-5 146,-292 25 337,144-43 0,-189 36 160,-78 24-571,0 1-1,0-1 0,-1 0 0,1 0 1,-1 0-1,1-1 0,-1 0 0,0 0 0,6-8 1,-10 11-60,0-1 0,0 0 1,0 0-1,0 0 0,0 0 1,0 1-1,-1-1 0,1 0 1,-1 0-1,0 0 0,1 0 0,-1-1 1,0 1-1,0 0 0,0 0 1,-1 0-1,1 0 0,0 0 1,-1 0-1,1 0 0,-1 0 1,0 0-1,0-2 0,-3-2 32,1 0-1,0 0 0,-1 1 0,0-1 1,-1 1-1,-7-8 0,-10-7-4,-1 1-1,0 1 1,-2 1-1,0 1 0,-46-21 1,-147-50-58,40 30-31,-2 8 1,-232-32-1,-380 9 35,-35 86 5,648 4-189,0 7-1,-272 76 1,392-84-93,0 2 0,2 2 1,0 3-1,-71 42 0,116-58 148,1-1 0,0 1-1,0 1 1,0 0 0,1 1-1,1 0 1,0 0 0,0 1-1,-9 16 1,14-21 62,1 0-1,1 1 1,-1-1 0,1 1-1,0-1 1,0 1 0,1 0 0,0 0-1,0 0 1,1 0 0,0 0-1,0 0 1,1 0 0,0 0 0,0 0-1,0-1 1,1 1 0,0 0-1,0 0 1,5 8 0,2 1 16,0 0 0,1-1 0,0 0-1,1-1 1,1 0 0,0-1 0,1 0 0,1-1 0,-1-1 0,31 19 0,-7-8 73,2-1 0,0-2 1,63 21-1,-21-15 59,1-4 0,1-3 0,1-4 0,122 4 0,339-30 189,-349-4-33,0-9-1,-3-8 1,244-74 0,-429 105-221,180-67 645,-171 61-540,0 0-1,-1-1 1,0-1-1,-1-1 1,0 0 0,0-1-1,-1 0 1,17-20-1,-27 27-86,-1 0 0,0 0 0,0 0 0,0 0 0,0 0 0,-1-1 0,0 1 1,0-1-1,0 1 0,-1-1 0,0 0 0,0 0 0,0 0 0,-1 1 0,0-1 0,0 0 0,0 0 0,-1 0 0,0 0 0,0 0 0,-1 1 0,1-1 0,-1 0 0,0 1 1,-1 0-1,1-1 0,-1 1 0,0 0 0,-1 0 0,-4-6 0,-8-8-3,-1 0 1,-1 1-1,0 0 1,-1 2-1,-1 0 1,-23-14-1,-37-17-58,-1 3-1,-1 4 0,-3 3 0,-1 5 0,-128-32 0,-463-62-164,335 85-29,-2 15 1,-676 37-1,871 4-119,-182 44 0,294-51 140,0 1 1,1 2 0,1 2-1,0 1 1,-55 31-1,85-43 141,1 1 0,1-1 0,-1 1 0,0 0 0,1 0-1,-1 0 1,1 1 0,0-1 0,0 1 0,1 0-1,-1 0 1,1 0 0,0 0 0,0 0 0,0 1-1,0-1 1,1 0 0,-1 1 0,0 4 0,2-4 10,1 0 0,-1 0 0,1 0 1,0 0-1,0-1 0,0 1 0,1 0 0,0-1 1,-1 1-1,2-1 0,-1 0 0,0 0 0,1 0 1,0 0-1,4 5 0,8 7-15,1-1 0,1-1 0,0-1-1,0 0 1,1-1 0,1-1 0,21 10 0,29 9 108,1-4 0,2-2 0,0-4 1,129 19-1,315 7 115,-153-36 24,1-16 1,-1-15 0,376-73 0,-657 79 387,138-42 1,-209 53-446,0 0 1,-1 0 0,1-1-1,-1 0 1,0-1 0,-1 0-1,10-8 1,-17 12-99,0 0 1,0 1-1,-1-1 1,1-1-1,-1 1 1,1 0-1,-1 0 0,0 0 1,0-1-1,0 1 1,0-1-1,0 1 1,-1-1-1,1 1 0,-1-1 1,1 1-1,-1-1 1,0 1-1,0-1 1,0 0-1,0 1 1,-1-1-1,1 1 0,-1-1 1,0 1-1,1-1 1,-1 1-1,0-1 1,0 1-1,-1 0 0,1 0 1,-2-4-1,-8-8 23,-1-1 1,0 1-1,-1 1 0,-1 1 0,1 0 0,-2 0 0,0 1 0,0 1 0,-20-9 0,26 13-49,-60-33-15,-1 3 0,-2 3 0,-2 3 0,-88-23 0,-321-52-78,56 49-35,-2 19-1,-611 23 1,393 58-278,469-21 7,-270 69-1,284-37-156,146-47 410,0 0 1,1 1-1,0 0 1,1 2-1,-27 21 1,39-28 85,-1 0-1,2 0 1,-1 0 0,0 0-1,1 0 1,0 1 0,-1 0 0,2-1-1,-1 1 1,1 0 0,0 1 0,0-1-1,0 0 1,0 0 0,1 1 0,0-1-1,0 1 1,1-1 0,0 1 0,0 0-1,0-1 1,0 1 0,1-1 0,0 1-1,0-1 1,3 8 0,1-1-10,1 0 0,0 0-1,1 0 1,0-1 0,1 0 0,0-1 0,1 1 0,0-2 0,17 15-1,6 1 71,2 0-1,1-3 1,1 0-1,1-3 1,0-1-1,1-2 1,54 16-1,21 1 122,2-4 0,2-5 0,147 10 0,358-15 72,-362-27 35,0-11 1,446-91 0,-433 35 489,-236 61-479,0-1 1,-1-2-1,0-1 1,64-45-1,-90 55-162,0 0-1,0 0 0,-1-1 0,0-1 0,-1 1 1,0-1-1,0-1 0,-1 1 0,0-1 0,5-13 1,-9 16-45,0 1 0,-1 0 1,-1-1-1,1 1 1,-1-1-1,0 0 1,-1 1-1,0-1 0,0 0 1,0 1-1,-1-1 1,0 0-1,-1 1 0,0-1 1,0 1-1,0 0 1,-5-10-1,-1 2 5,0 1-1,0 0 0,-1 0 1,-1 1-1,0 0 1,-22-21-1,2 7 7,-58-39-1,29 28-43,-2 1 0,-1 4 0,-106-41-1,-219-42-57,166 68-51,-3 10 0,-293-14 0,244 44-98,-431 42-1,498-8-52,-397 102-1,477-91 25,2 6-1,2 6 1,2 5-1,-130 78 0,221-114 102,1 0 0,1 1 0,1 2 0,1 1 0,1 1 0,-35 42 0,53-58 88,1 0-1,0 0 1,0 1-1,1 0 0,0-1 1,0 2-1,1-1 1,0 0-1,0 1 1,1-1-1,0 1 0,1 0 1,0 0-1,0-1 1,1 1-1,0 0 1,1 0-1,-1 0 1,2 0-1,-1-1 0,1 1 1,1 0-1,0-1 1,0 0-1,0 1 1,1-1-1,0-1 0,9 13 1,1-2 17,1-1 1,1 0-1,0-1 1,1-1-1,1 0 0,0-2 1,1 0-1,0-1 1,1-1-1,27 12 1,13 1 75,0-3 1,96 22 0,-24-17 45,2-6 0,0-5 0,234-6 1,-146-20 92,323-59 1,-170-11 203,-288 55-146,-1-3-1,96-48 1,-150 62-92,-1-2-1,-1-1 0,0-1 1,-1-1-1,37-35 1,-58 48-103,-1-1 0,1 1 1,-1-2-1,-1 1 1,0-1-1,0 0 0,0 0 1,-1-1-1,-1 1 1,1-1-1,-2 0 0,1 0 1,-2-1-1,1 1 1,-1-1-1,-1 1 0,0-1 1,0 0-1,-1 1 1,0-1-1,-4-19 0,1 16-15,-1 1-1,-1 0 0,0 0 1,0 0-1,-1 1 0,-1-1 1,-12-16-1,0 5-8,0 1 1,-33-30 0,5 12-36,-1 3 1,-2 1-1,-1 3 1,-2 2-1,-1 3 1,-86-34-1,17 17-28,-2 6 0,-132-24-1,32 22-48,-1 9-1,-1 11 0,-301 8 1,267 26-36,0 11 1,-419 91-1,502-71 3,-237 90-1,331-99-53,1 3 0,2 4 0,2 3 0,-131 98 0,182-121 29,2 2 0,0 1 0,1 2 0,-30 40 0,48-57 79,0 1-1,1 0 1,0 0-1,1 1 1,0 0-1,1 0 1,0 0-1,0 0 1,1 0-1,1 1 1,0-1-1,0 1 1,2 0-1,-1 0 1,1-1-1,3 23 1,1-21 21,-1-1-1,2 0 1,0 1 0,0-2 0,1 1 0,0-1 0,1 0-1,0 0 1,1-1 0,1 1 0,-1-2 0,1 1 0,1-2-1,0 1 1,11 7 0,5 1 28,1 0 0,0-2 0,1-1 0,0-2 1,40 13-1,-3-7 49,0-3 0,1-2 1,0-4-1,0-2 1,92-3-1,-16-11 43,207-34 1,-199 14-7,262-83 1,-337 84 34,-1-4-1,-1-2 1,-2-4 0,-1-3 0,74-56 0,-123 79 14,0 0 0,-2-2 0,0-1 1,-1 0-1,-1-1 0,0-1 1,16-28-1,-25 35-48,-1 0 0,-1 0-1,0 0 1,-1-1 0,0 0 0,-2 0-1,1-1 1,-2 1 0,0-1 0,-1 1-1,0-1 1,-1 1 0,-3-21 0,-2 10-43,-2-1 1,0 2-1,-1-1 1,-2 1 0,0 0-1,-2 1 1,-1 0 0,-1 1-1,0 1 1,-2 0-1,-1 1 1,0 1 0,-2 0-1,-21-18 1,-4 1-30,-1 2-1,-2 2 1,-1 2 0,-2 2 0,-85-36-1,31 25-38,-2 5 0,-2 4-1,0 5 1,-2 5 0,-182-12-1,92 25-47,0 9 0,-253 34 0,229-5 15,-240 66 0,336-61-129,1 6 0,2 4 0,-143 77 0,224-100 10,2 3 0,1 1 1,1 2-1,1 2 0,-68 69 0,94-85 117,1-1 0,1 1 0,0 1-1,1 0 1,1 1 0,0 0 0,1 0-1,1 1 1,1 0 0,0 0 0,1 0-1,1 1 1,0 0 0,1 0 0,2 0-1,-1 0 1,2 0 0,3 31 0,0-32 32,1 1-1,1-1 1,0 0 0,1 0 0,1-1 0,1 0 0,0 0 0,16 24 0,-8-19 24,1-1 0,1 0 0,0-1 0,1-1 0,28 20-1,-4-8 56,0-3-1,2-1 0,1-3 0,1-2 0,80 26 0,-18-18 59,2-4 0,0-5 0,1-4 0,226 0-1,-111-24 41,341-55-1,136-86 118,-585 114-44,-2-5 0,-2-5 0,194-106 0,-273 130-35,0-2-1,-2-1 1,-1-1 0,40-40-1,-64 56-113,-1 1 0,0-1 0,-1-1 0,0 1 0,0-1-1,-1-1 1,0 1 0,-1-1 0,0 0 0,-1 0 0,0 0 0,-1-1-1,0 0 1,-1 1 0,0-1 0,-1 0 0,0 0 0,-1 0 0,-2-17-1,-1 14-29,0-1-1,-2 1 0,0 0 0,-1 0 0,0 0 1,-1 1-1,-1 0 0,0 0 0,-1 1 0,0 0 0,-18-18 1,1 5-43,-1 1 0,-1 1 0,-61-40 0,24 26-48,-2 2 0,-1 4-1,-2 3 1,-1 2 0,-128-29-1,36 23-83,-257-18-1,172 38 53,-1 11 0,0 11-1,2 11 1,-336 70-1,145 20-40,355-82 37,2 3 0,1 4 0,-80 46 0,131-63 10,-1 1-1,2 1 1,1 2-1,1 0 1,0 2-1,2 1 1,-39 52-1,54-66 45,1 2 0,1-1-1,0 1 1,0 0-1,2 1 1,-1 0-1,2-1 1,0 2-1,0-1 1,1 0-1,1 1 1,1-1-1,0 1 1,1 0 0,0-1-1,1 1 1,1 0-1,0-1 1,1 0-1,8 23 1,-3-16 15,2-2 0,1 1-1,0-1 1,1-1 0,1 0 0,1-1 0,0 0 0,1-1 0,1-1 0,34 26 0,-7-12 40,0-1 0,2-2 1,78 33-1,-37-26 52,1-4-1,1-3 0,1-5 1,160 18-1,-72-25 39,265-14 0,-190-16-59,292-58 0,-360 37 49,-2-8-1,216-84 1,-346 109 50,-1-2 1,-1-2 0,-1-2-1,59-43 1,-97 61-64,-2 0 0,1 0 1,-1-1-1,0 0 0,-1-1 0,0 0 1,0 0-1,-1-1 0,8-16 1,-12 20-34,-1 0 0,1 0 0,-1-1 0,-1 1 0,1-1 0,-2 1 0,1-1 0,-1 0 0,0 1 0,0-1 0,-1 1 0,0-1 0,0 1 0,-1-1 0,-4-12 0,-2-1 1,-1 1 0,-1 0 0,-1 0 0,-1 1 0,0 1 0,-1 0 0,-31-32 1,9 16-60,-2 2 0,-69-47 1,26 30-22,-3 3 1,-2 3 0,-2 4 0,-1 5 0,-2 3 0,-101-21 0,-11 9-78,-358-27 0,311 56-79,-426 31 0,498 1 25,1 8-1,1 7 1,-192 64 0,300-76-87,1 3 1,1 4 0,2 1 0,-105 68-1,153-86 146,0 0-1,1 0 1,1 1 0,0 1-1,1 0 1,0 1-1,1 1 1,1-1-1,0 2 1,1-1-1,0 1 1,2 1-1,-8 19 1,13-25 60,-1 0 0,1 0 0,1 1-1,0-1 1,1 0 0,0 1 0,0-1 0,1 0 0,1 1-1,0-1 1,0 0 0,1 0 0,1 0 0,0-1 0,0 1-1,1-1 1,1 0 0,-1 0 0,1-1 0,1 1 0,11 11-1,-1-2 50,1-2 0,1 1-1,1-2 1,0-1-1,1 0 1,0-2 0,2 0-1,35 14 1,-7-7 66,0-2 1,1-3-1,58 9 1,-15-10 34,0-4 0,0-4 0,0-4 0,178-20 0,-127-3-17,-1-6 0,200-66 0,-258 64 47,160-76 0,-217 90-13,-1-1-1,-1-2 1,0-1 0,-2-1-1,0-1 1,-2-2 0,0 0-1,30-40 1,-45 51-17,-1 0-1,-1-1 1,0 0-1,-1 0 1,0 0-1,-1-1 1,0 0 0,-1 0-1,-1 0 1,-1-1-1,3-28 1,-6 24-33,0 0 0,-1 0 0,0-1-1,-2 1 1,0 1 0,-2-1 0,0 1 0,-10-22 0,-4 1-40,-2 0 1,-2 2-1,-1 0 0,-2 2 0,-2 0 1,-1 3-1,-41-37 0,22 28-40,-2 3 0,-2 1 0,-1 3 0,-2 2 0,-1 3 0,-1 2 0,-1 3 0,-2 3 0,0 2 0,-64-11 0,4 8-52,0 6-1,-1 5 1,0 6 0,-164 13 0,175 0-79,0 6 0,1 4 0,-204 62 0,258-61-21,1 2 0,1 3 1,1 2-1,1 2 0,1 2 1,2 3-1,1 2 0,2 1 0,-43 46 1,69-61 33,1 1 0,1 1 1,1 1-1,1 0 0,1 1 1,-18 40-1,27-50 72,1 0 0,0 0 0,1 0 1,1 0-1,0 1 0,1 0 0,1-1 0,0 1 0,1 0 0,1 0 0,1 0 0,0-1 1,6 23-1,-1-16 12,2 0 1,0-1 0,1 0 0,1-1-1,1 0 1,1-1 0,1 0-1,1-1 1,20 21 0,-5-11 21,1 0 0,2-2 1,0-1-1,51 28 0,-25-23 55,2-3 0,0-2 0,2-3 0,0-3 1,1-2-1,1-3 0,0-3 0,98 3 0,-55-11 79,0-5 0,0-4-1,0-6 1,150-34 0,-184 28 65,0-3 0,98-42 0,-146 52-44,0-1 0,-2-2-1,1 0 1,-2-2 0,0-1 0,-1 0 0,-1-2 0,0 0-1,32-40 1,-45 47-52,0 0-1,0 0 0,-1-1 1,-1 0-1,0 0 0,0 0 1,-2-1-1,0 0 0,0 0 1,-1 0-1,-1-1 0,0 1 1,-1 0-1,-1-1 0,0 1 1,-1-1-1,-1 1 0,0 0 1,-1-1-1,-5-17 1,-5 0-80,0 0 0,-3 1 1,0 0-1,-2 1 0,-1 1 1,-1 1-1,-2 1 0,-1 0 1,-1 2-1,-1 1 0,-34-26 1,6 9-101,-3 2 0,-1 3 1,-1 2-1,-118-48 0,90 51 10,-1 4 0,-1 4 0,-1 3-1,-1 5 1,0 3 0,-105 1 0,77 11 6,-1 5 1,0 6-1,1 4 0,-143 39 1,168-28-78,2 3-1,1 5 1,-125 66-1,156-68-49,1 3-1,2 3 1,1 2-1,3 2 0,-79 82 1,107-97 112,1 0-1,2 1 1,1 2 0,1 0 0,1 0-1,2 2 1,-16 45 0,26-60 66,0 1 1,1 0 0,2 0 0,0 1-1,0-1 1,2 1 0,0-1-1,2 1 1,0 0 0,0-1-1,2 1 1,1-1 0,0 0 0,1 0-1,11 26 1,-8-27 16,2 1 0,0-2 0,1 1 0,0-1 1,1-1-1,1 0 0,1-1 0,29 25 0,-18-21 19,0-1 0,1 0 0,2-2-1,-1-1 1,34 11 0,-3-6 29,0-2 1,1-3-1,1-3 1,0-2-1,75 1 1,-39-10 18,-1-4 1,1-4-1,-1-4 1,0-4 0,-1-5-1,-2-4 1,0-3 0,-2-5-1,138-70 1,-178 77 63,-2-3 0,0-2 0,58-50 0,-88 66-19,-1-1 0,-1 0 0,0-2 0,-1 0 0,-1 0 0,-1-1 0,0-1-1,-2 0 1,0-1 0,13-37 0,-20 42-39,-1 0-1,-1-1 0,0 1 0,-1-1 0,-1 1 0,0-1 0,-1 0 1,-1 1-1,-1 0 0,-1-1 0,0 1 0,0 0 0,-2 1 1,0-1-1,-1 1 0,0 0 0,-1 1 0,-11-14 0,-6-9-35,-2 2 1,-2 1-1,0 1 0,-3 2 0,-53-42 1,44 42-40,-1 2 0,-1 2 0,-2 2 1,-1 2-1,-95-34 0,78 37-22,-2 4-1,0 2 0,0 3 1,-79-3-1,50 12-29,0 4 0,1 4-1,0 5 1,0 3 0,1 4 0,-156 53-1,168-41-12,1 2 0,2 5-1,-100 62 1,136-72 8,2 1 1,1 1-1,1 2 0,1 2 0,2 2 1,2 0-1,-38 55 0,59-73 11,0 0 1,2 1-1,0 0 0,1 0 0,1 1 0,0 0 0,2 0 0,0 1 0,1 0 0,1-1 1,1 1-1,1 0 0,1 0 0,0 1 0,5 24 0,-2-26 20,2-1 1,0 0-1,1 0 0,1 0 1,1 0-1,0-1 0,1-1 0,1 1 1,1-2-1,0 1 0,1-1 1,0-1-1,2 0 0,-1-1 0,30 21 1,-18-17 50,1-2 0,0 0 1,1-2-1,1-1 0,0-1 1,1-2-1,0-1 0,0-1 1,1-1-1,0-2 0,0 0 1,0-3-1,32-1 0,-6-3 51,0-3-1,0-2 0,-1-2 0,0-3 1,-1-2-1,59-25 0,-73 24 16,0-3 0,-1-1 1,0-2-1,-2-1 0,-1-2 0,-1-2 0,39-37 0,-57 47 9,-1-1-1,0 0 1,-2-1-1,0-1 1,-1 0-1,-1-1 1,-1 0-1,-1 0 1,-1-1-1,-1-1 1,0 0-1,-2 0 1,-1 0-1,4-45 1,-7 36-21,-3 1 1,0 0-1,-2 0 1,-1 0-1,-2 0 1,-1 1-1,-1 0 0,-1 0 1,-20-42-1,12 39-54,-1 0-1,-2 2 1,-1 0-1,-1 1 1,-2 2-1,-1 0 1,-39-34-1,26 31-35,-2 1 0,0 2-1,-2 2 1,-1 1 0,-1 3-1,-1 2 1,0 1 0,-2 2-1,0 3 1,-1 2-1,0 1 1,-74-5 0,51 13-81,-1 3 1,0 4-1,1 3 1,0 2-1,0 4 0,-91 29 1,65-10-28,1 4 1,3 4-1,-167 98 1,220-113 109,1 1 0,1 2 0,2 2 0,1 1 0,1 2 0,-45 56 0,69-75-3,0 0 1,1 1 0,1 0-1,0 0 1,1 1 0,1 0-1,1 0 1,0 0 0,-3 23-1,6-27 4,2 0 0,-1 0 0,2 0 0,-1 0 0,2 0 0,0 0 0,0 0 0,1 0 0,0-1 0,1 1 0,1-1-1,0 0 1,0 0 0,11 15 0,-5-10 18,1-1-1,1-1 0,0 1 1,1-2-1,0 0 0,1-1 1,1-1-1,0 0 0,0-1 1,1 0-1,0-2 0,27 10 1,-4-4 20,0-2-1,1-2 1,0-1 0,71 5 0,-43-11 4,0-3 0,-1-3 1,1-4-1,-1-2 0,-1-3 0,74-23 1,-58 9 20,-2-3 1,-1-4 0,-1-4 0,105-66 0,-157 86-1,-1 0 0,-1-2 0,0-1 1,-2-1-1,0-1 0,22-29 0,-37 41-6,0-2-1,-1 1 1,0-1-1,-1 0 0,0-1 1,-1 0-1,0 0 1,-1 0-1,-1 0 0,0 0 1,0-1-1,-2 1 1,0-1-1,0 0 0,-1 1 1,-4-25-1,1 18-23,-1 0 1,-1 0-1,-1 0 0,-1 1 0,-1 0 1,0 1-1,-1 0 0,-1 0 0,-1 1 1,-14-18-1,8 14-27,-2 2 0,1 0 0,-2 1 0,-1 1 0,0 1 0,-1 0 0,-27-13-1,12 11-8,0 1-1,-1 2 0,-1 1 0,0 2 1,-1 2-1,0 2 0,0 1 0,-1 3 1,0 0-1,-49 4 0,35 5-11,0 2 0,1 2 0,0 3 0,0 2 0,1 3 0,1 1 0,-75 40 0,80-34-32,1 2 0,2 2 1,1 2-1,1 2 0,1 2 0,2 2 0,-67 79 0,90-93 11,0 0 0,2 0 0,1 2 0,1-1-1,0 2 1,2 0 0,1 0 0,1 0 0,-7 41-1,13-51 33,0 0-1,1 0 0,1 0 0,0 0 1,1 0-1,0 0 0,2-1 0,0 1 1,0 0-1,1-1 0,1 0 0,0 0 1,1 0-1,1-1 0,0 1 0,1-2 1,0 1-1,12 13 0,-3-9 38,0-1-1,1 0 1,1-2-1,0 0 1,1-1-1,1-1 1,0 0-1,1-2 1,0-1-1,0 0 1,1-2-1,0 0 1,37 4-1,-6-3 69,1-2 0,0-3 0,1-3 0,98-11 0,-68-2-4,0-3 0,-1-5 0,-1-3-1,-1-4 1,-2-3 0,-1-4 0,-1-3-1,91-60 1,-148 83-34,0-1-1,-1 0 1,0-2-1,-1 0 1,-1-1-1,-1-1 1,19-28-1,-30 37-1,-1 0 0,1 0-1,-2-1 1,0 1-1,0-1 1,-1-1 0,-1 1-1,0 0 1,0-1-1,-2 0 1,1 1-1,-2-1 1,1 0 0,-2 0-1,0 1 1,0-1-1,-5-19 1,2 17-35,-1 0 1,0 0-1,-1 0 1,-1 1-1,0 0 0,-1 0 1,-1 1-1,0 0 0,0 1 1,-1 0-1,-18-17 1,12 15-37,-1 1 1,-1 0-1,0 2 1,0-1 0,-1 2-1,-1 1 1,-34-12 0,15 10-9,0 2 0,-1 1 0,0 2 0,-1 2 0,1 1 1,-1 2-1,0 2 0,-60 10 0,52-3 21,0 2 0,1 2 0,0 2 0,1 2 0,1 2 0,0 2 0,2 3 0,0 1 0,2 2 0,-55 43 1,86-60 0,1 1 1,0 0-1,0 1 1,1-1 0,0 2-1,1-1 1,0 1 0,1 1-1,0-1 1,-8 25 0,12-27-11,1 0 1,0 0 0,0 0-1,1 0 1,0 1 0,1-1-1,0 0 1,1 1-1,0-1 1,1 0 0,0 0-1,0 0 1,1 0-1,1 0 1,6 13 0,-3-8 3,1-1 0,0 0 0,1-1 0,1 0 0,0 0 0,1-1 0,0 0 0,23 18 0,-14-15 20,1-2 0,0 0 0,1 0 0,0-2 0,28 9 0,-1-4 27,1-2 1,1-3 0,0-2 0,100 6-1,-76-13 13,1-4-1,-1-2 1,85-17-1,-108 11 15,-1-3-1,0-1 1,0-3-1,-2-2 1,61-32-1,-100 46-18,1-1 0,-1-1 0,0 0-1,0 0 1,-1-1 0,0 0 0,0 0 0,-1-1-1,11-15 1,-16 20-15,-1-1-1,1 0 0,-1 0 0,-1 0 1,1 0-1,-1 0 0,1 0 0,-1 0 1,-1-1-1,1 1 0,-1 0 1,0 0-1,0-1 0,-1 1 0,1 0 1,-1-1-1,0 1 0,-1 0 1,1 0-1,-1 0 0,0 0 0,-1 0 1,1 1-1,-4-6 0,-3-5-24,-1 0 0,0 1 0,-1 0-1,-1 0 1,0 1 0,-1 1 0,0 0 0,-26-17-1,16 15-13,0 0-1,-1 2 1,-1 0-1,0 2 1,-35-10-1,24 11 9,1 2 0,-1 1 1,0 1-1,-1 3 0,1 0 0,0 3 0,-1 1 1,-63 12-1,81-10-4,1 1 0,0 0 0,1 2 0,-1 0 0,1 1 0,-26 17 1,37-21-8,0 0 1,0 0 0,0 1 0,1 0-1,0 0 1,0 1 0,0-1 0,1 1 0,0 0-1,0 0 1,0 1 0,1-1 0,-1 1-1,2-1 1,-1 1 0,1 0 0,0 0 0,0 0-1,0 14 1,2-11-11,1 1-1,0 0 1,1-1 0,0 1-1,1-1 1,0 1 0,1-1-1,0 0 1,1-1-1,-1 1 1,2-1 0,0 1-1,0-2 1,0 1 0,1-1-1,15 14 1,-1-2 2,1-1 0,0-2 1,2 0-1,0-1 0,37 17 0,3-4 27,1-4-1,1-2 1,1-3-1,1-3 1,102 12 0,-17-14 35,223-6 0,-128-19 126,0-11-1,327-72 1,-543 87-119,10-2 66,-1-2-1,1-1 1,-2-2-1,70-33 0,-108 45-80,0 0 0,0 0-1,1 0 1,-1 0-1,0 0 1,0 0 0,0-1-1,0 1 1,0-1-1,-1 1 1,1-1-1,0 0 1,-1 0 0,1 1-1,-1-1 1,0 0-1,0 0 1,1-1 0,-1 1-1,-1 0 1,1 0-1,0-1 1,0 1-1,0-3 1,-2 2-5,-1 1 0,1-1 0,0 0 0,-1 1 0,1-1 0,-1 1 0,0-1 0,1 1 0,-1 0 0,0 0 0,-1 0 0,1 0 0,0 0 0,-1 0 1,1 1-1,-1-1 0,1 1 0,-1 0 0,-3-2 0,-16-7-48,-1 0 1,0 2 0,0 0 0,0 2 0,-1 1 0,0 0-1,0 2 1,-1 1 0,-26 1 0,16 2-39,1 1 0,0 2 0,0 1 1,0 2-1,-61 21 0,83-24 3,0 1 1,0 0 0,1 1-1,-1 1 1,1-1-1,1 2 1,-13 10-1,20-15 37,0-1 0,1 1 0,-1 0 0,1 0 0,0 0-1,-1 0 1,1 1 0,1-1 0,-1 0 0,0 1 0,1 0 0,0-1 0,0 1-1,0 0 1,0-1 0,1 1 0,-1 0 0,1 0 0,0 0 0,0-1 0,1 1-1,-1 0 1,1 0 0,-1 0 0,1-1 0,0 1 0,1 0 0,1 3 0,2 3 1,0 0 1,1 0-1,1-1 1,-1 0 0,1-1-1,1 1 1,0-1-1,0 0 1,0-1 0,15 10-1,6 1 37,1 0 0,40 16 0,4-4 10,0-4 0,2-2 0,1-4 0,91 11 0,-6-10-13,167-2 1,-84-19 111,-1-11 0,449-80 1,-682 89-105,23-4 77,0-2 0,36-13 1,-68 20-80,0 0 0,0 1 1,0-1-1,0 0 0,0 0 0,0 0 1,0 0-1,-1-1 0,1 1 1,0 0-1,-1-1 0,3-2 0,-4 3-9,0 1-1,1-1 0,-1 1 1,0-1-1,0 1 0,0-1 0,0 1 1,0-1-1,0 1 0,0-1 1,0 1-1,0-1 0,0 0 1,0 1-1,0-1 0,0 1 1,0-1-1,0 1 0,-1-1 0,1 1 1,0-1-1,0 1 0,-1-1 1,1 1-1,0-1 0,-1 1 1,1 0-1,0-1 0,-1 1 1,0-1-1,-4-3-25,0 1 1,0-1-1,-1 1 1,0 0-1,0 1 1,-11-4-1,-16-4-51,0 2 1,-1 1-1,0 2 1,-1 2-1,1 0 0,0 3 1,-1 0-1,1 3 0,-1 1 1,1 1-1,1 2 1,-1 1-1,1 2 0,-39 16 1,63-21 40,-1-1 0,1 1 0,0 1 0,0 0 0,1 0 1,0 0-1,0 1 0,0 0 0,1 1 0,-8 10 0,12-13-16,0-1 1,0 1-1,1 0 0,0 0 0,0 0 0,0 1 0,0-1 1,1 0-1,0 1 0,0-1 0,1 0 0,-1 1 0,1-1 1,0 1-1,1-1 0,-1 1 0,1-1 0,0 1 0,0-1 1,4 10-1,1-4 6,-1 0-1,1 0 1,1 0 0,0-1-1,0 0 1,1 0 0,0-1-1,1 0 1,0 0 0,0-1-1,1-1 1,0 1 0,1-1 0,-1-1-1,14 6 1,9 3 54,1-1 0,0-2 0,1-1 0,36 6 0,37 2 77,0-5-1,1-4 0,175-8 1,326-62 391,-282 6-194,-248 37-139,0-3 0,78-33-1,-141 47-75,-1 0 0,1-2 0,-1 0 0,-1-1 0,0 0-1,0-1 1,13-13 0,-26 22-53,0 0 0,0-1 0,-1 1-1,1-1 1,-1 1 0,1-1 0,-1 0 0,0 1 0,1-1-1,-1 0 1,0 0 0,0 0 0,-1 0 0,1 0 0,0 0-1,-1 0 1,1 0 0,-1-1 0,1 1 0,-1 0 0,0 0-1,0 0 1,0 0 0,0-1 0,-1 1 0,1 0-1,0 0 1,-1 0 0,0 0 0,1 0 0,-1 0 0,0 0-1,0 0 1,0 0 0,0 0 0,-1 0 0,1 0 0,0 1-1,-1-1 1,1 0 0,-1 1 0,0 0 0,1-1 0,-1 1-1,-3-2 1,-7-5-22,-1 0-1,-1 1 0,1 0 1,-1 1-1,-21-6 0,-13-1-108,0 2-1,-1 2 0,-1 2 0,1 2 0,-86 3 1,69 5 89,0 4 0,1 2 1,-117 32-1,153-32 2,1 0-1,0 2 1,1 2-1,0 0 1,1 2-1,-34 24 1,51-32-23,1 0-1,0 0 1,0 1 0,1 1 0,0-1 0,0 1-1,1 1 1,-10 17 0,13-20 0,0 1-1,1-1 1,0 1-1,0-1 1,1 1 0,0 0-1,0 0 1,1-1 0,0 1-1,0 0 1,0 0 0,1 0-1,4 13 1,1-4 18,1 0 1,0 0 0,1-1-1,1-1 1,0 1-1,1-1 1,1-1 0,0 0-1,1 0 1,1-1-1,0-1 1,1 0 0,21 14-1,14 7 85,1-2 0,98 45-1,-46-35-14,1-4-1,2-4 0,1-5 1,1-5-1,164 15 0,-38-22-25,359-22 1,-307-15 75,-2-11 0,411-103 1,-615 113 32,94-38 1,-161 56-93,-1-2 0,0 1 1,0-1-1,14-11 1,-23 16-30,-1 1-1,0-1 1,0 0 0,0 0 0,0 0 0,0 0 0,0 0 0,0 0 0,0 0 0,-1 0 0,1 0 0,0 0-1,-1-1 1,1 1 0,-1 0 0,1 0 0,-1-1 0,0 1 0,1 0 0,-1-1 0,0 1 0,0 0 0,0-1-1,0 1 1,0 0 0,0-1 0,0 1 0,0 0 0,-1-1 0,1 1 0,-1 0 0,1-1 0,-1 1-1,1 0 1,-1 0 0,1 0 0,-1-1 0,0 1 0,0 0 0,0 0 0,0 0 0,0 0 0,0 0 0,0 1-1,-2-3 1,-7-4-17,-1 0 0,0 1 0,0 0 0,0 1 0,-1 0-1,0 1 1,0 1 0,0-1 0,-25-2 0,11 1-26,-58-10-119,-1 3 0,-152 0 0,-172 36 40,100 22 199,245-31-36,1 2 0,-103 42 1,149-51-88,-1 0 1,1 2-1,1-1 1,-1 2-1,2 0 1,0 1-1,0 1 1,1 0-1,-22 26 0,31-31-24,0 0 0,0 0 0,0 0 0,1 1-1,0-1 1,1 1 0,0 0 0,0 0-1,1 1 1,0-1 0,1 0 0,0 1 0,0-1-1,1 1 1,0-1 0,1 1 0,0-1-1,1 0 1,0 1 0,0-1 0,4 11 0,1-3-4,1 0 0,0 0 1,1-1-1,1 0 0,0-1 1,1 0-1,1-1 0,0 0 1,27 22-1,-7-9 93,2-2 1,1-2-1,51 26 1,-4-10 111,1-3 1,2-5 0,1-3-1,2-4 1,134 19 0,-5-16 81,246-2 0,-204-25-101,-1-10 0,308-53 0,-493 50 125,0-3 1,93-33-1,-156 46-148,-1 0-1,1-1 0,-1-1 0,0 1 1,-1-2-1,1 1 0,-1-1 0,0 0 1,0-1-1,-1 1 0,0-2 0,8-9 1,-13 13-39,0 1 0,0-1 0,-1 0 0,1 1 0,-1-1 0,0 0 0,0 0 0,0 0 0,0 0 0,-1 0 0,0 0 0,0 0 0,0-4 0,-1 1-1,0 0 0,-1 1 1,0-1-1,0 1 0,-1-1 1,1 1-1,-1 0 0,0 0 0,-6-8 1,-8-9-20,-2 0 0,0 1 0,-1 1 0,0 1 1,-2 1-1,-28-19 0,-11-3-100,-87-43-1,40 32-31,-2 5 0,-3 5 0,-195-46 0,-367-24-128,160 67-77,-2 23 0,0 22-1,-847 109 1,745-10-428,17 54-670,566-142 1275,-5 2-223,1 1-1,-66 34 0,80-28-91,26-20 429,0 1 1,-1-1-1,1 0 0,0 1 1,0-1-1,-1 1 1,1-1-1,0 0 1,0 1-1,0-1 1,0 1-1,0-1 1,0 1-1,0-1 1,0 1-1,0-1 1,0 0-1,0 1 0,0-1 1,0 1-1,0-1 1,0 1-1,0-1 1,0 0-1,0 1 1,1-1-1,-1 1 1,0-1-1,0 0 1,1 1-1,-1-1 1,0 0-1,0 1 1,1 0-1,3 1-12,1 0-1,-1-1 1,0 1 0,1-1 0,-1 1-1,1-2 1,-1 1 0,1 0 0,0-1-1,-1 0 1,6 0 0,39-1 186,-1-3 0,0-2 0,0-2 0,-1-1 0,76-28 0,-9-4 139,118-63-1,-227 102-289,244-132 303,-220 116-144,-1-1 0,-1-1 1,-1-2-1,-1 0 0,-1-2 1,27-33-1,-47 52-69,1-1-1,-1 0 1,1 0 0,-2-1-1,1 1 1,-1-1 0,0 0-1,0 0 1,-1 0 0,0 0 0,0 0-1,-1 0 1,0-1 0,0 1-1,0-1 1,-1 1 0,0 0 0,-1-1-1,0 1 1,0-1 0,0 1-1,-1 0 1,0 0 0,-1 0 0,1 0-1,-5-8 1,-7-7-33,0 0 1,-1 0-1,-2 1 1,0 1-1,-1 1 0,-1 0 1,0 2-1,-2 0 0,0 1 1,-1 1-1,-46-24 1,4 8-129,-2 3 0,-1 2 0,-86-21 1,11 14-15,-1 6 1,-1 6 0,0 6-1,-150 5 1,97 15-50,2 9 1,-285 57-1,331-39-163,-173 62 0,237-63-29,2 4 0,1 3-1,-105 67 1,167-93 172,0 0 1,1 2-1,1 0 0,0 1 0,1 1 0,0 0 0,1 1 1,-19 28-1,32-40 113,1-1 0,-1 0 0,1 0 0,0 1 0,0-1 0,1 1 0,-1 0 0,1-1 0,0 1 0,1 0 0,-1 0 0,1 0 0,0-1 0,0 1 0,0 0 0,0 0 0,1 0 0,0-1 0,0 1 0,1 0 0,-1-1 0,1 1 0,0-1 0,0 1 0,0-1 0,1 0 0,0 0 0,0 0 0,0 0 0,6 6 0,3 1 31,0-1 0,1 0 0,0-1 0,1-1 0,0 0 0,0 0 0,0-2 0,23 8 0,0-3 78,0-2 0,1-2 0,0-1 0,0-2 0,1-2-1,-1-1 1,0-2 0,52-8 0,-10-4 81,0-3 0,146-51 0,-168 47-19,-1-3-1,-1-2 1,0-3-1,88-59 1,-132 78-26,0 0 1,-1-1-1,0 0 1,-1-1-1,16-20 0,-22 26-39,-1 0-1,0-1 0,0 1 1,0-1-1,-1 0 0,0 0 1,0 0-1,0 0 0,-1 0 1,0-1-1,0 1 0,-1 0 1,0-1-1,0 1 0,-1-12 1,-3 3 10,0 1 1,-1-1-1,0 1 1,-1 1-1,-1-1 1,0 1-1,-1 0 1,0 0 0,-1 1-1,0 1 1,-1-1-1,-13-11 1,-11-9-69,-2 2 0,-68-45 0,42 39-54,-1 2 0,-2 3 0,0 3 0,-2 3 0,-1 3 0,-1 2 0,-1 4 0,0 3 0,-82-5 0,24 11-28,0 5 1,0 6-1,0 5 1,-153 31-1,135-11-122,-170 57-1,240-60 7,1 4-1,2 3 1,-132 80-1,184-99 122,0 0-1,1 2 1,1 0 0,0 1-1,1 1 1,-29 39-1,42-50 43,1-1-1,0 1 1,0 0-1,0 0 0,1 1 1,0-1-1,1 0 1,0 1-1,0 0 0,0-1 1,1 1-1,0 0 1,1 0-1,0 0 0,0 0 1,0 0-1,1 0 1,0-1-1,1 1 0,0 0 1,0-1-1,1 1 0,0-1 1,0 0-1,7 13 1,-1-8 8,1 0 1,0 0 0,0-1-1,2 0 1,-1-1-1,1 0 1,0-1 0,1 0-1,0-1 1,1-1 0,-1 0-1,2-1 1,-1 0 0,27 7-1,4-2 74,1-2 0,-1-2 0,80 3 0,-42-10-7,0-3 0,0-4 1,-1-4-1,0-3 0,-1-4 0,-1-3 0,0-4 0,-2-3 0,-2-3 0,103-59 0,-178 90-58,27-16 28,-1 0-1,0-2 0,-1-1 0,30-29 0,-51 43-6,0 0-1,0 0 0,0-1 0,-1 1 0,0-1 1,0 0-1,0-1 0,-1 1 0,0-1 0,0 1 1,0-1-1,-1 0 0,0 0 0,-1 0 0,1 0 1,-1 0-1,-1-1 0,1 1 0,-1 0 0,-1 0 1,1-1-1,-1 1 0,0 0 0,-1 0 0,-3-10 1,-2 2-21,0 1 0,0 0 0,-2 1 0,1 0 0,-2 0 1,0 1-1,0 0 0,-1 1 0,-1 0 0,-19-14 0,4 5-71,-2 1-1,0 1 1,-1 2-1,-34-13 1,2 6-28,-1 3 1,-1 3 0,-1 3-1,0 2 1,-124-5 0,59 15 73,0 6 0,-134 21 0,-131 46 123,302-47-58,1 3 1,-102 47-1,173-66-53,1 2 0,1 0 0,-1 1-1,2 1 1,-29 24 0,43-33-10,0 1 1,0 0-1,0 0 0,1 1 0,0-1 1,-1 0-1,2 1 0,-1 0 1,0 0-1,1 0 0,0 0 1,0 0-1,1 1 0,-1-1 0,1 0 1,0 1-1,1-1 0,-1 1 1,1-1-1,0 1 0,1-1 1,-1 1-1,1-1 0,0 1 0,0-1 1,1 0-1,2 8 0,2 0-11,1-1-1,0 0 0,1 0 0,0-1 0,0 0 1,1 0-1,1-1 0,0 0 0,0-1 0,1 0 1,0-1-1,1 0 0,13 7 0,7 2 25,2-1-1,-1-1 0,66 18 1,-43-20 11,0-2-1,1-3 1,0-2 0,0-3 0,1-2-1,-1-3 1,1-2 0,108-23 0,-80 7 7,0-4 1,-3-4-1,0-3 0,-2-5 1,85-49-1,-146 74 31,-1 0 0,0-2 0,-1 0-1,-1-1 1,19-20 0,-33 31-3,1-1-1,-1 1 0,-1-1 1,1 0-1,-1-1 1,1 1-1,-1 0 1,0-1-1,-1 1 1,1-1-1,-1 1 1,0-1-1,1-5 1,-2 6 10,-1 0 0,1 0 1,-1 1-1,0-1 1,1 0-1,-2 1 1,1-1-1,0 1 0,-1-1 1,1 1-1,-1-1 1,0 1-1,0 0 0,-1 0 1,1 0-1,0 0 1,-1 0-1,0 1 0,-3-3 1,0 0-26,1 1-1,-1 1 1,0-1 0,-1 1 0,1 0-1,0 0 1,-1 1 0,1 0-1,-1 0 1,0 1 0,0 0 0,0 0-1,0 0 1,0 1 0,0 0 0,0 0-1,1 1 1,-1 0 0,0 0-1,-10 3 1,3 0-49,1 0-1,0 1 1,0 1-1,0 0 1,1 0-1,0 1 1,0 1 0,1 0-1,-15 13 1,11-5-11,1 0 1,1 1 0,0 1-1,1 0 1,1 1 0,1 0-1,0 0 1,2 1-1,0 1 1,1-1 0,1 1-1,1 0 1,-3 26 0,4-10-31,1 0 0,2 0 0,1 0 0,2-1-1,2 1 1,16 72 0,-9-73 14,0-1 0,3 0 0,1 0 0,1-2 0,2 0 0,1 0 0,41 50 0,-27-44 25,2-1 0,1-2 0,2-2-1,2-1 1,49 30 0,-10-15 39,2-4-1,2-4 1,2-3 0,1-4 0,1-3-1,94 17 1,0-11 109,1-8-1,349 8 1,372-89 199,-605 13-238,-2-14 0,-2-12 1,404-148-1,-338 62 6,-289 116-41,-1-2 0,117-89 0,-173 116-17,27-23 32,-39 32-48,-1 1 0,1-1 0,-1 0 1,0 1-1,0-1 0,0 0 0,0 0 1,0 0-1,0 0 0,0 0 0,0 0 1,-1 0-1,1 0 0,-1 0 0,0 0 1,0 0-1,1 0 0,-1 0 0,-1 0 1,1-4-1,-1 5 2,1-1 0,-1 0 0,0 0 1,0 0-1,0 1 0,0-1 0,0 0 0,0 1 1,-1-1-1,1 1 0,0-1 0,-1 1 0,1 0 1,-1 0-1,0-1 0,1 1 0,-1 0 0,0 1 1,0-1-1,-3-1 0,-43-9 110,35 8-86,-25-2-22,-1 1 0,0 2 0,1 2 0,-1 1 0,0 2 0,0 2 0,-70 18 0,81-15-27,0 0 0,1 2 0,0 1 0,1 1 0,0 1 0,1 2 0,0 0 0,2 2 0,0 0 0,0 2 0,-23 26 0,38-36-19,0 0-1,1 1 0,1 0 1,0 0-1,0 0 0,1 1 0,0 0 1,1 0-1,0 0 0,1 1 1,0-1-1,-1 19 0,3-16-20,1 0 1,0 1-1,2-1 0,-1 0 0,2 0 1,0 0-1,0 0 0,2 0 0,-1-1 1,12 21-1,0-3-26,1-1 1,2-1 0,1-1-1,1-1 1,49 49 0,-30-39 44,1-3-1,2-1 1,62 36 0,-20-23 81,3-3 1,1-4-1,174 51 1,-72-42 103,2-8 0,340 24 0,397-59 35,-600-25-169,0-15 1,436-102 0,-666 112 49,-1-4 1,143-64-1,-207 76 25,-1-1-1,0-1 0,33-27 1,-55 37-37,0-1 1,-1-1 0,0 0 0,-1 0-1,0-1 1,-1 0 0,0-1 0,-1 0-1,0 0 1,7-19 0,-12 24-37,-1 0 1,0-1-1,0 1 1,0-1 0,-1 1-1,0-1 1,-1 0-1,0 0 1,-1 1-1,1-1 1,-2 0-1,1 1 1,-1-1-1,0 1 1,-1-1 0,0 1-1,0 0 1,-1 0-1,0 0 1,-1 1-1,-8-12 1,-1 1-35,0 1 0,-2 1 1,0 0-1,-1 1 0,0 1 1,-1 0-1,-29-15 0,4 6-22,-1 2-1,-2 2 0,0 2 0,0 2 0,-2 2 0,0 2 0,0 2 0,0 2 0,-57 0 0,17 6 38,0 3 0,1 5 0,-1 3 0,-106 27 0,110-16 36,-125 48 0,162-49-52,1 2 0,0 2 1,-79 57-1,109-70-21,1 1 1,1 1-1,0 0 1,1 1-1,0 1 0,1 0 1,-16 26-1,23-32 2,1-1 0,0 1-1,1 0 1,0 0 0,0 0-1,1 0 1,0 0 0,0 1-1,1-1 1,1 0 0,-1 1-1,2-1 1,-1 1 0,1-1-1,1 1 1,-1-1 0,6 14-1,0-7-3,0 1-1,1-2 1,0 1-1,2-1 1,-1-1-1,2 0 1,0 0-1,1-1 1,0 0-1,1-1 1,0-1-1,20 14 1,4-1 30,2-1 1,0-2-1,76 30 0,-24-19 66,2-4 0,0-5 0,177 22 0,293-23 75,-85-52-45,-358 14 40,226-61 0,-336 73-113,7 0 44,0 0 1,0-2-1,0 0 0,-1-1 0,0 0 1,-1-1-1,0-1 0,0-1 0,14-12 1,-26 20-37,-1-1 1,0 1 0,0-1-1,0 0 1,0 0-1,0 1 1,-1-1 0,1-1-1,-1 1 1,0 0 0,0 0-1,0 0 1,0-1-1,0 1 1,-1 0 0,0-1-1,1 1 1,-1-1 0,0 1-1,-1 0 1,1-1-1,-1 1 1,1-1 0,-1 1-1,0 0 1,0 0 0,-1 0-1,1-1 1,-1 1-1,-1-3 1,-7-10 25,-1 0 1,-1 0-1,0 1 0,-21-20 1,-20-15-192,-2 3 0,-2 1 1,-2 3-1,-2 3 0,-2 3 1,-1 2-1,-94-36 0,-3 11-231,-2 7 0,-172-32 0,-37 14-138,-568-35 0,-386 81-247,-178 110-1022,12 73-2139,1413-149 3917,-26 3-210,-360 35 3380,339-40-2579,-198-14 0,294 4-537,1 0 0,0-1 0,0-2 0,0-2 0,-36-13 0,58 19-40,1-1 0,-1 0 0,1-1 0,0 1 1,0-1-1,0-1 0,0 1 0,1-1 0,-1 0 0,1 0 0,1 0 1,-1-1-1,1 0 0,0 0 0,0 0 0,0 0 0,1 0 1,0-1-1,0 0 0,1 1 0,0-1 0,0 0 0,1 0 0,0-1 1,0 1-1,0-8 0,4-24 66,1 0 1,2 0 0,1 0-1,2 1 1,15-38-1,-9 30 151,-3-1-1,11-74 1,-21 104-189,-1 0 0,-1 0 0,-1 0 1,0 0-1,-1 0 0,-1 0 1,-1 0-1,0 1 0,-1-1 1,-1 1-1,-9-17 0,3 10 17,-2 2-1,0 0 0,-2 0 0,0 1 1,-1 1-1,-1 1 0,-1 1 1,-1 0-1,0 1 0,-1 2 0,0 0 1,-40-19-1,0 5-119,-2 3 1,-1 2-1,-105-23 1,63 25 50,-2 5 1,1 4-1,-2 5 1,1 5-1,-1 4 1,1 6-1,0 4 1,1 4-1,-209 62 1,285-69 25,1 1 1,0 1-1,0 2 1,1 0-1,1 3 1,-36 24-1,63-39-19,0-1 0,0 1 0,0 0 0,0 0 0,0 0-1,0 0 1,0 0 0,0 0 0,1 0 0,-1 0 0,0 0 0,0 0-1,1 0 1,-1 0 0,1 1 0,-1-1 0,1 0 0,0 0 0,-1 2-1,1-2 6,1-1-1,-1 1 1,0 0-1,1-1 0,-1 1 1,0 0-1,1-1 1,-1 1-1,1-1 0,-1 1 1,1-1-1,-1 1 0,1-1 1,-1 1-1,1-1 1,-1 1-1,1-1 0,0 0 1,-1 1-1,1-1 0,0 0 1,-1 0-1,2 1 1,4 0 23,-1 0 0,1 0 0,-1 0 0,1-1 0,0 1 0,10-2 0,-10 0 8,1-1 0,-1 1 0,1-1 0,-1 0 0,0 0 0,0-1-1,0 0 1,0 0 0,0-1 0,0 1 0,-1-1 0,0 0 0,7-7-1,-10 9-11,0-1 0,0 1-1,0-1 1,0 0 0,0 0-1,-1 0 1,1 0 0,-1 0-1,0-1 1,1 1 0,-2 0-1,1 0 1,0-1 0,-1 1 0,1-1-1,-1 1 1,0 0 0,0-1-1,0 1 1,-1-1 0,1 1-1,-1 0 1,0-1 0,0 1-1,0 0 1,0 0 0,-3-5-1,-3-3 15,1 1 0,-1 0 0,-1 0 0,0 0 0,0 1-1,-1 1 1,-15-13 0,-78-49 74,67 47-71,-7-5-11,-2 2-1,-1 2 1,-2 1 0,0 3 0,-77-23 0,102 38-40,0 0 0,1 1 0,-1 1 0,0 1 0,-1 1 0,1 1 0,0 1 1,0 1-1,0 1 0,0 1 0,1 0 0,-1 2 0,1 1 0,0 0 0,-28 16 0,35-15 1,0 1 0,1 0 0,1 1-1,-1 0 1,2 1 0,-1 1 0,2 0 0,0 0-1,0 1 1,1 0 0,0 1 0,-10 22-1,16-30 6,1 0-1,-1 1 0,1-1 0,0 0 0,1 1 0,0-1 0,0 1 0,0 0 0,1-1 0,-1 1 0,2 0 0,-1 0 0,1-1 0,0 1 0,0-1 0,1 1 1,0-1-1,0 1 0,0-1 0,1 0 0,0 0 0,0 0 0,1 0 0,0-1 0,0 1 0,0-1 0,0 0 0,1 0 0,0-1 0,0 1 0,10 6 1,-5-5 6,0 0 0,0 0 0,0-1 0,1-1 1,0 0-1,0 0 0,0-1 0,0 0 1,1-1-1,17 2 0,-10-4 7,-1 0 0,0-1 0,0-1-1,1 0 1,-1-2 0,22-6 0,-15 2-9,-1-1 0,0-1 1,-1-2-1,0 0 0,-1-1 0,0-1 0,-1-1 0,0-1 0,27-29 1,-44 41-4,0 0 1,0 0-1,-1 0 1,0 0 0,0-1-1,0 0 1,-1 1-1,1-1 1,-1 0 0,0 0-1,-1-1 1,1 1-1,-1 0 1,0 0 0,0-1-1,-1 1 1,1-1 0,-2-6-1,0 8-13,0 0 0,0 0 1,0 0-1,-1 0 0,0 0 0,0 0 0,0 0 1,0 1-1,0-1 0,-1 1 0,1 0 0,-1 0 0,0 0 1,0 0-1,-1 0 0,1 0 0,0 1 0,-1-1 0,0 1 1,1 0-1,-1 0 0,0 1 0,-6-3 0,-2 1-45,0 0 1,0 1-1,0 0 0,0 1 0,-1 1 0,1-1 0,0 2 0,-1 0 0,1 0 0,0 1 0,0 1 0,-19 6 0,-5 3 12,1 2 0,-58 32-1,92-45 56,-19 9-1,1 1 0,0 0 0,0 2 0,2 0 0,-26 25 0,40-35-21,0 0 1,1 1-1,-1-1 1,1 1-1,-1-1 1,1 1-1,0 0 1,0 0-1,1 0 1,-1 0-1,1 0 0,0 0 1,0 0-1,1 1 1,-1-1-1,1 0 1,0 1-1,0-1 1,0 0-1,0 1 1,1-1-1,0 0 0,0 0 1,0 0-1,0 0 1,1 1-1,0-2 1,0 1-1,0 0 1,0 0-1,0-1 0,1 1 1,-1-1-1,1 1 1,5 4-1,8 7-93,0-1 0,0 0-1,1 0 1,1-2 0,0 0-1,1-2 1,0 0 0,1-1-1,0 0 1,27 6-1,22 4-1131,127 18 0,-35-20-773,20-12 723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35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59 7306,'98'-9'-1185,"17"-41"2514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89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3877 332 17420,'-778'-56'1263,"72"4"-3152,-1450-133-877,1934 155-308,208 25 2613,24 2 423,27 3 244,593 46 1906,-296-17-1470,2947 234 1305,-2387-214-4952,-612-46 1962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4.114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3418 8 11058,'-416'-8'464,"-13"13"489,7 10-169,23 15-8,25 5-56,44 8-472,24 4-152,58 0-424,29-2-448,66-4-1769,32-3 1497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63 592,'-12'-7'72,"1"0"552,-1-2 304,-1 4 321,1-2-1,-2 0-552,0 1-296,-1 1-496,-1 0-328,2 1 240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0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150 387 10986,'-41'-2'184,"19"0"143,0 1 0,-37 4 0,54 1-500,12 2-219,4-1 279,0 0-1,1-1 0,-1-1 0,1 0 0,0-1 0,-1 0 0,1 0 0,20-1 0,8 2-33,380 10-46,6-31 339,-336 13-152,1302-91 433,136-7-795,-1215 90-251,211-11-1645,-14-31-495,-487 51 2671,-8 3 102,0-1 1,-1-1-1,1 0 1,-1 0 0,0-2-1,0 0 1,23-12-1,-37 17-7,1 0-1,-1-1 1,0 1-1,1-1 0,-1 1 1,0-1-1,1 1 1,-1-1-1,0 1 0,0-1 1,0 1-1,1-1 1,-1 1-1,0-1 0,0 1 1,0-1-1,0 1 0,0-1 1,0 0-1,0 1 1,0-1-1,0 1 0,0-1 1,0 1-1,-1-1 1,1 1-1,0-1 0,0 1 1,0-1-1,-1 1 1,1-1-1,0 1 0,-1-1 1,1 1-1,0-1 1,-1 1-1,1 0 0,-1-1 1,1 1-1,0-1 1,-1 1-1,1 0 0,-1 0 1,1-1-1,-1 1 1,1 0-1,-1 0 0,0-1 1,-5-2-15,0 0-1,-1 0 1,1 0 0,-1 0 0,1 1 0,-14-2-1,-109-16-840,-44 2 277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1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27 6793,'242'2'633,"3"-1"1223,15-4-2656,-8-6-849,-32-9 937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0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412 125 4417,'-86'-34'224,"-36"-8"256,-82-7-632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9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1974 33 1480,'-329'-24'136,"-12"15"0,1 9-296,5 14-144,12 2 64,18 6 232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50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135 1 2409,'-103'16'472,"71"4"-80,38 4-432,65 6-312,32-1 136,57-6 640,24-7 64,41-5-152,22-4-72,29-1-48,11-3-136,21 3 0,-13-3-944,19 3-448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6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3799 278 2401,'35'-12'3184,"-82"0"-1423,-76-9-1041,-49-6-488,-94-5-600,-46-3-64,-67-3 104,-18 1 200,-3 7 408,17 5 56,38 16-248,22 11-624,45 20-1121,37 6-143,73 12 696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71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1112,'279'24'160,"32"-2"240,50-10-376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9.5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3197 226 10330,'-620'-98'-26,"-1044"-29"0,1293 130-212,283 3-115,0 3 0,-92 22 0,160-27 47,0 2 0,1 0 1,0 0-1,0 2 0,-21 12 1,36-18 224,1-1 0,0 1 0,0 0 0,0 0 0,0 0 1,1 0-1,-1 1 0,1-1 0,-1 1 0,1 0 0,0 0 0,0 0 0,0 0 0,0 0 1,0 0-1,1 0 0,0 0 0,-1 1 0,1-1 0,0 1 0,1-1 0,-1 1 1,1-1-1,-1 1 0,1-1 0,0 1 0,0-1 0,1 1 0,-1-1 0,1 1 1,0-1-1,-1 1 0,4 5 0,-1-1 27,1-1 1,0 0-1,0 0 0,1-1 1,0 1-1,0-1 0,1 0 1,-1 0-1,1-1 0,1 0 1,11 9-1,8 1 339,53 23 0,-75-36-260,86 32 873,1-4 1,174 35 0,769 89 1443,14-71-2077,1959 59 138,-1014-102-4074,-1896-41 4093,-68-1 25,-30 1-441,1 1 0,0 0 0,0 0 0,0 0 1,0 0-1,0 0 0,0 0 0,0 0 0,0 0 0,-1 0 0,1 0 1,0 0-1,0 0 0,0 0 0,0 0 0,0 0 0,0-1 0,0 1 1,0 0-1,0 0 0,0 0 0,0 0 0,0 0 0,0 0 0,0 0 1,-1 0-1,1-1 0,0 1 0,0 0 0,0 0 0,0 0 0,0 0 0,0 0 1,0 0-1,0 0 0,0-1 0,0 1 0,1 0 0,-1 0 0,0 0 1,0 0-1,0 0 0,0 0 0,0 0 0,0 0 0,0-1 0,0 1 1,0 0-1,0 0 0,0 0 0,0 0 0,0 0 0,0 0 0,1 0 1,-1 0-1,0 0 0,0 0 0,0 0 0,0 0 0,0 0 0,0 0 1,-51-15 616,-452-67 322,315 58-905,-220-33-107,-1315-167 46,-13 100-1094,1115 116 672,-831 70 1047,1296-45-1410,-274 69 0,379-71-94,-67 28-1,111-40 881,0 0 0,0 1-1,0-1 1,1 2 0,0-1-1,-1 1 1,2 0 0,-7 6 0,11-9 34,0-1 1,0 0 0,0 0 0,1 1 0,-1-1 0,0 1 0,1-1-1,-1 0 1,1 1 0,0-1 0,-1 1 0,1-1 0,0 1 0,0-1-1,0 1 1,0-1 0,0 1 0,0-1 0,0 1 0,1-1 0,-1 1-1,1-1 1,-1 1 0,1-1 0,-1 0 0,1 1 0,0-1 0,-1 0-1,1 1 1,0-1 0,0 0 0,0 0 0,0 0 0,0 0 0,0 0-1,1 0 1,-1 0 0,0 0 0,0 0 0,1-1 0,-1 1 0,3 0-1,14 9 232,1-2-1,0 0 1,0-1-1,22 5 0,90 19 1054,231 24-1,18-19-48,1384 51 338,-627-38-1235,482 50 156,316 16-424,-695-64-1600,196 9-3283,-14 30 631,-515-7 5318,-482-43 1008,-306-30-995,-83-10-597,-36 0-557,0 0 1,1 0 0,-1 0 0,0 1 0,0-1 0,1 0 0,-1 0-1,0 0 1,1 0 0,-1 0 0,0 0 0,0-1 0,1 1-1,-1 0 1,0 0 0,1 0 0,-1 0 0,0 0 0,0 0 0,1 0-1,-1 0 1,0-1 0,0 1 0,1 0 0,-1 0 0,0 0-1,0-1 1,0 1 0,1 0 0,-1 0 0,0 0 0,0-1-1,0 1 1,0 0 0,0-1 0,0 1 0,1 0 0,-1 0 0,0-1-1,0 1 1,-5-4 63,0 0 1,0 1-1,0 0 0,0 0 0,0 1 0,-1 0 1,-9-4-1,-311-94 527,248 80-534,-275-70 213,-2066-362 1801,-49 209-1827,1355 203-3302,-1329 124-1,2084-50 2990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07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2362 557 5857,'1899'55'1997,"183"4"-1061,765 22-609,-2552-71-189,-228-7 21,-41-1 76,1-1 1,-1-1-1,47-6 1,-73 6-228,0 0 0,0 0 1,1 0-1,-1 0 1,0 0-1,0 0 1,1 0-1,-1 0 1,0 0-1,0 0 1,1-1-1,-1 1 1,0 0-1,0 0 1,1 0-1,-1 0 1,0 0-1,0 0 0,0 0 1,1-1-1,-1 1 1,0 0-1,0 0 1,0 0-1,0-1 1,1 1-1,-1 0 1,0 0-1,0 0 1,0-1-1,0 1 1,0 0-1,0 0 1,0-1-1,0 1 0,1 0 1,-1 0-1,0-1 1,0 1-1,0 0 1,0-1-1,-13-8 354,-10-2-218,0 0 0,-1 2 0,0 1 0,-1 1-1,-37-6 1,-5-1-44,-188-40 72,-956-127 588,-22 51-78,-2075-116 146,1834 185-328,15 81-764,1048 14-936,395-32 946,1 1-1,0 0 1,-21 8 0,20-1-267,16-10 509,0 1-1,0-1 1,0 0 0,0 1 0,0-1-1,0 0 1,0 1 0,-1-1 0,1 1-1,0-1 1,0 0 0,0 1-1,0-1 1,1 0 0,-1 1 0,0-1-1,0 1 1,0-1 0,0 0 0,0 1-1,0-1 1,0 0 0,1 1 0,-1-1-1,0 0 1,0 0 0,1 1 0,-1-1-1,0 0 1,0 1 0,1-1 0,-1 0-1,0 0 1,1 0 0,-1 1-1,8 4-54,0 0 0,1-1 0,-1 1 0,1-2 0,0 1 0,0-1-1,13 3 1,95 16 6,-88-17 74,623 77 912,30-35-567,-479-34-347,2705 191-352,-266-16-3762,-1920-143 2977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6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10728 686 8746,'-310'-49'2616,"16"8"-2130,-82-9-342,-1909-231 755,-14 74-679,245 150-371,10 216-450,1608-86-204,124 1-275,100-4-32,200-65 981,1 0 1,-1 1-1,1 0 1,0 1-1,-18 16 0,27-22 114,1 0-1,-1 0 1,1 0-1,0 1 1,-1-1-1,1 0 1,0 1-1,0 0 1,0-1-1,0 1 1,0-1-1,1 1 1,-1 0-1,0 0 1,1-1-1,-1 1 1,1 0-1,-1 0 1,1 0-1,0 0 1,0 0-1,0-1 1,0 1-1,0 0 1,1 0-1,-1 0 1,0 0-1,1 0 1,-1-1-1,1 1 1,0 0-1,0 0 1,-1-1-1,1 1 1,0-1-1,0 1 1,1-1-1,-1 1 1,0-1-1,0 1 1,3 0-1,6 6 35,1-1 0,0-1 0,1 0 0,0 0 0,0-1 0,0-1 0,14 4 0,66 15 312,2-4 1,0-4-1,121 4 1,169 1 460,849-12 487,-797-9-1019,4042 116 419,-2763-14-626,84 5 128,-1246-89 291,-415-20 91,-136 3-523,0 0-1,1 0 0,-1 0 1,0 0-1,1 0 0,-1-1 1,0 1-1,0-1 0,0 0 1,1 1-1,-1-1 0,0 0 1,0 0-1,0 0 1,0 0-1,0-1 0,0 1 1,-1-1-1,3-1 0,-4 2-20,0 1-1,0-1 1,0 1-1,0-1 1,0 0-1,-1 1 1,1-1-1,0 1 1,0-1-1,0 0 1,-1 1-1,1-1 1,0 1-1,-1-1 1,1 1-1,0-1 1,-1 1-1,1 0 1,-1-1-1,1 1 1,-1-1-1,1 1 1,-2-1-1,-27-15 356,-55-13-93,-1 4-1,-118-20 0,-145-15-229,-81 4-54,-1789-54 41,-9 179-343,-100 117-357,789 9-3622,1065-123 2388,82-12 785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2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996 67 2320,'2565'61'2419,"-13"87"-3061,-2063-111 814,690 92 4897,-1432-168-4376,-1804-192 2847,-27 98-2825,818 94-628,12 63-437,1182-20 167,-281 19-563,9 30-2343,331-51 2612,0 1 0,1 1 0,-1 0 1,1 0-1,-16 9 0,28-13 438,-1 0 1,1 0-1,-1 1 0,1-1 1,0 0-1,-1 0 0,1 1 0,0-1 1,-1 0-1,1 1 0,0-1 1,-1 1-1,1-1 0,0 0 0,0 1 1,-1-1-1,1 1 0,0-1 1,0 1-1,0-1 0,0 0 0,0 1 1,0-1-1,0 1 0,0-1 1,0 1-1,0-1 0,0 1 0,0-1 1,0 1-1,0-1 0,0 1 1,0-1-1,1 1 0,17 13-1149,-3-8 859,0-1 0,0 0 0,1-1 1,20 2-1,661 49 1800,-543-49-1117,3066 101 1361,48 2-1524,-3145-104-141,1497 48 1515,-1576-52-1464,277-10 1074,-317 9-1124,0-1-1,1 1 0,-1-1 0,0 0 1,0 0-1,0 0 0,0-1 1,0 0-1,0 1 0,4-4 0,-7 5-42,-1-1 0,0 1 0,0 0 0,1-1 0,-1 1 0,0 0 0,0-1 0,0 1 0,1 0 0,-1-1 0,0 1 0,0-1 0,0 1-1,0 0 1,0-1 0,0 1 0,0 0 0,0-1 0,0 1 0,0-1 0,0 1 0,0 0 0,0-1 0,0 1 0,0-1 0,0 1 0,-1 0-1,1-1 1,0 1 0,0 0 0,0-1 0,0 1 0,-1 0 0,1-1 0,-1 1 0,-26-18 268,-43-8-176,-2 3 0,-131-24 0,-922-116-189,-25 82-428,-715 23-3793,4 116 1041,1373-21 3629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2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134 157 2633,'-85'12'504,"36"-1"304,63-2 392,38-2 176,74-4-119,38 1-89,76-5-664,30-5-240,49-6-224,17 2-56,22-5-104,9-4-40,8-8-24,8-6-128,1-5-864,-8-4 784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6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5339 508 9090,'249'16'243,"836"30"817,-1041-46-1031,49-5 1,-90 4-27,-1 1 0,1-1 1,0 1-1,0-1 1,0 0-1,-1 0 0,1 0 1,0-1-1,4-2 1,-6 4-3,-1-1-1,0 1 1,1-1 0,-1 1 0,0 0 0,1-1-1,-1 1 1,0-1 0,1 1 0,-1-1 0,0 1 0,0-1-1,0 1 1,0-1 0,1 1 0,-1-1 0,0 1-1,0-1 1,0 1 0,0-1 0,0 0 0,0 1 0,0-1-1,0 1 1,0-1 0,-1 1 0,1-1 0,0 1-1,0-1 1,0 1 0,-1-1 0,1 0 0,-4-3 3,1 1-1,-1-1 1,0 1 0,0-1 0,0 1-1,0 0 1,-1 1 0,1-1 0,-1 1-1,-6-3 1,-156-51 52,-93-10 70,-1223-163 986,-29 122-1592,235 65 219,-2 71 1135,1252-27-869,-185 11-474,-281 54 0,483-66 379,0 2 1,0-1-1,0 1 0,1 1 1,-15 7-1,23-11 85,1 0-1,-1 1 0,1-1 0,-1 0 1,1 0-1,-1 0 0,1 1 0,0-1 1,-1 0-1,1 1 0,-1-1 1,1 0-1,0 1 0,-1-1 0,1 1 1,0-1-1,0 0 0,-1 1 0,1-1 1,0 1-1,0-1 0,-1 1 1,1-1-1,0 1 0,0-1 0,0 1 1,0-1-1,0 1 0,0-1 0,0 1 1,0-1-1,0 1 0,0-1 1,0 1-1,0-1 0,0 1 0,0-1 1,1 1-1,-1-1 0,0 1 0,0-1 1,1 0-1,-1 1 0,0-1 1,0 1-1,1-1 0,-1 0 0,0 1 1,1-1-1,-1 1 0,1-1 0,-1 0 1,0 0-1,1 1 0,-1-1 1,1 0-1,-1 0 0,1 0 0,-1 1 1,1-1-1,-1 0 0,1 0 0,-1 0 1,1 0-1,-1 0 0,1 0 1,0 0-1,19 7-58,-1-2 0,1 0 1,40 5-1,96 3-62,-145-12 120,277 11-71,81-6-257,503-17-2099,-763 9 2120,477-8-791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7173 453 14899,'-2569'-313'-1239,"-4"214"1610,2089 103-216,87 11-9,-139 37-304,493-45-86,-53 16 0,93-22 202,0 0 0,0 0 0,0 0 0,0 0 0,0 1 0,0-1 0,1 1 0,-1-1 0,0 1 0,1 0 0,0 0 0,-1 0 0,1 1 0,0-1 0,0 0 0,-1 4 0,2-6 24,1 1 0,0 0 0,0 0 0,-1 0 0,1-1-1,0 1 1,0 0 0,0 0 0,0 0 0,0 0-1,1 0 1,-1-1 0,0 1 0,0 0 0,0 0-1,1 0 1,-1-1 0,0 1 0,1 0 0,-1 0 0,2 0-1,23 18-353,-2-9 260,1-1 0,0-1 1,45 9-1,108 10 59,486 15 607,25-41-277,-457-2-235,851-9 46,1210 7-1565,-12 121 1413,-1968-88 1101,-270-29-385,-80-11-58,-793-117 126,693 109-640,-4975-287-2522,4195 319 2061,28 50-366,498-3-892,390-61 1553,-1 1-1,1-1 1,-1 1 0,0-1 0,1 1 0,-1 0-1,1 0 1,0 0 0,-1 0 0,1 0-1,0 0 1,0 1 0,-1-1 0,1 1-1,0 0 1,0-1 0,-2 5 0,4-6 54,0 1 1,0-1 0,1 1-1,-1-1 1,0 1-1,0-1 1,1 1 0,-1-1-1,0 1 1,1-1-1,-1 0 1,1 1 0,-1-1-1,1 0 1,-1 1-1,1-1 1,-1 0 0,1 1-1,-1-1 1,1 0-1,-1 0 1,1 0 0,-1 1-1,2-1 1,32 6-675,342-1-572,639-51 2577,-379 13-1476,-85 10-866,28 2 452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8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9594 773 10010,'-1709'-294'-118,"1679"289"143,-2707-279 1011,-13 215-945,1938 85-109,125 0-2558,594-17 587,78-3 910,70-16-1700,365-38 1351,25 24 1263,-429 33 131,681-25 994,1003 91-1,-1482-45-199,378 27 1027,-510-44-1058,-60-10 773,-44 1-887,-206-29 724,-1261-61-1512,-947 138-1322,1708 48-3,699-85 1375,-1 2 0,-25 9 0,23-1-115,28-14 227,-1-1 1,1 0-1,-1 1 0,1-1 0,-1 1 1,1-1-1,0 1 0,-1-1 0,1 1 0,-1-1 1,1 1-1,0-1 0,0 1 0,-1-1 1,1 1-1,0-1 0,0 1 0,0 0 1,-1-1-1,1 1 0,0 0 0,0-1 1,0 2-1,2 0-21,0 0 1,-1 0 0,1 0-1,0 0 1,0 0-1,1 0 1,-1-1-1,0 1 1,0-1-1,1 1 1,-1-1-1,1 0 1,-1 0-1,1 0 1,0 0 0,3 0-1,35 11-114,1-3 0,0-1 0,0-1 0,69 0 0,-68-4 107,242 8-139,539-18-1103,-310-7 752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7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7473 373 11098,'-2951'-261'0,"-1"149"-1037,2349 115 1494,540 0-147,58 1-64,17 0-167,34 6-22,831 47 710,342-37-493,1120 43-618,-2312-62 332,879 56-869,-18 39-1000,-558-34 1115,-289-48 949,-41-14-178,0 0 0,-1 0-1,1 0 1,0 0-1,0 0 1,0 0 0,0 0-1,0 0 1,0 0 0,0 0-1,-1 0 1,1 0-1,0 1 1,0-1 0,0 0-1,0 0 1,0 0 0,0 0-1,0 0 1,0 0-1,0 0 1,0 0 0,0 0-1,0 0 1,-1 1 0,1-1-1,0 0 1,0 0 0,0 0-1,0 0 1,0 0-1,0 0 1,0 0 0,0 1-1,0-1 1,0 0 0,0 0-1,0 0 1,0 0-1,0 0 1,0 0 0,0 0-1,0 1 1,1-1 0,-1 0-1,0 0 1,0 0-1,0 0 1,0 0 0,0 0-1,0 0 1,0 0 0,0 0-1,0 1 1,0-1 0,0 0-1,1 0 1,-1 0-1,0 0 1,0 0 0,0 0-1,0 0 1,0 0 0,0 0-1,0 0 1,0 0-1,1 0 1,-1 0 0,-26 1 636,-205-23 1582,169 15-1833,-2550-228 2202,1293 211-2049,9 102 453,479 40-1076,23 84-521,758-186 547,8-4-67,0 2 1,1 2-1,1 1 1,0 2-1,-47 31 0,83-48 85,1 1 0,0-1-1,-1 1 1,1-1-1,0 1 1,1 0-1,-1 0 1,0 0 0,1 1-1,-1-1 1,1 1-1,0-1 1,0 1-1,-1 4 1,3-6 13,0 0 1,-1-1 0,1 1-1,0 0 1,1 0-1,-1 0 1,0-1-1,0 1 1,1 0-1,-1 0 1,1 0 0,-1-1-1,1 1 1,0-1-1,0 1 1,0 0-1,0-1 1,0 1-1,0-1 1,0 0 0,0 1-1,1-1 1,1 1-1,8 6-47,0-1 0,1 0-1,0-1 1,0 0 0,1-1 0,0-1-1,0 0 1,18 3 0,50 9 147,1-3 0,92 2 0,182-9 507,-288-6-498,1627-24 1102,-402 1-1167,-1 33-360,1351 191-2839,-2114-117 2674,-36 35 890,-452-104-176,-33-8-13,-22-5 333,-198-21 362,142 11-715,-2448-185 1385,-972 240-1530,3420-42-3,-269 25-67,241-17-212,-128 34 1,215-45 176,0 1 0,0 1 0,1 0 1,0 0-1,-1 1 0,-10 8 0,20-13 63,0 1 1,0-1-1,0 0 0,0 1 0,0 0 0,0-1 0,0 1 0,0-1 0,0 1 1,1 0-1,-1 0 0,0 0 0,0-1 0,1 1 0,-1 0 0,1 0 0,-1 0 1,1 0-1,-1 0 0,1 0 0,-1 0 0,1 0 0,0 0 0,0 0 0,-1 0 0,1 1 1,0-1-1,0 0 0,0 0 0,0 0 0,0 0 0,1 0 0,-1 0 0,0 0 1,0 0-1,1 0 0,-1 0 0,1 0 0,-1 0 0,1 0 0,-1 0 0,1 0 0,-1 0 1,1 0-1,0 0 0,0 0 0,-1-1 0,1 1 0,0 0 0,0-1 0,0 1 1,2 0-1,7 5-9,0 0-1,0-2 1,1 1 0,14 3 0,-19-6 4,58 15 89,0-2 0,1-4 0,1-2 0,67-1 0,-128-7-64,311 12 568,1003-31 1163,10-52-1264,-797 39-526,71-3 178,1568-71-2232,-19 134-1006,-1775 3 3179,94 20 825,-368-41-297,-85-12-116,-24-5-298,-39-11-43,-322-63-330,-1738-171 1867,-32 198-113,-233 188-1183,2301-129-403,26-2-151,0 2-1,-46 11 0,67-8-221,21-9 388,1 1 1,0-1 0,0 0 0,0 0 0,0 0 0,0 0 0,0 0 0,0 1-1,0-1 1,0 0 0,-1 0 0,1 0 0,0 0 0,0 1 0,0-1 0,0 0-1,0 0 1,0 0 0,0 0 0,0 1 0,0-1 0,0 0 0,0 0 0,0 0 0,0 0-1,1 1 1,-1-1 0,0 0 0,0 0 0,0 0 0,0 0 0,0 0 0,0 1-1,0-1 1,0 0 0,0 0 0,1 0 0,-1 0 0,0 0 0,0 0 0,0 1 0,0-1-1,0 0 1,1 0 0,-1 0 0,0 0 0,0 0 0,0 0 0,0 0 0,1 0-1,-1 0 1,0 0 0,43 10-328,73 3 647,204-1 0,-224-12-70,246 0 612,81-5-63,92-5-221,71-4-223,494-21-615,1458-23-3168,-10 167 2452,-1570 35 2089,-920-133-965,-74-13 9,-317-58 117,-1473-224 999,1216 217-856,-639 13 1,696 73-831,-838 135 0,1340-146 408,9-2-82,-1 2 0,2 1-1,-1 2 1,-39 17 0,77-27 59,1 1 0,-1 0-1,1 0 1,-1 0 0,1 0 0,0 0 0,0 0-1,0 1 1,0 0 0,0-1 0,-2 5 0,4-6 18,0 0 1,1 0 0,-1 0 0,1 1 0,-1-1 0,1 0 0,0 0 0,-1 0 0,1 1 0,0-1 0,0 0-1,0 0 1,0 1 0,0-1 0,0 0 0,0 0 0,0 1 0,1-1 0,-1 0 0,0 0 0,1 0 0,-1 1 0,1-1-1,0 1 1,4 4-3,1 0-1,-1-1 1,1 1-1,0-1 0,0-1 1,1 1-1,-1-1 0,1 0 1,0 0-1,0-1 1,11 3-1,41 17 256,1-4 0,1-2 0,77 11 0,200 10 595,372-9-6,4-31-623,-404-1-190,3045 89-1436,-3209-76 1324,1690 135-1960,-1786-142 2315,-36-4-41,-18-4 328,-30-7-382,-1 1-1,-50-8 1,25 6-139,-1337-253-326,-23 129 311,183 136 286,1214 3-277,-39 1 23,-117 24-1,176-27-48,0 1 0,-1-1-1,1 1 1,0 0 0,-1 0 0,1 0-1,0 0 1,0 1 0,0 0 0,0-1-1,1 1 1,-1 0 0,0 0-1,1 0 1,-1 1 0,1-1 0,0 1-1,-3 3 1,5-5 6,-1 0-1,1 0 0,0 0 1,0 0-1,0 0 1,0 0-1,0 0 1,0 1-1,0-1 0,1 0 1,-1 0-1,0 0 1,0 0-1,1 0 1,-1 0-1,1 0 0,-1 0 1,1 0-1,-1 0 1,1 0-1,1 1 0,2 2 9,0 0 0,0 0 0,0 0 0,0-1 0,1 1 0,7 3 0,23 12 159,1-2 0,0-1 0,70 19 0,125 18 465,645 56 267,10-71-1058,-601-29-4,144 4-181,1376 74-2737,-1128-1 3329,-640-81 753,-95-22-374,-1588-400-585,1101 309-8,-5 24 1,-997-22 0,1541 106-29,-236 6 58,202 3-147,40-9 84,-1 0 1,1 1-1,-1-1 0,1 0 0,0 0 1,-1 1-1,1-1 0,-1 0 1,1 0-1,-1 1 0,1-1 0,0 0 1,-1 1-1,1-1 0,0 1 0,-1-1 1,1 1-1,0-1 0,-1 0 1,1 1-1,0-1 0,0 1 0,0-1 1,0 1-1,-1-1 0,1 1 1,0-1-1,0 1 0,0 0 0,0-1 1,0 1-1,0-1 0,0 1 1,0-1-1,1 1 0,-1-1 0,0 1 1,0-1-1,0 1 0,0-1 0,1 1 1,-1-1-1,0 0 0,0 1 1,1-1-1,-1 1 0,0-1 0,1 0 1,-1 1-1,1-1 0,-1 1 1,0-1-1,1 0 0,-1 0 0,1 1 1,-1-1-1,1 0 0,-1 0 0,1 0 1,-1 1-1,1-1 0,0 0 1,25 14 38,1-2 0,1 0 0,0-2 0,0-1 0,31 5 0,509 92 733,26-42-613,-574-63-159,1406 95-1231,-173-17 480,-1197-74 774,362 23 384,-369-29-197,-49 1-203,0 1 0,0-1 1,0 0-1,1 0 0,-1 0 0,0 0 1,0 0-1,1 0 0,-1 0 1,0 0-1,0 0 0,1 0 0,-1 0 1,0 0-1,0-1 0,0 1 0,1 0 1,-1 0-1,0 0 0,0 0 0,0 0 1,1 0-1,-1 0 0,0-1 0,0 1 1,0 0-1,1 0 0,-1 0 1,0-1-1,0 1 0,0 0 0,0 0 1,0 0-1,0-1 0,0 1 0,1 0 1,-1 0-1,0 0 0,0-1 0,0 1 1,0 0-1,0-1 0,-10-8 56,-27-10-20,-183-64 74,-358-86 0,200 80-267,-4 16 1,-2 17 0,-720-11-1,1060 67 54,-40-1-185,1 4 0,0 3 0,-134 28 0,207-32 217,-38 14-216,47-15 267,0-1 1,0 1 0,0 0-1,0-1 1,0 1 0,0 0-1,0 0 1,0-1-1,1 1 1,-1 0 0,0 0-1,0 0 1,1 0 0,-1 0-1,1 0 1,-1 0 0,1 0-1,-1 1 1,1-1 0,-1 0-1,1 0 1,0 0-1,0 1 1,0-1 0,0 0-1,0 0 1,0 0 0,0 1-1,0-1 1,0 0 0,0 0-1,1 0 1,-1 0-1,1 2 1,1 1-9,0-1 0,0 1 0,0 0 0,0-1 1,0 0-1,1 1 0,0-1 0,0 0 0,0 0 0,0-1 0,0 1 0,0-1 0,6 4 0,52 22 49,-39-19-8,49 18 142,1-4 0,2-2 0,103 15 0,235 9 12,378-27-445,0-53-206,-361 12 172,-207 18 232,87-7 515,-289 7-132,-21 1-133,-13-2-7,-169-28-164,-649-39-672,-10 54 91,772 19 486,-95-2-678,-201 24-1,347-21 523,16-1 179,-1 0 1,0 0-1,0 0 1,1 1-1,-1-1 0,0 1 1,1 0-1,-1 0 0,0 0 1,1 1-1,-1-1 0,1 1 1,0 0-1,0 0 1,-1 0-1,-2 3 0,6-5 61,0 1-1,-1-1 1,1 1 0,0-1-1,0 1 1,0-1-1,0 1 1,0-1 0,-1 1-1,1-1 1,0 1-1,0-1 1,0 1-1,1-1 1,-1 1 0,0-1-1,0 1 1,0-1-1,0 1 1,0-1 0,1 1-1,-1-1 1,0 1-1,0-1 1,1 1 0,-1-1-1,0 0 1,1 1-1,-1-1 1,0 1-1,1-1 1,-1 0 0,1 0-1,-1 1 1,0-1-1,1 0 1,-1 1 0,2-1-1,17 11 54,1-1 0,0 0 0,0-2-1,38 10 1,84 22 129,236 35-1,159-17-320,1059-15-3231,-1571-43 3417,-20 0 28,1 1 0,0-1 0,0 0 0,0 0 1,0-1-1,0 0 0,0 0 0,-1 0 0,1-1 0,0 0 0,5-2 0,-11 3-38,0 0 0,-1 0 0,1 0 0,0 0 0,0 0 0,-1 0 0,1 0 0,-1 0 0,1 0 0,-1 0 1,1 0-1,-1 0 0,1 0 0,-1 0 0,0 0 0,0 0 0,1 1 0,-1-1 0,0 0 0,0 1 0,0-1 0,0 1 0,0-1 0,0 1 0,0-1 0,0 1 0,-1-1 0,-39-21 339,-23-6-237,-1 4 0,-96-24 0,-152-17 34,-1147-103 1373,1429 166-1464,-86-7 96,-219 11 0,332-2-221,1 0 1,0 1 0,0-1 0,-1 1-1,1 0 1,0-1 0,0 1 0,0 1 0,-5 2-1,7-4 44,1 0 0,0 1-1,0-1 1,0 0 0,-1 1 0,1-1-1,0 0 1,0 1 0,0-1-1,0 0 1,0 1 0,0-1-1,0 1 1,0-1 0,0 0 0,0 1-1,0-1 1,0 0 0,0 1-1,0-1 1,0 1 0,0-1-1,0 0 1,0 1 0,0-1 0,1 0-1,-1 1 1,0-1 0,0 0-1,0 1 1,1-1 0,-1 0-1,0 0 1,1 1 0,-1-1 0,0 0-1,0 0 1,1 1 0,-1-1-1,0 0 1,1 0 0,-1 0-1,0 0 1,1 1 0,10 5-11,0-1-1,0 0 1,1 0 0,12 3 0,110 29-48,145 23-1,148 0-890,-34-25 280,2-18 0,438-38 0,-797 20 737,-24 1 112,0-1 0,0 0-1,0 0 1,22-6 0,-35 7-156,1 0-1,0-1 1,0 1-1,-1 0 1,1 0-1,0 0 1,0 0 0,0-1-1,-1 1 1,1 0-1,0 0 1,0 0-1,0-1 1,0 1-1,0 0 1,0 0-1,-1-1 1,1 1 0,0 0-1,0 0 1,0-1-1,0 1 1,0 0-1,0-1 1,0 1-1,0 0 1,0 0 0,0-1-1,0 1 1,0 0-1,0 0 1,0-1-1,0 1 1,1 0-1,-1 0 1,0-1-1,0 1 1,0 0 0,0 0-1,0-1 1,1 1-1,-1 0 1,0 0-1,0 0 1,0-1-1,1 1 1,-1 0-1,0 0 1,0 0 0,1 0-1,-1 0 1,0 0-1,0-1 1,1 1-1,-1 0 1,0 0-1,0 0 1,1 0-1,-1 0 1,0 0 0,0 0-1,1 0 1,-1 0-1,0 0 1,0 0-1,1 0 1,-27-10 441,24 9-399,-161-46 377,-244-37 0,244 55-164,-550-82 852,-1 69-1042,703 43-116,-19-2-403,-51 8-1,63 0-237,22 1 178,27 5 287,33 4 297,0-3 0,77 8 0,135-2-1003,-234-17 698,485 10-2033,142 9 4319,-650-19-1234,-49-2-497,-643-44-222,4-51 410,182 24 37,434 62-565,-26-3-346,-134-2 0,213 13 326,0 0 0,0-1 1,0 1-1,-1 0 0,1 0 0,0 0 0,-1 0 0,1 0 1,0 0-1,0 0 0,-1 0 0,1 0 0,0 0 0,0 0 1,-1 0-1,1 0 0,0 0 0,-1 0 0,1 0 0,0 0 1,0 0-1,-1 0 0,1 0 0,0 0 0,0 1 0,-1-1 1,1 0-1,0 0 0,0 0 0,0 0 0,-1 1 0,1-1 1,0 0-1,0 0 0,0 0 0,-1 1 0,1-1 0,0 0 1,0 0-1,0 1 0,0-1 0,0 0 0,0 1 0,12 7-320,26 5 365,350 44 1478,-288-46-1453,299 23-2412,751-35-1,-1101-1 2239,343-17-1370,-133 14 5075,-1608-60-1416,704 24-840,5 43-1762,544 6-278,96-8 709,0 0 1,0 0-1,0 0 0,-1 0 0,1 0 1,0 0-1,0 0 0,0 0 0,0 0 1,-1 0-1,1 0 0,0 0 0,0 0 1,0 0-1,-1 0 0,1 0 0,0 0 1,0 0-1,0 0 0,0 0 0,-1 0 0,1 0 1,0 0-1,0 0 0,0 1 0,0-1 1,0 0-1,0 0 0,-1 0 0,1 0 1,0 0-1,0 1 0,0-1 0,0 0 1,0 0-1,0 0 0,0 0 0,0 1 1,0-1-1,0 0 0,0 0 0,0 0 0,0 0 1,0 1-1,0-1 0,0 0 0,0 0 1,0 0-1,0 1 0,0-1 0,0 0 1,0 0-1,0 0 0,0 0 0,0 1 1,0-1-1,0 0 0,0 0 0,1 0 1,13 9-128,25 5 224,140 30 445,287 33-1,-367-63-563,1439 108-2900,-1329-115 2222,-176-7 778,-33 0-62,0 0 0,-1 0 0,1 0 0,0-1 0,0 1 0,0 0 0,0 0 0,0 0 0,0 0 0,0 0 0,0 0 0,0 0 0,0 0 0,0 0 0,0-1 0,0 1 0,0 0 0,0 0 0,0 0 0,0 0 0,0 0 0,0 0 0,0 0 0,0 0 0,0-1 0,0 1 0,0 0 0,0 0 0,0 0 0,0 0 0,0 0-1,0 0 1,0 0 0,0 0 0,0-1 0,0 1 0,0 0 0,0 0 0,0 0 0,0 0 0,1 0 0,-1 0 0,0 0 0,0 0 0,0 0 0,0 0 0,0 0 0,0-1 0,-62-16 515,-1307-244 2081,-18 83-1029,200 105-1183,1118 73-477,1 3 1,-111 19 0,166-20-72,0 2 0,1-1-1,-1 1 1,1 1 0,-22 12 0,32-16 120,0 0-1,0 0 1,0 0 0,1 1 0,-1-1-1,0 1 1,1-1 0,-1 1 0,1-1-1,0 1 1,-1 0 0,1 0 0,0 0-1,0 0 1,0 0 0,0 0 0,1 0-1,-1 0 1,0 0 0,1 0 0,-1 0 0,1 1-1,0-1 1,0 0 0,0 0 0,0 0-1,0 1 1,0-1 0,1 0 0,-1 0-1,1 0 1,0 0 0,-1 0 0,1 0-1,0 0 1,0 0 0,0 0 0,3 4-1,1 0-11,-1 1-1,1-1 1,1 0-1,-1-1 0,1 1 1,0-1-1,1 0 1,-1 0-1,13 6 0,71 28 140,-77-34-72,95 32 254,123 25-1,120 9-122,-185-40-300,498 88-1993,-81-16 743,-578-102 1562,34 2 2717,-155-45-941,-225-51 0,250 71-1639,-1298-261 1844,-11 61-843,1302 207-1231,-872-119 756,-2 67-295,858 65-906,-153 17 0,248-13 138,-1 1 0,1 1 1,-20 7-1,38-11 197,-1 0-1,0 1 1,0-1 0,1 1 0,-1 0-1,1 0 1,-1-1 0,0 1 0,1 0 0,0 0-1,-1 0 1,1 0 0,0 1 0,-1-1-1,1 0 1,0 0 0,0 1 0,0-1-1,0 1 1,0-1 0,0 1 0,1-1-1,-1 1 1,0 0 0,1-1 0,-1 1-1,1 0 1,0 0 0,-1-1 0,1 1-1,0 0 1,0 0 0,0-1 0,0 1-1,1 0 1,-1 0 0,0-1 0,1 1-1,-1 0 1,1-1 0,0 1 0,-1 0-1,1-1 1,0 1 0,0-1 0,0 1-1,0-1 1,0 0 0,0 1 0,1-1-1,-1 0 1,0 0 0,1 0 0,-1 0-1,3 1 1,10 10-123,2-1 1,0-1-1,0-1 0,29 13 0,99 31-150,46 1 22,256 37 0,223-3-1837,-618-81 1924,420 46-831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0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15272 1107 11138,'-1337'-295'2582,"-988"-90"-1043,-8 134-1233,2249 246-306,-104-10-178,-340 20 0,504-3-11,1 0 0,-44 12 0,65-14 160,0 1 0,1-1 0,-1 1 0,0-1 0,1 1 0,-1-1 0,1 1 0,-1 0 1,1 0-1,-1 0 0,1 0 0,-1 0 0,1 0 0,0 0 0,0 0 0,0 1 0,-1-1 0,1 0 0,0 1 0,0-1 0,1 1 1,-1-1-1,0 1 0,0-1 0,1 1 0,-1 0 0,1-1 0,-1 3 0,2-2-6,0 1 0,0 0 1,0-1-1,0 0 0,0 1 0,0-1 0,1 0 1,-1 1-1,1-1 0,0 0 0,-1 0 0,1 0 0,0 0 1,0-1-1,1 1 0,-1 0 0,0-1 0,3 2 0,34 17-11,0-1 0,2-2 0,0-2 0,0-1-1,49 8 1,571 92 841,26-52-623,-603-56-203,1820 124-3053,-545-41 600,-1238-80 2473,625 34 1787,-705-50 959,-41 7-2703,-81-21 2122,-1067-182-635,856 156-1302,-1928-261 680,-15 161-1310,396 186-2414,1674-25 2598,157-13 215,0 1-1,0-1 1,0 1 0,0 0 0,-8 4 0,15-6 13,1 0 0,0 0 0,0 0 0,-1 0 1,1 0-1,0 1 0,0-1 0,0 0 0,-1 0 1,1 0-1,0 0 0,0 0 0,0 1 0,0-1 1,-1 0-1,1 0 0,0 0 0,0 0 0,0 1 1,0-1-1,0 0 0,0 0 0,-1 1 0,1-1 1,0 0-1,0 0 0,0 0 0,0 1 0,0-1 1,0 0-1,0 0 0,0 1 0,0-1 0,0 0 1,0 0-1,0 1 0,0-1 0,0 0 0,0 0 1,0 0-1,1 1 0,-1-1 0,0 0 0,0 0 1,0 1-1,0-1 0,0 0 0,1 0 0,-1 0 1,0 0-1,0 1 0,30 10-78,60 6-81,141 7 0,552 15 334,-110-7-30,2572 324 134,-2904-306 38,-274-44 199,-54-9 192,-22-5-386,-34-11 128,-70-21 128,-182-39 0,-131 0-432,378 71-86,-2728-317 944,71 256-1427,2276 88-673,321-4 76,83-3 282,25-12 725,0 0 0,-1 0 0,1 1 0,0-1 0,0 0 0,0 1 1,0-1-1,-1 0 0,1 0 0,0 1 0,0-1 0,0 0 1,0 1-1,0-1 0,0 0 0,0 1 0,0-1 0,0 0 0,0 1 1,0-1-1,0 0 0,0 1 0,0-1 0,1 0 0,-1 1 0,0-1 1,0 0-1,0 1 0,0-1 0,0 0 0,1 0 0,-1 1 0,0-1 1,0 0-1,1 0 0,-1 0 0,0 1 0,1-1 0,3 3-78,1-1 0,-1 1-1,1-1 1,0 0-1,-1 0 1,1-1 0,9 3-1,87 13-349,144 6-1,694 10 558,-367-19-274,2665 308-1728,-3120-306 3751,-375-61-566,-3674-369 1957,3688 399-3183,-1444-74 525,13 89-1574,1628 1 842,36-2 45,-1 1 0,1 0 1,-1 1-1,0 0 0,1 1 0,-1 0 1,1 1-1,-14 5 0,25-8 84,0 0 0,0 0-1,0 0 1,0 0 0,-1 1 0,1-1-1,0 0 1,0 0 0,0 0-1,0 0 1,0 0 0,0 1 0,-1-1-1,1 0 1,0 0 0,0 0-1,0 1 1,0-1 0,0 0 0,0 0-1,0 0 1,0 0 0,0 1-1,0-1 1,0 0 0,0 0 0,0 0-1,0 1 1,0-1 0,0 0-1,0 0 1,0 0 0,0 1 0,0-1-1,1 0 1,-1 0 0,0 0-1,0 0 1,0 1 0,0-1 0,0 0-1,0 0 1,1 0 0,-1 0-1,0 1 1,16 8-273,7 0 163,0-2 0,0 0 0,1-1 0,0-2 0,32 3 0,-7-1 44,552 44-151,-391-39 122,2706 206-1794,-1379-27 1409,-1491-182 529,-28-5 82,0 0 0,0 1 0,0 1 0,18 7 0,-126-14 1016,-1572-171 156,-285-22 9,-1783 113-3984,3667 83 2223,44-2 142,0 1-1,-1 1 0,1 1 1,0 0-1,0 1 1,-25 8-1,30-3-340,14-8 640,0 1 1,0-1-1,0 0 1,0 0 0,0 0-1,0 1 1,0-1 0,0 0-1,0 1 1,0-1 0,0 0-1,0 0 1,0 1 0,0-1-1,0 0 1,0 0 0,0 1-1,0-1 1,0 0 0,0 0-1,0 1 1,0-1 0,0 0-1,0 0 1,1 1 0,-1-1-1,0 0 1,0 0 0,0 0-1,0 1 1,1-1 0,-1 0-1,0 0 1,0 0 0,0 0-1,1 0 1,-1 1 0,0-1-1,1 0 1,16 8-93,1-2-1,0 0 1,0 0 0,0-2 0,1 0 0,24 1-1,-15 0 84,1140 113 480,-879-97-420,156 14 135,1499 126-2458,-5 68 2396,-1528-163 1668,-309-47-818,-71-9 86,-64-10-9,-278-38 132,62 9-1224,-1493-163 544,-18 82-3018,805 106-738,19 52 1705,688-17 1615,74 3 154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6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7638 440 16003,'-895'-211'3322,"466"148"-4246,-545-34-56,-1013 29 0,-976 266-4903,2869-187 5588,-167 26-2349,227-28 1312,93-5-630,576-49 4134,-176 10-587,2811-72-1280,-2034 147-2601,-23 84 1157,-775-44 3086,-350-53-96,-67-13-351,-21-13-1476,0-1 1,0 0-1,0 1 1,0-1 0,0 1-1,0-1 1,0 0-1,0 1 1,0-1-1,0 0 1,0 1-1,0-1 1,0 0-1,-1 1 1,1-1-1,0 0 1,0 1-1,0-1 1,-1 0-1,1 0 1,0 1 0,0-1-1,-1 0 1,1 0-1,0 1 1,0-1-1,-1 0 1,1 0-1,0 0 1,-1 0-1,1 1 1,0-1-1,-1 0 1,1 0-1,0 0 1,-1 0 0,-52 10 1077,48-9-1005,-159 13 761,-186-7-1,238-7-738,-1074-22 174,-42 0-673,9 69-1215,1216-47 1589,-98 8-608,0 4 0,-113 29 0,201-37 433,0-1 2,0 0 0,0 2 0,1-1 0,-15 9 0,25-13 122,1 1 1,-1 0-1,0 0 1,1 0-1,-1 1 1,0-1-1,1 0 1,0 1-1,-1-1 1,1 1-1,0-1 1,-1 1-1,1 0 1,0-1-1,0 1 1,0 0-1,1 0 1,-1 0-1,0-1 1,1 1 0,-1 0-1,1 0 1,0 0-1,0 0 1,-1 0-1,1 0 1,0 0-1,1 0 1,-1 0-1,0 0 1,1 0-1,-1 0 1,2 3-1,0 0-43,1-1-1,-1 1 0,1-1 0,0 1 0,1-1 1,-1 0-1,1-1 0,-1 1 0,1-1 0,0 1 1,1-1-1,-1 0 0,8 4 0,37 16-196,1-1 1,1-2-1,1-3 0,100 20 0,136 12-319,47-7 304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1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5035 343 7074,'-2907'-307'-1253,"2184"272"916,3 53-547,674-15 812,32-3-38,-1 0 0,1 2 0,-1-1 0,1 2 0,0 0 1,0 1-1,-26 10 0,39-14 100,1 0-1,-1 0 1,1 0 0,0 0 0,-1 0 0,1 1-1,-1-1 1,1 0 0,-1 0 0,1 0 0,-1 0-1,1 1 1,0-1 0,-1 0 0,1 0 0,-1 1 0,1-1-1,0 0 1,-1 0 0,1 1 0,0-1 0,0 1-1,-1-1 1,1 0 0,0 1 0,0-1 0,-1 1-1,1-1 1,0 0 0,0 1 0,0-1 0,0 1-1,0-1 1,0 1 0,0-1 0,0 1 0,0-1-1,0 1 1,0-1 0,0 0 0,0 1 0,0-1-1,0 1 1,0-1 0,0 1 0,0-1 0,1 0 0,-1 1-1,0-1 1,0 1 0,1-1 0,-1 0 0,0 1-1,1-1 1,-1 1 0,15 6 82,1 0 0,0-1-1,0-1 1,0 0 0,0-1 0,1-1-1,19 2 1,-20-2 55,509 52 3278,16-36-2427,-310-14-857,912 53 187,-6 89 2011,-1043-129-1945,-90-17-347,24 6 215,-52-5 18,-235-18-377,-1166-71 120,-16 46-1928,613 50-1666,447 2 2321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2 600,'430'-2'200,"26"2"160,34 8-168,11 5-56,6 7-104,6 6-320,-18-2 208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00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0 269 3961,'2250'18'830,"-10"-65"-276,-2227 47-554,302-21 136,-248 10 136,-66 11-267,-1 0 0,1 0 0,-1-1 0,0 1 0,1 0 0,-1 0 0,0 0 0,1 0-1,-1 0 1,0-1 0,0 1 0,1 0 0,-1 0 0,0 0 0,1-1 0,-1 1 0,0 0 0,0-1 0,0 1 0,1 0-1,-1 0 1,0-1 0,0 1 0,0 0 0,0-1 0,0 1 0,1 0 0,-1-1 0,0 1 0,0-1 0,0 1 0,0 0-1,0-1 1,0 1 0,0 0 0,0-1 0,0 1 0,0 0 0,-1-1 0,1 1 0,0 0 0,0-1 0,0 1 0,0 0-1,0-1 1,-1 1 0,1 0 0,0-1 0,0 1 0,0 0 0,-1 0 0,1-1 0,0 1 0,-1 0 0,1 0 0,0 0-1,0-1 1,-1 1 0,1 0 0,0 0 0,-1 0 0,1 0 0,0 0 0,-1 0 0,1-1 0,-1 1 0,-6-3 46,1-1 1,-1 1 0,0 0 0,0 1 0,-13-3-1,-325-57 559,-22 27-90,254 25-295,-2156-53 4700,2220 64-4901,-459 31 355,498-31-442,1 0 1,-1 1-1,1 0 0,0 0 0,0 1 1,-11 5-1,20-8 53,0 0-1,-1 0 1,1 1 0,-1-1 0,1 0-1,0 0 1,-1 1 0,1-1 0,-1 0-1,1 1 1,0-1 0,0 0 0,-1 1-1,1-1 1,0 1 0,0-1 0,-1 0-1,1 1 1,0-1 0,0 1 0,0-1-1,0 1 1,-1-1 0,1 1 0,0-1-1,0 1 1,0-1 0,0 1 0,0-1 0,0 0-1,0 1 1,1-1 0,-1 1 0,0-1-1,0 1 1,0-1 0,1 1 0,0 1-14,1 0 0,1 0 0,-1 0 0,0 0 0,0 0 0,1-1 1,-1 1-1,1-1 0,-1 0 0,5 2 0,23 8 50,0-1-1,0-2 1,1-1-1,46 5 0,-48-8 43,948 64 816,-809-63-877,1090 22-653,295 10-1097,-1518-35 1712,456 24-688,-9 33-666,-451-51 1544,-45-3 219,-66-2 164,-1041-27-2218,-9-50 700,927 60 933,-926-72-1,1074 83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30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4382 758 13003,'-426'-112'-224,"-20"-1"2384,-46 10-3952,-6 8 183,14 14 1409,22 10 88,56 12 16,35 9-296,78 17-1032,46 9-176,95 13-17,48 5-495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4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392 0 9762,'-156'24'48,"42"15"-920,25 11-904,56 9 1119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95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4985 896 9674,'-550'-107'3364,"-137"-23"-975,311 66-2433,-2021-324-1021,2257 369-565,274 33 160,-47-6 1057,2457 235-1219,-2390-232 1186,765 59-3389,-313 0 5612,-496-56 2703,-312-43-3457,-973-158-452,-644-85 952,863 178-1497,-3 59-874,906 35 727,13 0-339,0 1 1,-72 11 0,110-12 392,1 0-1,-1 0 1,0 0-1,1 0 1,-1 1-1,1-1 0,-1 0 1,0 1-1,1 0 1,-1-1-1,1 1 1,-1 0-1,1-1 1,0 1-1,-1 0 1,1 0-1,0 0 0,0 0 1,-1 1-1,1-1 1,-1 1-1,3 0-15,0-1-1,0 1 0,1-1 1,-1 1-1,0-1 0,1 0 1,-1 0-1,0 0 0,1 0 1,0 0-1,-1 0 0,1 0 1,0 0-1,-1 0 1,1-1-1,0 1 0,0-1 1,3 1-1,31 9-414,0-1 0,1-2 1,65 3-1,-63-6 378,780 45 52,-446-32-50,24 5-288,24 4 160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5501 771 10002,'-164'-48'3835,"-73"-6"-3076,97 23-661,-2154-402 465,-35 230-3181,2270 201 2438,-175 6-1355,230-4 1422,1 0 1,-1 0 0,0 1 0,1-1-1,-1 1 1,1 0 0,-1 0 0,1 0-1,-1 1 1,-3 1 0,7-2 81,0-1 0,0 1 0,0-1 0,0 1 0,-1-1 0,1 1 0,1-1 0,-1 1 1,0-1-1,0 1 0,0-1 0,0 1 0,0-1 0,0 1 0,0-1 0,1 1 0,-1-1 0,0 0 0,0 1 0,1-1 0,-1 1 1,0-1-1,1 0 0,-1 1 0,0-1 0,1 0 0,-1 1 0,0-1 0,1 0 0,-1 0 0,1 1 0,-1-1 0,1 0 0,-1 0 1,0 0-1,1 1 0,-1-1 0,1 0 0,-1 0 0,1 0 0,0 0 0,19 8-478,0-2 0,38 9 0,735 82 453,-601-81-74,577 54-1741,-358-32 1090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58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5914 664 6529,'-52'0'1132,"0"-2"-1,1-2 0,-78-17 1,37 5-809,-1041-181 848,-417-63 252,226 122-1416,5 113-5003,1272 26 4520,14-1-432,1 2-1,-62 10 0,93-12 897,1 0-1,0 0 1,0 0 0,0 0-1,0 0 1,0 0-1,-1 0 1,1 0 0,0 0-1,0 0 1,0 0-1,0 0 1,-1 0 0,1 0-1,0 0 1,0 0-1,0 0 1,0 0 0,0 0-1,-1 0 1,1 0-1,0 0 1,0 0 0,0 0-1,0 1 1,0-1-1,0 0 1,-1 0 0,1 0-1,0 0 1,0 0-1,0 0 1,0 1 0,0-1-1,0 0 1,0 0-1,0 0 1,0 0 0,0 0-1,0 1 1,0-1-1,0 0 1,-1 0 0,1 0-1,0 0 1,0 1-1,0-1 1,1 0 0,-1 0-1,0 0 1,0 0-1,0 0 1,0 1 0,0-1-1,0 0 1,0 0-1,15 6-613,19 0 98,1-2 1,61 1 0,-26-3 250,391 17-681,282 15 38,-331-7 666,39 6 181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8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4081 545 10034,'-77'-18'296,"-65"-15"496,-35-4-1392,-51-5-16,-23-5 368,-42-4 320,-18-2 48,-13 2 64,-11 4 8,9 5-24,1 6-56,21 9-192,14 3-312,29 8-1200,23 4-1001,40 3 1305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90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0 656,'45'0'24,"66"3"-136,40 5-40,64 5 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1173 117 6673,'-267'-38'312,"30"5"761,21 7-1049,45 14 80,34 5-40,51 7-976,27 1-457,85 19-927,58-4 2512,33 1 352,56 1-104,22 0-192,43 5-664,20 2-376,14 7-512,11 4 583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354 38 4993,'-60'-5'208,"-67"-10"-1080,-39-3 640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73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406 62 1272,'-76'-12'78,"35"7"1,1-3 1,-55-16-1,84 18-123,16 2 66,23 2 126,-27 2-142,181 0 1063,267 36-1,-297-20-973,647 74-420,-5 45-407,-757-128 662,-4 0-187,54 17 0,-77-18 258,-18-3 63,-28-3 155,-417-54 1256,280 29-1220,-768-93 661,-2 50-514,900 66-498,28 0-160,-1 2-1,0 0 0,0 0 1,1 2-1,-20 3 1,26-1-383,12 2 123,16 2 458,0 0 1,0-2 0,1 0-1,34 5 1,-32-6 170,1098 156 2488,-949-141-2700,905 95-2133,-697-83 1628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1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5470 333 9842,'-145'-31'461,"-756"-149"1457,-7 70-817,881 109-1105,-81-7-434,0 6 0,-177 17 0,283-15 401,0 0 0,-1 0 0,1 1 0,0-1 0,0 0 0,-1 1-1,1 0 1,0 0 0,0-1 0,0 1 0,0 1 0,0-1 0,0 0 0,-3 3 0,5-4 32,0 1 0,0-1 0,0 1 0,0-1 0,0 1 0,0-1 0,0 0 0,0 1 1,0-1-1,0 0 0,0 1 0,0-1 0,1 1 0,-1-1 0,0 0 0,0 1 0,0-1 0,1 0 0,-1 1 0,0-1 0,1 0 0,-1 0 0,0 1 0,1-1 0,-1 0 1,0 0-1,1 1 0,-1-1 0,1 0 0,28 13 86,84 16 197,1-4-1,154 12 0,-140-21-446,1423 142-3767,-1467-152 3906,26 2 126,140 27 0,-189-19 185,-60-16-261,0 0-1,0 0 1,0 1 0,0-1-1,0 0 1,-1 1-1,1-1 1,0 0 0,0 1-1,-1-1 1,1 1 0,0-1-1,0 1 1,-1 0-1,1-1 1,-1 1 0,1 0-1,0-1 1,-1 1-1,0 0 1,1 0 0,-1-1-1,1 1 1,-1 1 0,0-1 8,-1 0 1,1 0 0,-1 0 0,1 0 0,-1 0-1,0-1 1,0 1 0,1 0 0,-1-1 0,0 1-1,0 0 1,0-1 0,0 1 0,0-1 0,1 1 0,-1-1-1,0 0 1,0 1 0,0-1 0,0 0 0,-2 0-1,-36 9 391,-1-3 0,-50 3-1,80-8-373,-957 43 1257,608-34-1232,354-9-71,-1316 38-929,-2-39 321,333-27-1582,469 16 1216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52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5655 216 15483,'-411'-39'-872,"-59"-2"-896,-30 9-809,-26 13 1057,-10-3 920,10 3 864,14-1 112,35 8 0,29 3 48,76 6-24,38 3-200,90 11-936,52 4-1152,85 4 1055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6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5927 6 3593,'146'-6'2542,"-2549"312"-60,2120-272-2389,-1167 128-90,-9-46-1829,981-94 1188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14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13488 909 15947,'-8'2'223,"-1"0"0,1 0 0,-1-1 0,0 0-1,0-1 1,0 0 0,1 0 0,-1-1-1,0 0 1,-16-4 0,-4 0 163,-946-117-633,581 79 63,-104-14-15,-1002-111 369,-7 34 330,-4 70-729,1 106-1785,1456-40 1585,33-2-68,0 1-1,0 1 1,-1 1 0,2 1-1,-1 0 1,-34 13 0,53-16 388,1-1-1,0 0 1,0 1 0,0-1 0,0 1 0,0-1 0,0 1 0,0 0 0,0-1 0,0 1 0,0 0-1,-1 2-217,1-2 218,0 0 0,1 0 0,-1 0 0,0 2 0,1-3 57,0 1 0,0 0 0,0 0 0,0-1 0,0 1 0,1 0 0,-1-1 0,0 1 0,1 0 0,-1-1 0,0 1 0,1 0 0,-1-1 0,1 1 0,-1-1 0,1 1 0,-1-1 0,1 1 0,0-1 0,-1 1 1,1-1-1,-1 0 0,2 1 0,54 21-1552,-53-21 1488,68 17-795,0-3 0,98 7 0,-134-18 818,367 39-304,638 86 2090,-744-79 1187,428 132 0,-660-165-2364,-41-11 588,42 15 0,-197-70 858,-195-53-1315,-494-88-1,-364 13-536,-2322-182-1043,1375 283-2596,2009 78 2929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3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6404 533 17116,'-109'-30'352,"-39"4"1056,-92-12-2184,-49-5 56,-103-10 256,-46-9 80,-67-6 119,-31 0 145,-49 9-640,-33 11-720,-32 24-504,4 10 407,16 22 849,13 16 560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6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2567 0 13491,'44'32'1376,"-74"-29"1577,-32 1-2705,-90-1-1928,-70 0-1105,-125 1 1545,-47-6-2425,-57-10 3649,-15-3 1144,-20 12-1272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77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341 0 3585,'-341'43'136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0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1102 347 2505,'1337'-114'3708,"-3"110"-2191,-606 57 999,-564-39-157,-130-15 569,-86-12-572,-608-94-692,-15 37-1740,631 66 145,-1124-86 112,-7 79-1112,952 21-1584,-436 77 1,616-73 169,86 4-2299,-22-16 3688,1 0-1,32-3 1,-41 1 758,135-3-768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2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2845 210 10730,'-23'-6'1209,"-19"-4"1175,-50-9-1880,-34 0-520,-59 2-576,-37 1-40,-40 4 216,-12 0 288,-11-5 432,9 0 64,6-1-80,9 0-296,-4 3-1808,4 1 1287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7.4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1771 1726 3169,'35'-7'546,"-23"5"-87,0 0-1,0-1 0,0 0 0,0-1 0,-1 0 0,1-1 1,-1 0-1,13-8 0,-23 12-392,0 1 1,-1-1-1,1 1 1,-1 0-1,1-1 1,0 0 66,-1 1-67,1-1 1,-1 1-1,1-1 1,-1 0-1,1 1 1,-1-1-1,0 0 1,1 1-1,-1-1 1,0 0-1,0 1 1,0-1-1,1 0 1,-1 0-1,0 1 1,0-1-1,0 0 1,0 1-1,0-1 1,0 0-1,0 0 1,-1 1-1,1-1 1,0 0-1,0 1 1,-1-1-1,1 0 1,0 1-1,0-1 1,-1 0-1,1 1 0,-1-1 1,-1-1 199,2 2-200,-1-1 1,0 0-1,-37-20 1299,7 10-1238,0 2 0,-1 0 1,-1 2-1,-38-3 0,-140-2-225,198 11 116,-1423 7-1813,1407-3 344,87 16-4166,43-10 5259,167-6 1,111-29 2082,-150 8-1498,-81 8 51,554-42 309,-7-37 2550,-647 81-2783,97-20 507,-128 24-741,0-1 0,-1-1 0,1 0 0,-2-1 0,30-17 0,-44 23-109,0 1 0,0-1-1,0 0 1,0 1-1,0-1 1,0 0 0,0 0-1,0 0 1,0 0 0,0 0-1,-1 0 1,1 0-1,0 0 1,-1 0 0,1 0-1,-1 0 1,1 0-1,-1 0 1,1-1 0,-1 1-1,0 0 1,1 0 0,-1-1-1,0 1 1,0 0-1,0 0 1,0-3 0,-1 2-7,0 0 1,0 0 0,-1 0 0,1 0 0,0 0 0,-1 1-1,1-1 1,-1 0 0,1 1 0,-1-1 0,0 1 0,0-1-1,-4-1 1,-8-5-17,-1 0 1,0 2-1,-21-8 0,-88-18 75,-1 5 1,-162-14-1,205 31-14,-363-44 223,-404-58 1260,821 108-1519,-91-19-218,103 16-3,16 2 21,33-4-120,441-36-212,-306 34 486,2823-19-223,-2632 49 225,437 14 245,-756-31-101,-21-1 148,1-1-1,0-1 0,24-4 1,-31 0 476,-16-1-272,-24-9 134,22 13-477,-176-69 341,-240-61-1,392 124-430,-791-208 219,-1006-130-1,1321 287-563,348 49-698,-189 11-1,275 6-278,70-7 1265,1 0-1,0 0 1,-1 0-1,1 0 1,0 0 0,-1 0-1,1 0 1,0 0-1,-1 0 1,1 0-1,0 0 1,-1 0 0,1 0-1,0 0 1,0 0-1,-1 0 1,1 0-1,0 1 1,-1-1 0,1 0-1,0 0 1,0 0-1,-1 1 1,1-1-1,0 0 1,0 0 0,-1 0-1,1 1 1,0-1-1,0 0 1,0 1-1,-1-1 1,1 0 0,0 1-1,0-1 1,0 0-1,0 0 1,0 1-1,0-1 1,0 1 0,29 9-962,128 16 242,203 7 0,-254-26 684,816 46-487,70 4-571,551 42 1615,-1432-96 734,-149-16 290,-525-38-1621,427 42 45,-121-7 62,-626-32-832,4 58-4017,574 18 3179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1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2116 621 4329,'2315'156'4483,"-772"-133"-5408,-1242-33-569,-238 3 1392,-63 7 109,0-1 0,-1 1 0,1 0-1,0 0 1,-1 0 0,1 0 0,0 0 0,0 0 0,-1-1 0,1 1 0,0 0 0,0 0 0,-1 0 0,1-1 0,0 1 0,0 0 0,0 0 0,-1-1 0,1 1 0,0 0 0,0 0 0,0-1 0,0 1 0,0 0 0,-1-1-1,1 1 1,0 0 0,0-1 0,0 1 0,0 0 0,0 0 0,0-1 0,0 1 0,0 0 0,0-1 0,0 1 0,0 0 0,0-1 0,1 1 0,-1 0 0,0-1 0,0 1 0,0 0 0,0 0 0,0-1 0,1 1 0,-1 0-1,0 0 1,0-1 0,0 1 0,1 0 0,-1 0 0,0 0 0,0-1 0,1 1 0,-1 0 0,0 0 0,1 0 0,-1 0 0,0 0 0,0-1 0,1 1 0,-1 0 0,0 0 0,1 0 0,-1 0 0,0 0 0,1 0-1,0 0 1,-9-4 73,1 1 0,-1 0 0,0 0 0,0 0-1,-11-1 1,-752-136-1473,549 107 1449,-2329-322 4877,383 156-3397,2164 199-1553,-346-21-1374,134 23-2389,275 4 343,106 1 2745,1128 63 1899,492 127 1551,-1284-134-1588,1052 95-227,-1521-154-909,-26-3-14,0 0 0,0 0 0,0-1 0,0 0 0,1 0 0,-1-1 0,10-1 0,-14 0 42,-11-3-29,-157-32-306,-1833-248 330,364 194-5872,1424 94 4706,39 6 627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3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1632,'414'44'376,"1"-5"297,-7 3-249,-21-1-360,-5 0-24,-44 1-80,-26-6-104,-54-6-280,-39-6-129,-62-7-23,-41-8 120,-69-9 808,-33-9 240,-82-17-216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41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1855 29 5017,'-318'-26'56</inkml:trace>
  <inkml:trace contextRef="#ctx0" brushRef="#br0" timeOffset="1">349 0 6793,'-205'26'-360,"62"24"336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9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9586,'206'82'504,"40"13"8,21 3-136,35 1-624,20 0-160,16-14-624,6-10-592,-3-21 1104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73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1 738 3777,'162'-1'-248,"683"-13"631,-837 14-352,707-28 2178,-9-39-526,-663 61-1525,167-29 576,-172 26-335,1-2 1,-2-1-1,46-22 1,-77 32-287,-1-1 0,1 0 0,-1 0-1,0 0 1,0-1 0,0 0 0,0 1 0,-1-2 0,1 1 0,-1-1 0,0 1 0,6-10-1,-9 11-59,0-1 0,0 1 0,0 0 0,-1-1 0,1 1 0,-1 0 0,0-1 0,0 1 0,0-1 0,0 1 0,0 0 0,-1-1 0,0 1 0,1 0 0,-1-1 0,0 1 0,-1 0 0,1 0 0,-1 0 0,1 0 0,-1 0 0,0 0 0,0 0 0,0 1 0,-5-5-1,-8-10-5,-2 0 0,0 1 0,-1 1 0,0 0 0,-1 2 0,-1 0 0,-21-10 0,-20-7-75,-79-27 1,26 20-9,-2 4 0,-2 6 0,0 4 0,-167-9 0,94 24-110,-1 7 0,-194 27 0,-9 32-102,330-44 49,2 3 0,0 3-1,1 3 1,-59 30 0,102-44-118,1 1 1,1 1-1,0 1 1,1 0-1,0 1 0,-28 30 1,40-39 178,1 0 1,0 0-1,0-1 0,0 2 1,1-1-1,-1 0 1,1 0-1,0 1 0,0-1 1,1 1-1,-1 0 1,1 0-1,0-1 0,0 1 1,1 0-1,-1 0 0,1 0 1,0 0-1,0 0 1,1 0-1,0-1 0,0 1 1,0 0-1,0 0 1,1 0-1,-1-1 0,1 1 1,0-1-1,1 0 0,-1 1 1,1-1-1,0 0 1,6 7-1,-2-4-96,1 0 1,-1 0-1,1 0 0,1-1 0,-1 0 1,1-1-1,17 8 0,17 4-176,51 12 0,-91-28 399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9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1763 29 5809,'-175'-21'-576,"-34"14"-200,-14 10 224,6 15 1280,12 6 456,21 17-56,15 2-367,33 13-665,17 4-144,45 7-360,24 8-273,48 8-447,24 6-120,59 5 640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09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8016 248 10962,'-152'-32'-142,"-2"5"1,0 8-1,-2 6 0,1 7 0,-1 7 0,0 6 0,-236 43 0,321-36 305,2 2 0,0 4 0,-94 39 0,137-47-225,1 0 0,0 1 0,0 2-1,2 0 1,0 2 0,0 1 0,2 0 0,0 2-1,1 0 1,2 1 0,-27 37 0,39-47 33,-1-1 1,2 1 0,0 1-1,0-1 1,1 1 0,0 0 0,1 0-1,0 0 1,1 0 0,0 1-1,1-1 1,1 0 0,0 1-1,0-1 1,1 1 0,1-1-1,0 0 1,1 1 0,0-1-1,1-1 1,0 1 0,1 0-1,0-1 1,1 0 0,0 0-1,1-1 1,0 0 0,1 0 0,15 16-1,1-5 105,1-1-1,1-1 0,1-2 1,1 0-1,0-2 1,1 0-1,0-3 0,32 10 1,12 1 47,1-4 0,97 12 0,-53-16-17,201-2 0,-234-16 188,0-3-1,0-4 1,92-24-1,-156 29-6,0-1-1,0-1 1,-1 0 0,39-21-1,-55 26-208,0 0 0,-1 0-1,1-1 1,-1 1 0,0-1-1,1 0 1,-1 0 0,-1 0 0,1 0-1,0 0 1,-1-1 0,1 1-1,-1-1 1,0 0 0,0 0-1,-1 1 1,1-1 0,-1 0-1,0-1 1,0 1 0,0 0-1,-1 0 1,1 0 0,-1 0-1,0-1 1,0 1 0,0 0 0,-1 0-1,0 0 1,1-1 0,-1 1-1,-2-4 1,-1-2 39,0 1 0,-1-1-1,0 1 1,0 0 0,-1 0 0,0 1-1,-14-15 1,-61-48 228,78 68-333,-64-46 107,-2 3-1,-2 2 1,-141-62 0,-248-64 109,141 76-146,-3 14 1,-350-40 0,274 75-159,-543 9 0,340 66-325,467-15-86,1 6-1,-178 52 1,276-63 120,1 1 1,0 2 0,1 1 0,0 2 0,1 1 0,-57 41-1,82-53 229,1 0-1,0 1 0,0 0 1,1 0-1,0 0 0,0 1 1,0 0-1,1 0 0,0 0 1,0 0-1,1 1 0,0-1 1,0 1-1,1 0 0,-1 0 0,0 13 1,3-13 43,0-1 1,1 0-1,0 0 0,0 1 1,1-1-1,-1 0 0,2 0 1,-1-1-1,1 1 1,0 0-1,0-1 0,1 0 1,0 1-1,0-1 0,1-1 1,-1 1-1,1-1 1,6 6-1,4 2-42,0-1-1,0 0 1,1-1 0,1 0-1,0-2 1,21 10-1,9-1-78,62 17-1,12-6-30,0-5 0,181 12 0,252-16-128,801-69 2721,-1315 44-2066,10 1 474,-1-2-1,0-2 1,0-3 0,90-32-1,-136 42-633,0 0-1,0 0 0,0-1 1,0 1-1,0-1 1,-1 0-1,1 0 0,-1 0 1,1 0-1,-1 0 0,3-4 1,-4 5-59,-1 0 1,1-1-1,-1 1 1,1 0-1,-1 0 1,0 0-1,1 0 1,-1 0-1,0 0 1,0 0-1,0-1 1,0 1-1,0 0 1,0 0-1,0 0 1,0 0 0,-1 0-1,1 0 1,0-1-1,-1 1 1,1 0-1,-1-2 1,-4-3 105,0 0 1,0 0 0,-1 1-1,0-1 1,0 1-1,0 0 1,0 1 0,-1-1-1,-9-4 1,-59-31-16,-2 2 1,-2 5-1,-104-32 1,-274-47-356,70 44 124,-455-21 1,-404 77-865,849 32-380,-680 124 0,963-120 785,1 5 1,-119 48-1,200-63 30,-61 35 0,84-44 364,1 0 0,-1 1 0,1 1 1,1-1-1,-1 1 0,1 1 1,1-1-1,-1 1 0,-9 15 0,15-20 89,-1 1 0,1-1 0,0 0 0,0 1 0,0-1 0,1 0-1,-1 1 1,1-1 0,0 1 0,0-1 0,0 1 0,0-1 0,0 0-1,1 1 1,0-1 0,0 1 0,0-1 0,0 0 0,0 0 0,0 1-1,4 3 1,-1 0-8,1 0 0,0-1 0,0 0 0,1 0 0,0 0 0,0 0-1,0-1 1,1 0 0,8 4 0,12 6 54,1 0-1,1-3 1,50 16-1,116 20 276,399 39 228,17-39-336,-429-35-135,2920 238 1956,-1023-118-1623,-1022-75 511,-981-53-290,-75-5-574,23 0 485,-21-3-119,-15-2 405,-49-13-542,-80-11 0,-689-72-1183,-18 58 1119,12 39-1371,-1629 205 0,1557-27-2997,744-127 2617,83-12 565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3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2018 1 2801,'1655'192'4054,"-1627"-187"-3391,-62-8 222,-6-1-594,-1070-32-1288,1058 36 962,-1566 46-4109,1191-28 3961,8-1 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7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4788 66 4569,'97'6'909,"95"11"4455,-837-66-5721,503 43 262,-1068-28 98,-3 67-2910,-213 86-818,986-72 4277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89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1736,'390'10'216,"-15"8"144,-4 3-135,-16 1-153,-2-1-32,-14-6-625,-2-2 441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1.61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1 138 4433,'1253'-45'1926,"-716"19"-1804,2827-41 731,-3289 68-800,1706 50 900,-1513-32 572,303 62 0,-594-85-1666,1 2 0,-23 0 0,-22-2-168,-908-65-639,-1701 98 0,1984 41 999,578-50-454,109-19 317,1 1 1,-1-1 0,1 1-1,-1 0 1,1 0 0,-1 0-1,-4 4 1,8-6 68,1 0 1,0 1-1,-1-1 1,1 0-1,0 1 1,-1-1-1,1 0 1,0 1-1,-1-1 1,1 1-1,0-1 1,0 1-1,-1-1 1,1 1-1,0-1 0,0 1 1,0-1-1,0 1 1,0-1-1,0 1 1,0-1-1,0 1 1,0-1-1,0 1 1,0-1-1,0 1 1,16 14-445,19-3 511,1-1-1,0-1 1,0-2 0,63 5-1,626 46 1953,19-48-1710,-419-9-248,1127 24-83,532 4-2054,-1533-30 1428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3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762 725 14363,'-107'3'-430,"-214"8"-899,233-4-1177,-133 28-1,197-27 1513,24-8 980,0 0 1,0 0-1,0 0 1,0 0 0,0 0-1,0 0 1,0 1 0,-1-1-1,1 0 1,0 0-1,0 0 1,0 0 0,0 0-1,0 1 1,0-1 0,0 0-1,0 0 1,0 0-1,0 0 1,0 0 0,0 1-1,0-1 1,0 0 0,1 0-1,-1 0 1,0 0-1,0 0 1,0 0 0,0 1-1,0-1 1,0 0 0,0 0-14,0 0 14,1 0-14,-1 0 13,0 1 1,0-1 0,0 0-1,0 0 1,0 0 0,0 0-1,1 0 1,-1 0-1,0 0 1,0 0 0,0 0-1,0 0 1,0 0 0,1 0-1,-1 0 1,0 0-1,0 0 1,0 0 0,0 0-1,0 0 1,1 0 0,-1 0-1,0 0 1,0 0-1,0 0 1,51 5-1916,256 3-959,167-17 3993,-282 3-1063,3468-61 1656,-1635 35-479,-1968 31-1036,717-35 5599,-733 28-4919,-41 7-848,1 1-1,-1 0 1,0 0 0,1 0 0,-1 0-1,0 0 1,0 0 0,1 0-1,-1 0 1,0-1 0,0 1-1,1 0 1,-1 0 0,0 0-1,0-1 1,1 1 0,-1 0-1,0 0 1,0-1 0,0 1 0,0 0-1,1 0 1,-1-1 0,0 1-1,0 0 1,0 0 0,0-1-1,0 1 1,0 0 0,0-1-1,0 1 1,0 0 0,0-1-1,0 1 1,0 0 0,0 0-1,0-1 1,0 1 0,0 0 0,0-1-1,0 1 1,0 0 0,0 0-1,-1-1 1,1 1 0,0 0-1,0 0 1,0-1 0,0 1-1,-1 0 1,1-1 0,-8-3 51,0-1 1,0 1 0,0 1-1,-1-1 1,0 2-1,1-1 1,-11-1-1,-182-39-299,-242-21-1,-219 13 372,614 48-107,-1643-32-1203,3 92-1598,1632-56 2701,40-2-142,0 2 0,0 0 0,0 0-1,-29 8 1,39-6-318,17 1 29,145 11-520,-101-12 980,1440 58 1831,-544-30-1417,-509-9 2,694 14 587,-1056-40-817,-67-1-29,-16-3 23,-1 4-99,-1 1 0,1 0 0,-1 1-1,0-1 1,-1 1 0,1 0 0,-10-2 0,-329-85 755,-771-105 360,-23 67-738,-923-35-2357,1302 121 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8749 227 10658,'164'36'1686,"-134"-32"-697,-62-10-188,-757-91-513,-7 31-283,678 57 111,-1466-80-585,-1827 133-1,2752 4-343,9 37-3823,563-66 3648,61-8 614,26-11 369,0 0 0,-1 1 0,1-1 0,0 0 0,0 0 0,0 0 0,-1 0 0,1 0 0,0 1 0,0-1 0,0 0 0,-1 0 0,1 0 1,0 1-1,0-1 0,0 0 0,0 0 0,0 1 0,0-1 0,0 0 0,-1 0 0,1 1 0,0-1 0,0 0 0,0 0 0,0 1 0,0-1 0,0 0 0,0 0 0,0 1 0,0-1 0,1 0 1,-1 1-1,0-1 0,0 0 0,0 0 0,0 0 0,0 1 0,0-1 0,0 0 0,1 1 0,2 1-17,1 0 1,0 0-1,0 0 1,0-1-1,0 1 0,0-1 1,0 0-1,7 1 1,60 9-424,1-2 0,0-4 0,117-6 0,-122-1 187,321-7-923,433 0 404,-587 17 2192,344 56 0,-490-49 860,167 57 1568,-276-74-3441,-186-22 173,-753-7-1475,-9 69 1631,350 9-1160,12 39-1935,453-50 449,25 1 785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16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0 405 3841,'161'-32'480,"-31"-7"376,-17-5-336,-40-4-368,-25-4-88,-45-6-240,-24-6-288,-59-4 280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2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334 0 10826,'-165'9'-104,"62"3"-632,37 4-96,66 4 832,36-2 120,74 2 200,32 3-56,48-6-416,22-2-176,20-7-64,10-4-32,13-5-224,-3-7-377,2-13 545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2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2140 5 5497,'-261'-5'632,"0"5"1225,2 19-1769,14 3-64,19 13-24,13 6-96,29 7-72,9 8-24,38 3-120,21 1-481,54 5 521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5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3589 423 6241,'17'-44'1593,"-53"-6"1343,-25-5-1527,-49-10-1705,-33 0-417,-62 12-319,-32 8 64,-48 18 448,-14 10 344,-21 15 480,-10 10 8,-7 22-576,-4 11-112,20 18 8,10 10-480,41 22 752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8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2642 183 11418,'-133'-48'-1536,"-33"-2"-560,-39 12-1001,-14 8 744,-33 18 1889,-4 7 888,-5 11 601,0 8 151,19 13 64,7 6-160,22 20-1880,14 12 536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1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2487 743 5057,'19'-7'175,"1"0"660,0-2 0,0 0 0,-1-1 0,20-14 1,-35 21-573,0 1 1,-1-2 0,1 1 0,-1 0 0,0-1 0,0 1 0,0-1 0,-1 0 0,1 0-1,3-8 1,-5 9-134,0 1 0,-1-1 0,1 0-1,-1 0 1,0 0 0,1 0-1,-1 0 1,0 0 0,-1 0 0,1 0-1,-1 1 1,1-1 0,-1 0 0,0 0-1,0 0 1,0 1 0,0-1-1,-3-5 1,-4-3-26,0-1-1,-1 1 1,0 1-1,0-1 0,-2 1 1,-19-15-1,-78-46-321,102 67 206,-76-42-82,-1 4 0,-2 3 1,-2 5-1,-1 3 0,-93-19 0,-466-63 341,226 69-87,295 37-699,-171 11 0,233 2-1084,0 3-1,1 3 1,-75 23 0,107-24-761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3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 1 10402,'-61'0'-160,"25"19"-1200,16 16-889,28 24 17,15 9 464,34 18 1359,23 6 305,35 16-48,14 6 152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0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1723 1321 1984,'16'1'60,"56"1"450,0-2-1,85-12 1,-138 10-461,0-2 1,0 0 0,0 0 0,-1-2 0,0-1 0,0 0-1,0-1 1,-1-1 0,-1 0 0,1-1 0,-1-1 0,-1-1-1,20-19 1,-29 25-30,0-2 0,-1 1 1,0 0-1,0-1 0,-1 0 0,0 0 0,0 0 0,-1-1 0,0 0 0,0 1 1,-1-1-1,0 0 0,-1 0 0,0 0 0,0 0 0,-1 0 0,0 0 0,-1 0 1,-2-13-1,-1 0 118,-2-1 1,-1 2-1,0-1 1,-2 1-1,0 0 1,-20-32 0,-4 2 73,-2 1 1,-3 2-1,-1 1 1,-2 2-1,-3 2 1,-1 2-1,-61-43 1,28 31-78,-1 3 0,-3 3 0,-2 4 0,-89-32 0,82 42-76,-1 4 0,-2 4 1,-128-18-1,147 34 56,0 3-1,-1 3 1,0 4 0,-131 18 0,175-14-28,0 1 1,0 2-1,1 1 1,0 2-1,-45 22 1,65-28-114,0 2 1,0 0 0,1 0-1,0 1 1,0 0-1,0 0 1,1 1 0,1 1-1,0-1 1,0 1-1,1 1 1,0-1 0,1 1-1,0 1 1,0-1-1,-6 24 1,7-15-31,1 0 0,2 0 1,0 0-1,1 1 0,1-1 0,0 1 0,2-1 1,1 0-1,0 1 0,1-1 0,1-1 1,1 1-1,1-1 0,1 0 0,1 0 0,15 24 1,-1-5 2,2-2 1,2 0 0,1-2-1,1-2 1,2 0-1,57 44 1,-21-27-139,2-4 1,2-2-1,2-4 0,2-2 0,1-4 1,1-4-1,2-3 0,147 29 1,-86-31 40,1-7 0,1-6 0,0-6 0,188-17 0,-200-1 141,169-38 0,-221 32-23,-1-3 0,-2-4 0,98-47-1,-145 59 21,0-1 0,-2-1-1,0-1 1,-1-1-1,40-38 1,-58 48 48,1 1 1,-1-2-1,-1 1 1,0-1-1,0 0 1,0 0-1,-1 0 1,-1-1-1,1 0 1,-2 0-1,1 0 0,-1 0 1,-1-1-1,0 1 1,0-1-1,-1 0 1,-1 1-1,0-1 1,-2-19-1,-1 15 49,-1 1-1,0-1 0,-1 1 1,-1 0-1,0 0 1,-1 1-1,0 0 1,-1 0-1,-1 1 0,0 0 1,-12-12-1,-7-5 28,-1 1 1,-2 2-1,-33-23 0,-4 5-75,-1 2 0,-2 4 0,-2 3 0,-1 2 0,-2 5 0,-123-31 0,64 29 59,-1 7 0,-1 5 0,-144 0 0,184 17-38,-1 3 1,1 5 0,0 4 0,1 5-1,-110 31 1,144-27-162,1 1 0,1 4-1,1 2 1,1 3 0,2 2-1,1 2 1,2 3 0,-83 75-1,112-90 61,1 1 0,2 1-1,0 1 1,2 1 0,1 1-1,-22 41 1,33-52-24,0-1 0,1 1-1,1 0 1,0 1 0,1-1 0,1 1 0,1 0-1,0 0 1,1 0 0,1 0 0,1 0-1,0-1 1,7 33 0,-3-29-47,1 0 1,1-1 0,1 0-1,1-1 1,1 1-1,0-2 1,1 0-1,1 0 1,20 23-1,-9-17-68,0 0 0,2-2-1,1-1 1,0-1 0,40 22-1,0-8-191,0-3-1,2-3 1,2-2-1,110 22 1,-30-18-73,1-6 0,219 4 0,302-50 1029,-267-26 539,-335 36-880,-1-3 1,-1-2-1,107-45 0,-155 54-206,1-1 0,-1-1-1,-1-1 1,0 0 0,-1-2 0,0 0 0,26-27 0,-38 34-6,0-1 1,0 1 0,-1-1 0,1-1-1,-2 1 1,1-1 0,-2 1 0,1-1 0,-1 0-1,0-1 1,-1 1 0,0 0 0,0-1 0,-1 1-1,0-1 1,-1 1 0,0-1 0,-1 0 0,0 1-1,-3-13 1,-3-4 48,-1 0 1,-16-31-1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23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889 0 5353,'-220'2'1024,"37"20"1209,20 18-1657,36 26-736,23 8 48,47 16 184,22 12 48,44 20 32,26 15-40,51 15-160,32 5-264,46 0-800,29-6-401,46-21-559,14-19 888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66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 1 6545,'-17'5'-88,"5"-2"223,0 0 0,1 2-1,-22 9 1,32-13-137,0-1 0,-1 1 0,1 0 0,0-1 0,-1 1 0,1 0 0,0 0 0,0 0 0,0 0 0,0 0 0,0 1 0,0-1 0,0 0 0,0 0 0,0 1 0,0-1 1,1 0-1,-1 1 0,0-1 0,1 1 0,-1-1 0,1 1 0,0-1 0,0 1 0,-1-1 0,1 1 0,0-1 0,0 1 0,0-1 0,1 1 0,-1-1 0,0 1 0,0-1 0,1 1 0,-1-1 0,1 1 0,1 1 0,3 5-12,1-1-1,1 0 0,-1 0 0,1-1 0,0 0 0,0 0 0,1-1 0,0 0 0,0 0 0,0-1 0,0 0 0,15 5 0,-8-2 73,66 27 364,0-4-1,119 27 0,178 21 251,-364-76-650,1352 154 982,5-142-331,-545-65-716,-771 45-176,81-20 0,-103 12 108,-33 14 102,1-1 0,0 1 0,-1 0 0,0-1 0,1 1 0,-1-1 0,1 1 0,-1-1 0,1 1 0,-1-1 0,0 1 0,1-1 0,-1 0 0,0 1 0,0-1 0,1 1 0,-1-1 0,0 0 0,0 1 0,0-1 0,0 1 0,0-1 0,0 0 0,0 1 0,0-1 0,0 0 0,-2-2-34,1 0 1,-1 1-1,0-1 0,-1 1 1,1-1-1,0 1 1,-1 0-1,1 0 0,-1 0 1,0 0-1,1 1 1,-1-1-1,0 1 0,-4-2 1,-68-32-278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0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0 298 8378,'23'10'-17,"-1"-1"0,1-1 0,1-1 0,-1-1-1,1-1 1,0-1 0,25 1 0,-10 0-116,476 29 87,8-37 137,-447 2-114,4182-130-3663,-3694 108 2955,388-19 535,-670 15 57,-272 26 107,-1-1 1,0 0-1,0 0 0,0-1 1,0 0-1,9-4 0,-18 6 31,1 1-1,-1 0 0,0 0 1,1 0-1,-1 0 0,0-1 1,1 1-1,-1 0 0,0 0 1,1-1-1,-1 1 0,0 0 1,0-1-1,1 1 0,-1 0 1,0-1-1,0 1 0,0 0 1,1-1-1,-1 1 0,0-1 1,0 1-1,0 0 1,0-1-1,0 1 0,0-1 1,0 1-1,0 0 0,0-1 1,0 1-1,0-1 0,0 1 1,0 0-1,0-1 0,0 1 1,0 0-1,-1-1 0,1 1 1,0-1-1,0 1 0,-1-1 1,-1-1 2,-1 0 1,0 0-1,1 0 1,-1 1-1,0-1 1,0 1-1,0 0 1,0-1-1,-5 0 1,-57-15 88,0 3 0,-1 3-1,-94-5 1,86 10 23,-886-42 1624,-11 57-2604,536 5 472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1824 1471 4577,'2137'-73'5769,"-19"-153"-6000,-1743 160-62,-279 40 389,-92 25-56,-1-1-1,1 1 1,-1-1 0,1 1-1,-1-1 1,0 0 0,0-1-1,6-4 1,-9 7-27,1-1 0,-1 0-1,1 0 1,-1 0 0,0 1-1,0-1 1,1 0 0,-1 0-1,0 0 1,0 0 0,0 1-1,0-1 1,0 0 0,0 0 0,0 0-1,0 0 1,0 1 0,0-1-1,-1 0 1,1 0 0,0 0-1,-1 0 1,1 1 0,0-1-1,-1 0 1,1 0 0,-1 1 0,1-1-1,-1 0 1,1 1 0,-1-1-1,0 1 1,1-1 0,-1 0-1,0 1 1,1 0 0,-1-1-1,0 1 1,0-1 0,1 1 0,-1 0-1,-1-1 1,-27-14-25,-2 2 0,1 1 1,-1 1-1,-1 2 0,-43-8 0,-859-131 167,643 111 528,-2207-308 1632,1311 149-1509,-99-13-2678,1190 197-403,42 8 811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275 103 10378,'-128'-42'320,"47"12"376,25 11-904,47 13 200,22 2 64,52 2 48,23 4 16,41 11 64,17 6-39,16 18-89,7 8-32,13 14-152,4 6-257,5 11-695,0 3-616,-14-1 848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1 904,'258'6'216,"28"0"216,42 1-160,10 1-56,36-1-112,4-1-144,13-3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7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3643 616 4105,'89'-6'1368,"-20"-15"3153,-84 3-2961,-64-17-1407,-35-4-658,-82-9-471,-38-2 72,-59 0 704,-25-1 280,-35 0 112,-9-2-8,-11 5-136,-4 2-264,4 7-896,2 6-241,29 6 553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0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3466 438 9570,'-186'-48'-1616,"-34"0"95,-35 4 209,-14 0 672,-16 2 1856,2 0 201,-6 3-1265,7 2-248,17 4 16,14 6 112,27 6-185,12 9-255,39 12-920,17 4-264,40 9 736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162 33 2449,'-51'-14'64,"-59"-4"216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6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 49 5921,'-194'-48'24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7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1958 243 4889,'-239'-46'648,"4"0"528,-2 3-583,17 8-377,4 3-80,20 11-176,15 6-248,21 10-665,14 7-671,19 4 872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2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2029 241 5281,'15'5'129,"168"43"885,-155-42-1005,0-1 0,1-2 0,0-1 0,41-2 0,-54-6 253,-23-2-19,-27-8-62,-63-13-492,-1 4-1,-167-19 1,131 24 267,-644-93 47,-5 67 350,740 46-296,25-1 5,1 0 0,0 1-1,0 1 1,0 1 0,0 0-1,0 1 1,0 1 0,-19 7 0,35-11-65,0 1 1,0-1 0,1 1 0,-1-1 0,0 1 0,0 0 0,0-1-1,1 1 1,-1 0 0,0-1 0,1 1 0,-1 0 0,1 0 0,-1 0-1,1 0 1,-1 0 0,1 0 0,-1-1 0,1 1 0,0 0 0,-1 0-1,1 0 1,0 0 0,0 0 0,0 0 0,0 0 0,0 0 0,0 0-1,0 0 1,0 0 0,1 0 0,-1 0 0,0 0 0,0 0 0,1 0-1,-1 0 1,1 0 0,-1 0 0,1 0 0,-1 0 0,1 0 0,0-1-1,-1 1 1,2 1 0,34 32-144,-34-32 139,32 23 85,2-1 0,1-2 0,0-2-1,42 16 1,167 55 281,-206-78-359,156 50-110,2-8 0,311 44-1,-376-84 102,1-5 0,0-6 0,0-6 0,259-37 0,-382 37-10,14-2-163,-1-1 1,1-1-1,29-11 1,-52 16 140,0 0 0,0 0 0,-1 1 0,1-1 1,0 0-1,-1 0 0,1-1 0,-1 1 0,1 0 1,-1 0-1,0-1 0,2-2 0,-2 4 6,-1-1 0,0 0-1,1 1 1,-1-1 0,0 0-1,0 1 1,0-1 0,0 0 0,0 0-1,0 1 1,0-1 0,0 0-1,0 0 1,0 1 0,0-1 0,0 0-1,0 1 1,0-1 0,-1 0 0,1 1-1,0-1 1,-1 0 0,0 0-1,-2-3-104,0 1 1,0-1-1,-1 1 0,0 0 0,1 0 0,-1 0 0,0 1 0,0 0 0,-1-1 0,-4-1 0,-68-25-521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31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1978 198 3897,'-188'-36'128,"-27"-1"-760,-6 4 432,-10 4-1041,-5 5-391,22 8 2032,10 1-144,23 10 64,20 2-248,34 9-152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03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259 40 12563,'-43'-9'-169,"6"0"-223,0 1 0,-74-4 0,110 12 352,0-1-1,0 1 0,0 0 1,0 0-1,0-1 0,-1 1 1,1 0-1,0 0 0,0 0 0,0 0 1,0 1-1,0-1 0,0 0 1,-1 0-1,1 1 0,0-1 1,0 0-1,0 1 0,0-1 0,0 1 1,0 0-1,0-1 0,1 1 1,-1 0-1,0-1 0,0 1 1,0 0-1,1 0 0,-2 1 0,3 0-8,1 0 0,-1 0 0,0 0 0,1 0 1,0 0-1,-1 0 0,1-1 0,0 1 0,0-1 0,0 1 0,0-1 0,0 0 0,0 1 0,0-1 0,1 0 0,2 0 0,56 25-63,2-3 1,0-3 0,108 20 0,-143-34 128,665 118 194,-579-106-209,442 54-19,-77-12 7,-268-30 9,320 52 2,-326-44 2,351 60 9,2017 204-3266,-2388-286 1882,-43-7 533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22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212 1 5825,'-212'33'368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8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12411,'0'0'-64,"33"27"-568,14 13 119,20 16 449,4 5 24,8 7 40,2 5 0,17 13-32,12 8-240,25 15-520,7 0-256,18-8 440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4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1640,'46'17'343,"0"-2"0,1-1 0,75 10 0,148 5 969,-214-25-1088,2028 110 3609,-1499-89-3388,1351 35-119,-1026-35-261,-884-26-275,-23-1-3,-19-2-237,-59-5 100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5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352 42 3457,'-351'-42'128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0.7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1727 163 6329,'-179'-25'415,"-554"-72"895,-2 57-1128,671 42-402,50 3 3,13 1 31,23 7-19,25 3 409,0-3 0,76 11-1,114 4 773,-134-18-660,1526 139 1197,4-31-1484,-1571-114-13,1286 66-581,-975-54-2215,-522-29 366,-185-8-571,-462-33 2943,-43-26-174,-560-44 947,795 106 2140,511 24-2276,91-6-596,1 0 1,-1 0-1,1 0 1,0 0-1,-1 1 0,1-1 1,0 0-1,-1 1 1,1-1-1,0 0 0,0 1 1,-1 0-1,1-1 1,0 1-1,0 0 1,0 0-1,0-1 0,0 1 1,0 0-1,0 0 1,0 0-1,0 0 0,-1 2 1,2-2-5,1 1 1,-1-1-1,1 0 0,-1 0 1,1 1-1,0-1 1,0 0-1,-1 0 0,1 0 1,0 0-1,0 0 1,0 0-1,0 0 0,0 0 1,0 0-1,0-1 1,1 1-1,-1 0 0,0-1 1,0 1-1,0 0 1,3 0-1,46 19 287,1-2 1,62 14-1,585 110 3179,17-51-2041,1190 51-502,10-80-742,718 39 55,-1813-37-70,-5-1 591,-675-58 141,-129-6-397,-12-3-221,-23-5 69,-190-40 95,-586-60-740,-17 43 102,-782 1-664,2 108 575,330 105 484,1187-133-306,-138 42 1,211-55 32,0 1 0,0 1 0,0-1-1,0 1 1,-9 7 0,15-10 57,0-1 1,0 1-1,0 0 0,0 0 1,0-1-1,1 1 1,-1 0-1,0 0 0,0 0 1,1 0-1,-1 0 0,1 0 1,-1 0-1,1 0 1,-1 0-1,1 0 0,-1 0 1,1 0-1,0 0 0,0 0 1,0 1-1,0-1 1,0 0-1,0 0 0,0 0 1,0 0-1,0 0 0,0 1 1,0-1-1,1 0 1,-1 0-1,1 0 0,-1 0 1,1 0-1,-1 0 0,1 0 1,-1 0-1,1 0 1,1 1-1,5 4-36,0 0 0,0 0 0,0-1 0,1 0 0,-1-1 0,1 0 0,1 0 0,10 4 0,94 26-12,43 0 645,220 20 1,184-13 142,-461-36-667,2639 98 521,-572-30-269,-2091-69-304,790 41 67,-16 35 14,-695-58-2,-145-20-46,-10 0-24,-18-2-30,-191-16-383,-2962-83-2140,3156 99 2507,-890 32-1065,14 57 151,808-75 294,1 2-1,-91 32 1,164-44 348,1-1-1,1 1 1,-1 1-1,-13 9 0,21-14 251,0 1-1,0-1 0,0 1 0,0-1 0,0 1 1,0 0-1,1 0 0,-1 0 0,0-1 1,0 1-1,0 0 0,1 0 0,-1 0 0,1 0 1,-1 0-1,1 0 0,-1 0 0,1 1 1,-1-1-1,1 0 0,0 0 0,0 0 0,-1 0 1,1 0-1,0 1 0,0-1 0,0 0 1,0 0-1,0 0 0,1 1 0,-1-1 0,0 0 1,1 0-1,-1 0 0,0 0 0,1 0 1,-1 0-1,1 0 0,0 0 0,0 2 0,5 2-76,0 0-1,0-1 0,1 0 0,-1 1 1,1-2-1,0 1 0,0-1 1,0 0-1,12 3 0,90 19-8,352 28 2168,22-37-1046,-320-13-878,1077 11-952,-784-12 374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1.9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2219 887 11610,'-1266'-24'-3887,"555"10"3881,497 7 265,188 7-365,25 1-5,16 0-46,177 17 459,698 31 3167,13-37-2193,2419-154-531,-3131 126-711,983-49 1381,-1153 64-1592,-67-6-816,44 7 990,-2105-145-1048,-493 194 587,2554-44 480,34 0-37,18-1-65,21 1 126,0-1-1,0-1 1,47 0 0,-12-2 72,529-7 957,5-30-548,-492 29-504,1042-71 167,640-42-1565,-606 52-3100,-229 36 4009,-883 30 1419,-56-1-165,-21-1-511,-37-4-77,-946-65-387,812 66 393,-927-37 556,-1204-61 903,2150 94-1526,-262-10-342,542 42-727,985 99 2975,5-32-1711,692 70-361,-1716-148 40,835 114-525,-897-120 485,23 4-73,0 2 0,47 17 0,-91-26 101,1 0-1,-1-1 1,0 1 0,0 0-1,0 0 1,0 0 0,0 1-1,0-1 1,0 0-1,0 1 1,0-1 0,3 4-1,-5-4 5,0-1 0,0 1 0,0-1 0,0 1 0,0 0 0,0-1 0,0 1 0,0-1-1,0 1 1,0-1 0,0 1 0,0-1 0,0 1 0,0-1 0,-1 1 0,1-1 0,0 1 0,0-1-1,-1 1 1,1-1 0,0 1 0,0-1 0,-1 0 0,1 1 0,-1-1 0,1 0 0,0 1 0,-1-1-1,1 0 1,-1 1 0,1-1 0,-1 0 0,1 0 0,-2 1 0,-8 4-4,-1-1 1,0-1 0,0 1-1,0-2 1,-13 2-1,-409 37-9,-21-36 12,378-5 4,-1390-21-618,-351 1-1766,1436 28 2071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4513,'1222'64'3627,"-3"-34"-3422,287 10-712,-434 15 286,-4 55-320,-1018-100-740,-105-10-887,-797-76 2254,50 3 1728,-2396-54-1865,2594 125-48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6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2083 424 5321,'2133'-14'1402,"-1534"-31"-1420,-587 44 55,60-12 279,-70 13-280,1 0 0,0-1 0,0 0 0,0 1 0,-1-1 0,1 0 0,-1 0-1,1-1 1,-1 1 0,1-1 0,-1 1 0,1-1 0,-1 0 0,0 1-1,3-5 1,-5 5-16,0-1 0,-1 1 0,1 0 0,0 0 0,-1-1 0,0 1 0,1 0 0,-1 0 0,0-1 0,1 1 0,-1 0 0,0 0 0,0 0 0,0 0 0,0 0 0,0 0-1,0 1 1,0-1 0,0 0 0,0 0 0,-1 1 0,1-1 0,0 1 0,0-1 0,-3 0 0,-22-11 60,-1 1 0,0 2 1,0 0-1,-1 2 0,-40-6 0,27 5-58,-488-67 349,-10 33 558,350 29-511,-1705-78 1509,633 79-4667,1000 14 1743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2.97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59 12387,'3'1'67,"-1"0"1,1 0-1,-1-1 1,1 1-1,0-1 1,-1 0-1,1 1 0,0-1 1,-1 0-1,1-1 1,0 1-1,-1 0 1,1-1-1,3-1 1,2 1-8,150-28-493,-129 21 314,0 1-1,1 1 0,0 2 0,0 1 0,0 1 1,0 2-1,59 7 0,-2 15-18,0 5 0,-2 3 0,107 54 0,-3-2 150,118 39 237,190 78 390,-119-41-1747,399 109 0,-582-214-784,-10-6 650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3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10898,'41'14'720,"27"4"1409,52 12-2305,31 3 160,54 3 0,20 1-88,45 2-88,15 2 16,19 4 56,2 3 56,2 2 72,0-5-24,-1 5-112,3 1-104,-3 2-520,3 3-449,-15-3-1199,-14-5 1264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4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4845 920 208,'-152'-30'0,"-45"-8"-16,-62-17-16,-37-10 8,-60-17 24,-29-7 24,-51-9-24,-12 0 0,-13 6 736,9 8 312,42 14 233,28 11-33,59 23-1640,35 12 344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82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186 297 3385,'1194'95'2742,"-210"-19"-2713,-4 37 754,-734-75-362,492 54-930,-707-93-311,-31 0 801,0 1 0,0 0 0,0-1 0,0 1 1,0 0-1,0 0 0,0-1 0,0 1 0,0 0 0,0-1 1,0 1-1,0 0 0,-1 0 0,1-1 0,0 1 0,0 0 0,0 0 1,0-1-1,0 1 0,0 0 0,-1 0 0,1-1 0,0 1 1,0 0-1,0 0 0,-1 0 0,1-1 0,0 1 0,0 0 0,-1 0 1,1 0-1,0 0 0,0 0 0,-1 0 0,1-1 0,0 1 1,0 0-1,-1 0 0,1 0 0,0 0 0,-1 0 0,1 0 0,0 0 1,-1 0-1,-69-23-942,-844-181 2403,-28 64-759,-1334-171-3908,2176 297 3260,51 5-55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596 5 3961,'-72'-4'120,"-35"4"48,-19 12-720,-12 4-208,-15 3 360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95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3097,'248'35'224,"20"7"32,4 1-456,1-3 56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04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0 984,'62'14'136,"-17"-5"144,-32-9-272,-24-3-64,-49-15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14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1025 177 1000,'-211'-44'32,"-3"2"32,7 6-256,5 4-80,12 9 136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45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1793 284 7130,'-62'-25'272,"-38"-10"128,-17 2-344,-28 1-16,-9 3-32,-13 1-128,-4 1-48,2 4-88,3 2 0,9 6-225,9 4-231,23 7-664,14 4 688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74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849 185 2569,'19'-2'86,"-6"1"88,-1 0 0,1-1 0,0-1 0,14-5 0,-26 8-156,-1 0 0,1 0 0,0 0 0,-1 0 0,1 0 0,0-1 0,-1 1 0,1 0-1,-1 0 1,1-1 0,-1 1 0,1 0 0,-1 0 0,1-1 0,-1 1 0,1-1 0,-1 1 0,1-1 0,-1 1 0,1 0 0,-1-1 0,0 0 0,1 1 0,-1-1 0,0 1 0,1-1 0,-1 1 0,0-1 0,0 0 0,0 1 0,0-1 0,0 1 0,1-1 0,-1 0 0,0 1 0,0-1 0,0 1 0,-1-1 0,1 0 0,0 1-1,0-1 1,0 0 0,0 1 0,0-1 0,-1 1 0,1-1 0,0 1 0,-1-1 0,1 1 0,0-1 0,-1 1 0,1-1 0,-1 1 0,1-1 0,0 1 0,-1-1 0,1 1 0,-1 0 0,0-1 0,1 1 0,-1 0 0,0-1 0,-45-24 491,-6 3-130,0 2 0,-1 3 1,-1 2-1,-98-14 0,107 23-360,-1 2 0,1 3 0,-1 1 0,1 3 0,0 1 0,-64 15 0,94-16-166,1 2 0,-1 0 0,1 0-1,-1 2 1,2 0 0,-1 0 0,-16 13 0,27-18 60,1 0 1,-1 0-1,1 0 1,0 1-1,0-1 0,0 1 1,0-1-1,0 1 1,0 0-1,1 0 0,-1 0 1,1-1-1,0 2 1,0-1-1,0 0 0,-1 6 1,3-6-26,-1 1 0,1-1 0,-1 1 0,1-1 0,0 1 1,0-1-1,1 1 0,-1-1 0,1 0 0,0 0 0,-1 0 0,1 0 1,1 0-1,-1 0 0,0 0 0,1-1 0,-1 1 0,1-1 0,3 2 0,48 34-724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9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1080 163 3121,'-43'-30'200,"-13"-1"280,-24 0-504,-9 6-40,-14 5 16,-2 5 80,3 9 184,3 2 40,10 7 64,9 4-8,9 7-72,9 5-64,17 10-456,6 3-256,24 7-800,13 3 648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2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183 0 504,'-94'44'-48,"25"6"-32,49 4 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5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4253 993 1960,'34'4'179,"31"5"1307,1-3 1,1-2-1,122-11 0,-182 6-1287,0 0 0,1-1-1,-1 1 1,0-2-1,0 1 1,11-7 0,-16 9-166,-1-1 0,1 0 0,-1 0 0,1 0 0,-1-1 0,0 1 0,0 0 0,1 0 0,-1-1 0,0 1 0,0-1 0,-1 1 1,1-1-1,0 1 0,0-1 0,-1 0 0,1 1 0,-1-1 0,1 0 0,-1 1 0,0-1 0,1 0 0,-1 0 0,0 1 0,0-1 0,0 0 0,-1 0 0,1 1 1,0-1-1,-1 0 0,1 0 0,-1 1 0,1-1 0,-1 1 0,-1-4 0,-8-9 9,1-1 0,-2 1 0,0 1 0,0 0 0,-1 1 0,-1 0-1,0 0 1,-23-14 0,-33-22-53,-3 4-1,-1 3 1,-118-48-1,-261-72 264,87 53-128,-4 15 1,-4 16-1,-3 17 1,-2 17-1,-577 6 1,808 43-542,-225 37 1,327-35 75,2 2-1,-1 2 0,1 2 0,1 1 0,-58 31 0,90-41 136,0 1 0,0 0 0,1 1 0,0 0 0,0 0 0,0 1 0,1 0 0,1 1 0,-11 14 0,16-19 98,-1 0 0,1 0-1,1 0 1,-1 1 0,1-1 0,-1 1 0,1-1-1,0 1 1,1-1 0,-1 1 0,1 0 0,0-1-1,0 1 1,1 0 0,-1-1 0,1 1 0,0-1-1,0 1 1,0-1 0,1 1 0,0-1 0,0 0-1,4 8 1,47 61-849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66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303 58 6465,'-303'-58'216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7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231 0 4041,'-230'6'32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5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825 0 992,'-222'36'80,"8"7"64,13 1-216,14 8 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98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2301 202 11811,'-193'-53'-913,"-47"4"-647,-11 3-144,-11 19 1096,-2 8 271,13 11-23,10 8 16,42 12 208,24 8-48,48 11-1232,29 6 984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2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253 9290,'-98'-47'-240,"-21"-1"328,-41 4-936,-24 5 200,-31 12 376,-14 2 16,-18 10 71,4 8 225,4 11 145,12 8-57,29 16-537,17 3-327,50 12-496,20 2 496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55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547 5497,'10'-6'370,"0"1"0,-1-1 0,1-1 1,-1 0-1,-1 0 0,1-1 0,8-10 0,-15 14-275,1 0 0,-1 1 0,0-1 0,-1 0 0,1 0 0,-1 0 0,0 0 0,0 0 0,0 0 1,0 0-1,-1 0 0,1 0 0,-1 0 0,0 0 0,-1-1 0,1 1 0,-1 0 0,1 0 0,-1 0 0,-1 0 0,1 0 0,0 0 0,-1 0 0,-2-4 0,-4-7-173,-1 0 1,0 1-1,-2 0 0,1 0 0,-1 1 0,-1 1 0,-1 0 0,0 0 0,0 1 0,-1 1 1,-27-16-1,2 5-159,-1 1 0,0 3 0,-71-21 1,-7 7 212,-1 5 0,-193-17 0,-253 29 401,140 43-258,333-17-168,1 5 0,-141 45 0,205-52-86,0 0 0,1 1 0,0 2 0,1 1 0,1 1 0,0 1 0,-40 35 0,57-45 59,0 1 1,0 0-1,1 0 0,0 1 1,1 0-1,-1 0 0,1 0 1,1 0-1,0 1 1,0-1-1,1 1 0,0 0 1,0 1-1,1-1 0,0 0 1,1 1-1,0-1 0,0 1 1,1-1-1,0 1 0,1 0 1,0-1-1,0 0 1,1 1-1,1-1 0,-1 0 1,6 10-1,0-1 7,2-1-1,0-1 1,1 0 0,1 0-1,0-1 1,1-1 0,0 0-1,1-1 1,1 0 0,0-1-1,33 20 1,-3-6-236,1-2 1,1-2 0,67 21-1,61 6-220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28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5459 732 4369,'9'-10'285,"-1"-1"0,0 0-1,0 0 1,-1 0 0,0-1 0,-1 0 0,-1-1-1,8-22 1,-12 27-193,0-1-1,0 1 1,0-1 0,-1 1-1,0-1 1,-1 0-1,0 1 1,0 0 0,-1-1-1,0 1 1,-1 0-1,0 0 1,0 0 0,0 0-1,-8-11 1,-1-1-99,0 1 0,-2 1 0,0 0 0,-1 1-1,0 0 1,-33-25 0,18 19-10,-1 2 0,-1 1-1,-53-24 1,7 12 131,-1 4 1,-159-35-1,96 34 3,-1 7 1,-1 6-1,-1 6 0,1 7 1,-1 6-1,0 6 0,1 7 1,-150 36-1,237-39-158,0 3-1,2 2 1,0 3-1,1 2 1,-76 44-1,111-55-11,1 1 1,1 1-1,0 0 0,1 1 1,1 0-1,0 2 0,-21 30 1,28-34-21,1 0 0,0 1 0,0 0 1,2 1-1,0 0 0,0-1 0,1 1 1,1 1-1,1-1 0,0 0 0,1 1 0,1 15 1,1-13-6,0 0 0,2 0 0,0 0 1,1-1-1,1 1 0,1-1 0,0 0 1,1-1-1,15 26 0,-8-19 7,2-1-1,0-1 0,1 0 1,1-1-1,40 33 0,-20-24 11,1-2 1,1-1-1,1-2 0,1-2 0,1-2 0,91 29 0,-82-35 14,2-2-1,-1-2 0,1-3 1,1-1-1,-1-4 1,68-4-1,-88-1 61,-1 0 0,1-3 0,-1-1 1,-1-1-1,1-1 0,-2-2 0,1-2 0,-2 0 0,1-2 0,-2-2 0,36-25 0,-52 32 21,-1-1 0,0 0 0,0-1-1,-1 0 1,0-1 0,12-20 0,-18 25-20,-1-1 0,1 1 0,-2 0 0,0-1 1,0 0-1,0 0 0,-1 0 0,0 0 0,-1 0 0,0-1 0,0 1 0,-1 0 1,-2-11-1,0 4-46,-2 0 1,0 0 0,-1 1-1,-1 0 1,-1 0-1,0 0 1,0 1 0,-1 0-1,-1 0 1,-1 1-1,0 0 1,0 1 0,-1 0-1,-1 0 1,-13-9-1,-9-7-112,-2 2 0,-1 1-1,-1 2 1,-59-27 0,6 12 285,-1 4 0,-2 4 0,-1 4 0,-125-17 0,42 19 331,-266 1 0,-13 45-532,366-11 75,2 5 0,0 3-1,-88 33 1,144-41-29,2 1 0,0 2 0,1 1 0,0 1 0,-54 41 0,76-50-55,0 0-1,0 1 0,1 0 1,0 0-1,0 0 0,1 1 1,0 0-1,1 0 0,0 1 0,-4 10 1,7-13-35,0 1 1,0-1-1,1 1 1,0-1-1,0 1 1,1-1-1,0 1 1,0 0-1,1-1 1,0 1-1,0-1 1,1 1-1,0-1 1,0 0-1,7 13 1,-3-7-14,1 0 0,0-1-1,1 0 1,1 0 0,0 0 0,0-1 0,1-1-1,18 15 1,-8-9 72,1-1 0,1-1-1,0-1 1,32 13 0,0-5 87,1-2 1,1-3 0,87 14-1,-64-18-77,0-3 0,0-4 0,139-9 0,-168-1 91,0-1-1,0-3 1,0-2 0,-1-3 0,-1-1 0,89-42 0,-120 49 94,-1-1 0,-1-1 0,1 0 1,-2-1-1,1 0 0,13-16 0,-24 23-76,-1 1 0,1-1 0,-1 0 0,-1-1 0,1 1 0,0 0 0,-1-1-1,0 0 1,0 1 0,0-1 0,-1 0 0,0 0 0,0 0 0,0 0 0,0 0 0,-1 0 0,0 0 0,0 0 0,0 0 0,0 0 0,-1 0-1,0 0 1,0 0 0,-1 0 0,1 0 0,-3-5 0,-4-5 34,0 0-1,0 1 1,-2 1 0,1-1-1,-2 1 1,0 1 0,0 0-1,-15-11 1,-11-7 2,-68-41 1,19 22 24,-2 4 1,-1 4 0,-3 4 0,-175-47-1,91 43 250,-319-30-1,-53 53-158,438 23-391,0 5-1,-210 48 1,269-45-268,2 2-1,-95 44 1,128-52 240,1 1-1,0 1 1,0 1 0,1 0 0,0 1-1,1 0 1,0 1 0,1 1 0,0 0-1,1 0 1,1 1 0,-13 23-1,20-31 128,0 0 0,0 1-1,1-1 1,0 1 0,0 0-1,1 0 1,0 0-1,0 0 1,0 0 0,1 0-1,0 0 1,1 0 0,0 0-1,0 0 1,0-1-1,1 1 1,0 0 0,0 0-1,0-1 1,1 1 0,0-1-1,1 0 1,-1 0-1,1 0 1,7 8 0,4 3-54,1-1 1,0-1-1,1 0 1,1-1-1,0-1 1,1-1-1,19 10 1,91 43-145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53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2361 556 4449,'0'-17'130,"0"-1"1,-2 1-1,0 0 0,-1 0 0,0 0 1,-2 1-1,0-1 0,-1 1 0,0 0 1,-1 0-1,-12-17 0,7 14-107,-2 1-1,0 1 1,0 0-1,-2 1 1,0 0 0,-1 1-1,-34-23 1,9 14 37,0 2-1,-1 1 1,-1 2 0,-1 2 0,0 2 0,-2 3 0,-75-12 0,-1 9 171,-1 5 0,1 6 0,-1 5 0,0 6 0,1 5-1,1 6 1,-216 59 0,275-58-571,0 3-1,-66 34 1,104-43-3,1 0 1,1 1-1,0 2 1,1 0-1,1 2 0,0 0 1,-31 36-1,47-47 226,-1 0 0,1 1 0,0-1 1,0 1-1,1 0 0,0 1 0,1-1 0,0 1 0,0 0 0,1-1 0,0 1 0,0 0 1,1 0-1,0 1 0,1-1 0,0 0 0,0 0 0,1 0 0,0 0 0,1 0 1,0 0-1,0 0 0,1 0 0,6 13 0,33 54-310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73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373 1 3977,'-127'39'384,"28"11"-224,13 7-752,25 15 160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435 1 6601,'-100'17'160,"10"14"-96,8 10-224,19 7-320,10 7-216,25 2-384,10 2 112,21 0 328,10-1 192,17-3 391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2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755 69 4449,'0'0'17,"45"-20"1565,-29 4-312,-16 16-1230,0-1-1,0 0 1,0 1-1,0-1 1,0 1-1,0-1 1,0 0-1,-1 1 1,1-1-1,0 1 1,0-1-1,0 0 1,-1 1-1,1-1 1,0 1-1,0-1 1,-1 1-1,1-1 1,-1 1-1,1-1 1,0 1-1,-1-1 1,1 1-1,-1-1 1,1 1-1,-1 0 1,1-1-1,-1 1 1,0 0-1,1 0 1,-1-1-1,0 1 1,-7-3-127,-1 0 0,1 0 0,-1 1 0,1 0 1,-1 0-1,0 1 0,1 1 0,-1-1 0,0 1 0,-17 3 0,-96 19-1304,111-19 1316,-74 17-247,-86 32 1,144-42 479,2 0 1,0 2-1,0 1 1,1 1 0,0 1-1,2 1 1,-35 31-1,50-40-170,0 1 0,0 0 0,0 0 0,1 0 0,1 1-1,-1 0 1,1 0 0,1 1 0,0-1 0,0 1 0,1 0-1,0 0 1,1 0 0,-2 17 0,3-13-65,1-1 0,1 1 0,1-1 0,0 0 1,0 0-1,1 1 0,1-2 0,0 1 0,1 0 0,8 14 0,4 3-55,1-2 0,1 0 0,2-1 0,1-1 0,0-1 0,2-1 0,1-1 0,38 27 0,-3-9-54,2-4 0,1-2-1,1-3 1,2-3 0,2-2 0,0-4 0,137 28-1,-11-23-107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5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2212 318 2657,'2'-2'95,"0"0"0,0 0 0,0 0 0,0-1 0,-1 1 1,1-1-1,-1 1 0,1-1 0,-1 0 0,0 1 1,0-1-1,0 0 0,0 0 0,0 0 0,-1 0 0,0 0 1,1 0-1,-1 0 0,-1-6 0,0 5-34,-1 1 0,0-1 0,0 0 0,0 0-1,-1 1 1,1-1 0,-1 1 0,0 0 0,0 0 0,0 0 0,0 0 0,0 0-1,-1 1 1,-3-3 0,-22-13-126,0 1 1,0 2-1,-2 0 0,0 3 1,-1 0-1,-44-10 0,-205-30 536,115 30 1008,-280 0 0,330 25-1037,-1 5 0,2 5 0,-144 36 0,217-39-387,0 2 0,1 2 0,0 1 0,-65 37 0,94-46-128,1 1 1,0 0-1,0 1 1,1 0-1,0 0 1,1 1-1,0 1 1,0 0-1,1 0 1,0 0 0,1 1-1,0 0 1,1 1-1,0-1 1,0 1-1,2 1 1,-1-1-1,2 0 1,0 1-1,-2 15 1,4-11 15,1 0 0,1 0 0,0 0 0,2-1 0,-1 1-1,2-1 1,1 0 0,0 0 0,0 0 0,2-1 0,0 1 0,1-2 0,0 1 0,1-1 0,1 0 0,0-1 0,1 0 0,0-1-1,20 17 1,-3-6-74,0 0-1,2-3 1,0 0-1,1-2 0,1-1 1,0-1-1,1-2 1,40 11-1,-6-8-306,2-2 1,0-3-1,0-3 0,86-1 1,-40-9-133,206-28-1,-233 14 69,133-39 0,-90 10 103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8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594 222 9786,'-83'-36'88,"-53"-19"-752,-25-9-1769,-52-3 1345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21/04/2025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21/04/2025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21/04/2025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7.png"/><Relationship Id="rId671" Type="http://schemas.openxmlformats.org/officeDocument/2006/relationships/image" Target="../media/image1244.png"/><Relationship Id="rId21" Type="http://schemas.openxmlformats.org/officeDocument/2006/relationships/image" Target="../media/image919.png"/><Relationship Id="rId324" Type="http://schemas.openxmlformats.org/officeDocument/2006/relationships/customXml" Target="../ink/ink1053.xml"/><Relationship Id="rId531" Type="http://schemas.openxmlformats.org/officeDocument/2006/relationships/image" Target="../media/image1174.png"/><Relationship Id="rId629" Type="http://schemas.openxmlformats.org/officeDocument/2006/relationships/image" Target="../media/image1223.png"/><Relationship Id="rId170" Type="http://schemas.openxmlformats.org/officeDocument/2006/relationships/customXml" Target="../ink/ink976.xml"/><Relationship Id="rId268" Type="http://schemas.openxmlformats.org/officeDocument/2006/relationships/customXml" Target="../ink/ink1025.xml"/><Relationship Id="rId475" Type="http://schemas.openxmlformats.org/officeDocument/2006/relationships/image" Target="../media/image1146.png"/><Relationship Id="rId682" Type="http://schemas.openxmlformats.org/officeDocument/2006/relationships/customXml" Target="../ink/ink1232.xml"/><Relationship Id="rId32" Type="http://schemas.openxmlformats.org/officeDocument/2006/relationships/customXml" Target="../ink/ink907.xml"/><Relationship Id="rId128" Type="http://schemas.openxmlformats.org/officeDocument/2006/relationships/customXml" Target="../ink/ink955.xml"/><Relationship Id="rId335" Type="http://schemas.openxmlformats.org/officeDocument/2006/relationships/image" Target="../media/image1076.png"/><Relationship Id="rId542" Type="http://schemas.openxmlformats.org/officeDocument/2006/relationships/customXml" Target="../ink/ink1162.xml"/><Relationship Id="rId181" Type="http://schemas.openxmlformats.org/officeDocument/2006/relationships/image" Target="../media/image999.png"/><Relationship Id="rId402" Type="http://schemas.openxmlformats.org/officeDocument/2006/relationships/customXml" Target="../ink/ink1092.xml"/><Relationship Id="rId279" Type="http://schemas.openxmlformats.org/officeDocument/2006/relationships/image" Target="../media/image1048.png"/><Relationship Id="rId486" Type="http://schemas.openxmlformats.org/officeDocument/2006/relationships/customXml" Target="../ink/ink1134.xml"/><Relationship Id="rId693" Type="http://schemas.openxmlformats.org/officeDocument/2006/relationships/image" Target="../media/image1255.png"/><Relationship Id="rId707" Type="http://schemas.openxmlformats.org/officeDocument/2006/relationships/image" Target="../media/image1262.png"/><Relationship Id="rId43" Type="http://schemas.openxmlformats.org/officeDocument/2006/relationships/image" Target="../media/image930.png"/><Relationship Id="rId139" Type="http://schemas.openxmlformats.org/officeDocument/2006/relationships/image" Target="../media/image978.png"/><Relationship Id="rId346" Type="http://schemas.openxmlformats.org/officeDocument/2006/relationships/customXml" Target="../ink/ink1064.xml"/><Relationship Id="rId553" Type="http://schemas.openxmlformats.org/officeDocument/2006/relationships/image" Target="../media/image1185.png"/><Relationship Id="rId192" Type="http://schemas.openxmlformats.org/officeDocument/2006/relationships/customXml" Target="../ink/ink987.xml"/><Relationship Id="rId206" Type="http://schemas.openxmlformats.org/officeDocument/2006/relationships/customXml" Target="../ink/ink994.xml"/><Relationship Id="rId413" Type="http://schemas.openxmlformats.org/officeDocument/2006/relationships/image" Target="../media/image1115.png"/><Relationship Id="rId497" Type="http://schemas.openxmlformats.org/officeDocument/2006/relationships/image" Target="../media/image1157.png"/><Relationship Id="rId620" Type="http://schemas.openxmlformats.org/officeDocument/2006/relationships/customXml" Target="../ink/ink1201.xml"/><Relationship Id="rId357" Type="http://schemas.openxmlformats.org/officeDocument/2006/relationships/image" Target="../media/image1087.png"/><Relationship Id="rId54" Type="http://schemas.openxmlformats.org/officeDocument/2006/relationships/customXml" Target="../ink/ink918.xml"/><Relationship Id="rId217" Type="http://schemas.openxmlformats.org/officeDocument/2006/relationships/image" Target="../media/image1017.png"/><Relationship Id="rId564" Type="http://schemas.openxmlformats.org/officeDocument/2006/relationships/customXml" Target="../ink/ink1173.xml"/><Relationship Id="rId424" Type="http://schemas.openxmlformats.org/officeDocument/2006/relationships/customXml" Target="../ink/ink1103.xml"/><Relationship Id="rId631" Type="http://schemas.openxmlformats.org/officeDocument/2006/relationships/image" Target="../media/image1224.png"/><Relationship Id="rId270" Type="http://schemas.openxmlformats.org/officeDocument/2006/relationships/customXml" Target="../ink/ink1026.xml"/><Relationship Id="rId65" Type="http://schemas.openxmlformats.org/officeDocument/2006/relationships/image" Target="../media/image941.png"/><Relationship Id="rId130" Type="http://schemas.openxmlformats.org/officeDocument/2006/relationships/customXml" Target="../ink/ink956.xml"/><Relationship Id="rId368" Type="http://schemas.openxmlformats.org/officeDocument/2006/relationships/customXml" Target="../ink/ink1075.xml"/><Relationship Id="rId575" Type="http://schemas.openxmlformats.org/officeDocument/2006/relationships/image" Target="../media/image1196.png"/><Relationship Id="rId228" Type="http://schemas.openxmlformats.org/officeDocument/2006/relationships/customXml" Target="../ink/ink1005.xml"/><Relationship Id="rId435" Type="http://schemas.openxmlformats.org/officeDocument/2006/relationships/image" Target="../media/image1126.png"/><Relationship Id="rId642" Type="http://schemas.openxmlformats.org/officeDocument/2006/relationships/customXml" Target="../ink/ink1212.xml"/><Relationship Id="rId281" Type="http://schemas.openxmlformats.org/officeDocument/2006/relationships/image" Target="../media/image1049.png"/><Relationship Id="rId502" Type="http://schemas.openxmlformats.org/officeDocument/2006/relationships/customXml" Target="../ink/ink1142.xml"/><Relationship Id="rId76" Type="http://schemas.openxmlformats.org/officeDocument/2006/relationships/customXml" Target="../ink/ink929.xml"/><Relationship Id="rId141" Type="http://schemas.openxmlformats.org/officeDocument/2006/relationships/image" Target="../media/image979.png"/><Relationship Id="rId379" Type="http://schemas.openxmlformats.org/officeDocument/2006/relationships/image" Target="../media/image1098.png"/><Relationship Id="rId586" Type="http://schemas.openxmlformats.org/officeDocument/2006/relationships/customXml" Target="../ink/ink1184.xml"/><Relationship Id="rId7" Type="http://schemas.openxmlformats.org/officeDocument/2006/relationships/image" Target="../media/image912.png"/><Relationship Id="rId239" Type="http://schemas.openxmlformats.org/officeDocument/2006/relationships/image" Target="../media/image1028.png"/><Relationship Id="rId446" Type="http://schemas.openxmlformats.org/officeDocument/2006/relationships/customXml" Target="../ink/ink1114.xml"/><Relationship Id="rId653" Type="http://schemas.openxmlformats.org/officeDocument/2006/relationships/image" Target="../media/image1235.png"/><Relationship Id="rId292" Type="http://schemas.openxmlformats.org/officeDocument/2006/relationships/customXml" Target="../ink/ink1037.xml"/><Relationship Id="rId306" Type="http://schemas.openxmlformats.org/officeDocument/2006/relationships/customXml" Target="../ink/ink1044.xml"/><Relationship Id="rId87" Type="http://schemas.openxmlformats.org/officeDocument/2006/relationships/image" Target="../media/image952.png"/><Relationship Id="rId513" Type="http://schemas.openxmlformats.org/officeDocument/2006/relationships/image" Target="../media/image1165.png"/><Relationship Id="rId597" Type="http://schemas.openxmlformats.org/officeDocument/2006/relationships/image" Target="../media/image1207.png"/><Relationship Id="rId152" Type="http://schemas.openxmlformats.org/officeDocument/2006/relationships/customXml" Target="../ink/ink967.xml"/><Relationship Id="rId457" Type="http://schemas.openxmlformats.org/officeDocument/2006/relationships/image" Target="../media/image1137.png"/><Relationship Id="rId664" Type="http://schemas.openxmlformats.org/officeDocument/2006/relationships/customXml" Target="../ink/ink1223.xml"/><Relationship Id="rId14" Type="http://schemas.openxmlformats.org/officeDocument/2006/relationships/customXml" Target="../ink/ink898.xml"/><Relationship Id="rId317" Type="http://schemas.openxmlformats.org/officeDocument/2006/relationships/image" Target="../media/image1067.png"/><Relationship Id="rId524" Type="http://schemas.openxmlformats.org/officeDocument/2006/relationships/customXml" Target="../ink/ink1153.xml"/><Relationship Id="rId98" Type="http://schemas.openxmlformats.org/officeDocument/2006/relationships/customXml" Target="../ink/ink940.xml"/><Relationship Id="rId163" Type="http://schemas.openxmlformats.org/officeDocument/2006/relationships/image" Target="../media/image990.png"/><Relationship Id="rId370" Type="http://schemas.openxmlformats.org/officeDocument/2006/relationships/customXml" Target="../ink/ink1076.xml"/><Relationship Id="rId230" Type="http://schemas.openxmlformats.org/officeDocument/2006/relationships/customXml" Target="../ink/ink1006.xml"/><Relationship Id="rId468" Type="http://schemas.openxmlformats.org/officeDocument/2006/relationships/customXml" Target="../ink/ink1125.xml"/><Relationship Id="rId675" Type="http://schemas.openxmlformats.org/officeDocument/2006/relationships/image" Target="../media/image1246.png"/><Relationship Id="rId25" Type="http://schemas.openxmlformats.org/officeDocument/2006/relationships/image" Target="../media/image921.png"/><Relationship Id="rId328" Type="http://schemas.openxmlformats.org/officeDocument/2006/relationships/customXml" Target="../ink/ink1055.xml"/><Relationship Id="rId535" Type="http://schemas.openxmlformats.org/officeDocument/2006/relationships/image" Target="../media/image1176.png"/><Relationship Id="rId174" Type="http://schemas.openxmlformats.org/officeDocument/2006/relationships/customXml" Target="../ink/ink978.xml"/><Relationship Id="rId381" Type="http://schemas.openxmlformats.org/officeDocument/2006/relationships/image" Target="../media/image1099.png"/><Relationship Id="rId602" Type="http://schemas.openxmlformats.org/officeDocument/2006/relationships/customXml" Target="../ink/ink1192.xml"/><Relationship Id="rId241" Type="http://schemas.openxmlformats.org/officeDocument/2006/relationships/image" Target="../media/image1029.png"/><Relationship Id="rId479" Type="http://schemas.openxmlformats.org/officeDocument/2006/relationships/image" Target="../media/image1148.png"/><Relationship Id="rId686" Type="http://schemas.openxmlformats.org/officeDocument/2006/relationships/customXml" Target="../ink/ink1234.xml"/><Relationship Id="rId36" Type="http://schemas.openxmlformats.org/officeDocument/2006/relationships/customXml" Target="../ink/ink909.xml"/><Relationship Id="rId339" Type="http://schemas.openxmlformats.org/officeDocument/2006/relationships/image" Target="../media/image1078.png"/><Relationship Id="rId546" Type="http://schemas.openxmlformats.org/officeDocument/2006/relationships/customXml" Target="../ink/ink1164.xml"/><Relationship Id="rId101" Type="http://schemas.openxmlformats.org/officeDocument/2006/relationships/image" Target="../media/image959.png"/><Relationship Id="rId185" Type="http://schemas.openxmlformats.org/officeDocument/2006/relationships/image" Target="../media/image1001.png"/><Relationship Id="rId406" Type="http://schemas.openxmlformats.org/officeDocument/2006/relationships/customXml" Target="../ink/ink1094.xml"/><Relationship Id="rId392" Type="http://schemas.openxmlformats.org/officeDocument/2006/relationships/customXml" Target="../ink/ink1087.xml"/><Relationship Id="rId613" Type="http://schemas.openxmlformats.org/officeDocument/2006/relationships/image" Target="../media/image1215.png"/><Relationship Id="rId697" Type="http://schemas.openxmlformats.org/officeDocument/2006/relationships/image" Target="../media/image1257.png"/><Relationship Id="rId252" Type="http://schemas.openxmlformats.org/officeDocument/2006/relationships/customXml" Target="../ink/ink1017.xml"/><Relationship Id="rId47" Type="http://schemas.openxmlformats.org/officeDocument/2006/relationships/image" Target="../media/image932.png"/><Relationship Id="rId112" Type="http://schemas.openxmlformats.org/officeDocument/2006/relationships/customXml" Target="../ink/ink947.xml"/><Relationship Id="rId557" Type="http://schemas.openxmlformats.org/officeDocument/2006/relationships/image" Target="../media/image1187.png"/><Relationship Id="rId196" Type="http://schemas.openxmlformats.org/officeDocument/2006/relationships/customXml" Target="../ink/ink989.xml"/><Relationship Id="rId417" Type="http://schemas.openxmlformats.org/officeDocument/2006/relationships/image" Target="../media/image1117.png"/><Relationship Id="rId624" Type="http://schemas.openxmlformats.org/officeDocument/2006/relationships/customXml" Target="../ink/ink1203.xml"/><Relationship Id="rId263" Type="http://schemas.openxmlformats.org/officeDocument/2006/relationships/image" Target="../media/image1040.png"/><Relationship Id="rId470" Type="http://schemas.openxmlformats.org/officeDocument/2006/relationships/customXml" Target="../ink/ink1126.xml"/><Relationship Id="rId58" Type="http://schemas.openxmlformats.org/officeDocument/2006/relationships/customXml" Target="../ink/ink920.xml"/><Relationship Id="rId123" Type="http://schemas.openxmlformats.org/officeDocument/2006/relationships/image" Target="../media/image970.png"/><Relationship Id="rId330" Type="http://schemas.openxmlformats.org/officeDocument/2006/relationships/customXml" Target="../ink/ink1056.xml"/><Relationship Id="rId568" Type="http://schemas.openxmlformats.org/officeDocument/2006/relationships/customXml" Target="../ink/ink1175.xml"/><Relationship Id="rId428" Type="http://schemas.openxmlformats.org/officeDocument/2006/relationships/customXml" Target="../ink/ink1105.xml"/><Relationship Id="rId635" Type="http://schemas.openxmlformats.org/officeDocument/2006/relationships/image" Target="../media/image1226.png"/><Relationship Id="rId274" Type="http://schemas.openxmlformats.org/officeDocument/2006/relationships/customXml" Target="../ink/ink1028.xml"/><Relationship Id="rId481" Type="http://schemas.openxmlformats.org/officeDocument/2006/relationships/image" Target="../media/image1149.png"/><Relationship Id="rId702" Type="http://schemas.openxmlformats.org/officeDocument/2006/relationships/customXml" Target="../ink/ink1242.xml"/><Relationship Id="rId69" Type="http://schemas.openxmlformats.org/officeDocument/2006/relationships/image" Target="../media/image943.png"/><Relationship Id="rId134" Type="http://schemas.openxmlformats.org/officeDocument/2006/relationships/customXml" Target="../ink/ink958.xml"/><Relationship Id="rId579" Type="http://schemas.openxmlformats.org/officeDocument/2006/relationships/image" Target="../media/image1198.png"/><Relationship Id="rId341" Type="http://schemas.openxmlformats.org/officeDocument/2006/relationships/image" Target="../media/image1079.png"/><Relationship Id="rId439" Type="http://schemas.openxmlformats.org/officeDocument/2006/relationships/image" Target="../media/image1128.png"/><Relationship Id="rId646" Type="http://schemas.openxmlformats.org/officeDocument/2006/relationships/customXml" Target="../ink/ink1214.xml"/><Relationship Id="rId201" Type="http://schemas.openxmlformats.org/officeDocument/2006/relationships/image" Target="../media/image1009.png"/><Relationship Id="rId285" Type="http://schemas.openxmlformats.org/officeDocument/2006/relationships/image" Target="../media/image1051.png"/><Relationship Id="rId506" Type="http://schemas.openxmlformats.org/officeDocument/2006/relationships/customXml" Target="../ink/ink1144.xml"/><Relationship Id="rId492" Type="http://schemas.openxmlformats.org/officeDocument/2006/relationships/customXml" Target="../ink/ink1137.xml"/><Relationship Id="rId713" Type="http://schemas.openxmlformats.org/officeDocument/2006/relationships/image" Target="../media/image1265.png"/><Relationship Id="rId145" Type="http://schemas.openxmlformats.org/officeDocument/2006/relationships/image" Target="../media/image981.png"/><Relationship Id="rId352" Type="http://schemas.openxmlformats.org/officeDocument/2006/relationships/customXml" Target="../ink/ink1067.xml"/><Relationship Id="rId212" Type="http://schemas.openxmlformats.org/officeDocument/2006/relationships/customXml" Target="../ink/ink997.xml"/><Relationship Id="rId657" Type="http://schemas.openxmlformats.org/officeDocument/2006/relationships/image" Target="../media/image1237.png"/><Relationship Id="rId296" Type="http://schemas.openxmlformats.org/officeDocument/2006/relationships/customXml" Target="../ink/ink1039.xml"/><Relationship Id="rId517" Type="http://schemas.openxmlformats.org/officeDocument/2006/relationships/image" Target="../media/image1167.png"/><Relationship Id="rId60" Type="http://schemas.openxmlformats.org/officeDocument/2006/relationships/customXml" Target="../ink/ink921.xml"/><Relationship Id="rId156" Type="http://schemas.openxmlformats.org/officeDocument/2006/relationships/customXml" Target="../ink/ink969.xml"/><Relationship Id="rId363" Type="http://schemas.openxmlformats.org/officeDocument/2006/relationships/image" Target="../media/image1090.png"/><Relationship Id="rId570" Type="http://schemas.openxmlformats.org/officeDocument/2006/relationships/customXml" Target="../ink/ink1176.xml"/><Relationship Id="rId223" Type="http://schemas.openxmlformats.org/officeDocument/2006/relationships/image" Target="../media/image1020.png"/><Relationship Id="rId430" Type="http://schemas.openxmlformats.org/officeDocument/2006/relationships/customXml" Target="../ink/ink1106.xml"/><Relationship Id="rId668" Type="http://schemas.openxmlformats.org/officeDocument/2006/relationships/customXml" Target="../ink/ink1225.xml"/><Relationship Id="rId18" Type="http://schemas.openxmlformats.org/officeDocument/2006/relationships/customXml" Target="../ink/ink900.xml"/><Relationship Id="rId528" Type="http://schemas.openxmlformats.org/officeDocument/2006/relationships/customXml" Target="../ink/ink1155.xml"/><Relationship Id="rId167" Type="http://schemas.openxmlformats.org/officeDocument/2006/relationships/image" Target="../media/image992.png"/><Relationship Id="rId374" Type="http://schemas.openxmlformats.org/officeDocument/2006/relationships/customXml" Target="../ink/ink1078.xml"/><Relationship Id="rId581" Type="http://schemas.openxmlformats.org/officeDocument/2006/relationships/image" Target="../media/image1199.png"/><Relationship Id="rId71" Type="http://schemas.openxmlformats.org/officeDocument/2006/relationships/image" Target="../media/image944.png"/><Relationship Id="rId234" Type="http://schemas.openxmlformats.org/officeDocument/2006/relationships/customXml" Target="../ink/ink1008.xml"/><Relationship Id="rId679" Type="http://schemas.openxmlformats.org/officeDocument/2006/relationships/image" Target="../media/image1248.png"/><Relationship Id="rId2" Type="http://schemas.openxmlformats.org/officeDocument/2006/relationships/customXml" Target="../ink/ink892.xml"/><Relationship Id="rId29" Type="http://schemas.openxmlformats.org/officeDocument/2006/relationships/image" Target="../media/image923.png"/><Relationship Id="rId441" Type="http://schemas.openxmlformats.org/officeDocument/2006/relationships/image" Target="../media/image1129.png"/><Relationship Id="rId539" Type="http://schemas.openxmlformats.org/officeDocument/2006/relationships/image" Target="../media/image1178.png"/><Relationship Id="rId40" Type="http://schemas.openxmlformats.org/officeDocument/2006/relationships/customXml" Target="../ink/ink911.xml"/><Relationship Id="rId136" Type="http://schemas.openxmlformats.org/officeDocument/2006/relationships/customXml" Target="../ink/ink959.xml"/><Relationship Id="rId178" Type="http://schemas.openxmlformats.org/officeDocument/2006/relationships/customXml" Target="../ink/ink980.xml"/><Relationship Id="rId301" Type="http://schemas.openxmlformats.org/officeDocument/2006/relationships/image" Target="../media/image1059.png"/><Relationship Id="rId343" Type="http://schemas.openxmlformats.org/officeDocument/2006/relationships/image" Target="../media/image1080.png"/><Relationship Id="rId550" Type="http://schemas.openxmlformats.org/officeDocument/2006/relationships/customXml" Target="../ink/ink1166.xml"/><Relationship Id="rId82" Type="http://schemas.openxmlformats.org/officeDocument/2006/relationships/customXml" Target="../ink/ink932.xml"/><Relationship Id="rId203" Type="http://schemas.openxmlformats.org/officeDocument/2006/relationships/image" Target="../media/image1010.png"/><Relationship Id="rId385" Type="http://schemas.openxmlformats.org/officeDocument/2006/relationships/image" Target="../media/image1101.png"/><Relationship Id="rId592" Type="http://schemas.openxmlformats.org/officeDocument/2006/relationships/customXml" Target="../ink/ink1187.xml"/><Relationship Id="rId606" Type="http://schemas.openxmlformats.org/officeDocument/2006/relationships/customXml" Target="../ink/ink1194.xml"/><Relationship Id="rId648" Type="http://schemas.openxmlformats.org/officeDocument/2006/relationships/customXml" Target="../ink/ink1215.xml"/><Relationship Id="rId245" Type="http://schemas.openxmlformats.org/officeDocument/2006/relationships/image" Target="../media/image1031.png"/><Relationship Id="rId287" Type="http://schemas.openxmlformats.org/officeDocument/2006/relationships/image" Target="../media/image1052.png"/><Relationship Id="rId410" Type="http://schemas.openxmlformats.org/officeDocument/2006/relationships/customXml" Target="../ink/ink1096.xml"/><Relationship Id="rId452" Type="http://schemas.openxmlformats.org/officeDocument/2006/relationships/customXml" Target="../ink/ink1117.xml"/><Relationship Id="rId494" Type="http://schemas.openxmlformats.org/officeDocument/2006/relationships/customXml" Target="../ink/ink1138.xml"/><Relationship Id="rId508" Type="http://schemas.openxmlformats.org/officeDocument/2006/relationships/customXml" Target="../ink/ink1145.xml"/><Relationship Id="rId715" Type="http://schemas.openxmlformats.org/officeDocument/2006/relationships/image" Target="../media/image1266.png"/><Relationship Id="rId105" Type="http://schemas.openxmlformats.org/officeDocument/2006/relationships/image" Target="../media/image961.png"/><Relationship Id="rId147" Type="http://schemas.openxmlformats.org/officeDocument/2006/relationships/image" Target="../media/image982.png"/><Relationship Id="rId312" Type="http://schemas.openxmlformats.org/officeDocument/2006/relationships/customXml" Target="../ink/ink1047.xml"/><Relationship Id="rId354" Type="http://schemas.openxmlformats.org/officeDocument/2006/relationships/customXml" Target="../ink/ink1068.xml"/><Relationship Id="rId51" Type="http://schemas.openxmlformats.org/officeDocument/2006/relationships/image" Target="../media/image934.png"/><Relationship Id="rId93" Type="http://schemas.openxmlformats.org/officeDocument/2006/relationships/image" Target="../media/image955.png"/><Relationship Id="rId189" Type="http://schemas.openxmlformats.org/officeDocument/2006/relationships/image" Target="../media/image1003.png"/><Relationship Id="rId396" Type="http://schemas.openxmlformats.org/officeDocument/2006/relationships/customXml" Target="../ink/ink1089.xml"/><Relationship Id="rId561" Type="http://schemas.openxmlformats.org/officeDocument/2006/relationships/image" Target="../media/image1189.png"/><Relationship Id="rId617" Type="http://schemas.openxmlformats.org/officeDocument/2006/relationships/image" Target="../media/image1217.png"/><Relationship Id="rId659" Type="http://schemas.openxmlformats.org/officeDocument/2006/relationships/image" Target="../media/image1238.png"/><Relationship Id="rId214" Type="http://schemas.openxmlformats.org/officeDocument/2006/relationships/customXml" Target="../ink/ink998.xml"/><Relationship Id="rId256" Type="http://schemas.openxmlformats.org/officeDocument/2006/relationships/customXml" Target="../ink/ink1019.xml"/><Relationship Id="rId298" Type="http://schemas.openxmlformats.org/officeDocument/2006/relationships/customXml" Target="../ink/ink1040.xml"/><Relationship Id="rId421" Type="http://schemas.openxmlformats.org/officeDocument/2006/relationships/image" Target="../media/image1119.png"/><Relationship Id="rId463" Type="http://schemas.openxmlformats.org/officeDocument/2006/relationships/image" Target="../media/image1140.png"/><Relationship Id="rId519" Type="http://schemas.openxmlformats.org/officeDocument/2006/relationships/image" Target="../media/image1168.png"/><Relationship Id="rId670" Type="http://schemas.openxmlformats.org/officeDocument/2006/relationships/customXml" Target="../ink/ink1226.xml"/><Relationship Id="rId116" Type="http://schemas.openxmlformats.org/officeDocument/2006/relationships/customXml" Target="../ink/ink949.xml"/><Relationship Id="rId158" Type="http://schemas.openxmlformats.org/officeDocument/2006/relationships/customXml" Target="../ink/ink970.xml"/><Relationship Id="rId323" Type="http://schemas.openxmlformats.org/officeDocument/2006/relationships/image" Target="../media/image1070.png"/><Relationship Id="rId530" Type="http://schemas.openxmlformats.org/officeDocument/2006/relationships/customXml" Target="../ink/ink1156.xml"/><Relationship Id="rId20" Type="http://schemas.openxmlformats.org/officeDocument/2006/relationships/customXml" Target="../ink/ink901.xml"/><Relationship Id="rId62" Type="http://schemas.openxmlformats.org/officeDocument/2006/relationships/customXml" Target="../ink/ink922.xml"/><Relationship Id="rId365" Type="http://schemas.openxmlformats.org/officeDocument/2006/relationships/image" Target="../media/image1091.png"/><Relationship Id="rId572" Type="http://schemas.openxmlformats.org/officeDocument/2006/relationships/customXml" Target="../ink/ink1177.xml"/><Relationship Id="rId628" Type="http://schemas.openxmlformats.org/officeDocument/2006/relationships/customXml" Target="../ink/ink1205.xml"/><Relationship Id="rId225" Type="http://schemas.openxmlformats.org/officeDocument/2006/relationships/image" Target="../media/image1021.png"/><Relationship Id="rId267" Type="http://schemas.openxmlformats.org/officeDocument/2006/relationships/image" Target="../media/image1042.png"/><Relationship Id="rId432" Type="http://schemas.openxmlformats.org/officeDocument/2006/relationships/customXml" Target="../ink/ink1107.xml"/><Relationship Id="rId474" Type="http://schemas.openxmlformats.org/officeDocument/2006/relationships/customXml" Target="../ink/ink1128.xml"/><Relationship Id="rId127" Type="http://schemas.openxmlformats.org/officeDocument/2006/relationships/image" Target="../media/image972.png"/><Relationship Id="rId681" Type="http://schemas.openxmlformats.org/officeDocument/2006/relationships/image" Target="../media/image1249.png"/><Relationship Id="rId31" Type="http://schemas.openxmlformats.org/officeDocument/2006/relationships/image" Target="../media/image924.png"/><Relationship Id="rId73" Type="http://schemas.openxmlformats.org/officeDocument/2006/relationships/image" Target="../media/image945.png"/><Relationship Id="rId169" Type="http://schemas.openxmlformats.org/officeDocument/2006/relationships/image" Target="../media/image993.png"/><Relationship Id="rId334" Type="http://schemas.openxmlformats.org/officeDocument/2006/relationships/customXml" Target="../ink/ink1058.xml"/><Relationship Id="rId376" Type="http://schemas.openxmlformats.org/officeDocument/2006/relationships/customXml" Target="../ink/ink1079.xml"/><Relationship Id="rId541" Type="http://schemas.openxmlformats.org/officeDocument/2006/relationships/image" Target="../media/image1179.png"/><Relationship Id="rId583" Type="http://schemas.openxmlformats.org/officeDocument/2006/relationships/image" Target="../media/image1200.png"/><Relationship Id="rId639" Type="http://schemas.openxmlformats.org/officeDocument/2006/relationships/image" Target="../media/image1228.png"/><Relationship Id="rId4" Type="http://schemas.openxmlformats.org/officeDocument/2006/relationships/customXml" Target="../ink/ink893.xml"/><Relationship Id="rId180" Type="http://schemas.openxmlformats.org/officeDocument/2006/relationships/customXml" Target="../ink/ink981.xml"/><Relationship Id="rId236" Type="http://schemas.openxmlformats.org/officeDocument/2006/relationships/customXml" Target="../ink/ink1009.xml"/><Relationship Id="rId278" Type="http://schemas.openxmlformats.org/officeDocument/2006/relationships/customXml" Target="../ink/ink1030.xml"/><Relationship Id="rId401" Type="http://schemas.openxmlformats.org/officeDocument/2006/relationships/image" Target="../media/image1109.png"/><Relationship Id="rId443" Type="http://schemas.openxmlformats.org/officeDocument/2006/relationships/image" Target="../media/image1130.png"/><Relationship Id="rId650" Type="http://schemas.openxmlformats.org/officeDocument/2006/relationships/customXml" Target="../ink/ink1216.xml"/><Relationship Id="rId303" Type="http://schemas.openxmlformats.org/officeDocument/2006/relationships/image" Target="../media/image1060.png"/><Relationship Id="rId485" Type="http://schemas.openxmlformats.org/officeDocument/2006/relationships/image" Target="../media/image1151.png"/><Relationship Id="rId692" Type="http://schemas.openxmlformats.org/officeDocument/2006/relationships/customXml" Target="../ink/ink1237.xml"/><Relationship Id="rId706" Type="http://schemas.openxmlformats.org/officeDocument/2006/relationships/customXml" Target="../ink/ink1244.xml"/><Relationship Id="rId42" Type="http://schemas.openxmlformats.org/officeDocument/2006/relationships/customXml" Target="../ink/ink912.xml"/><Relationship Id="rId84" Type="http://schemas.openxmlformats.org/officeDocument/2006/relationships/customXml" Target="../ink/ink933.xml"/><Relationship Id="rId138" Type="http://schemas.openxmlformats.org/officeDocument/2006/relationships/customXml" Target="../ink/ink960.xml"/><Relationship Id="rId345" Type="http://schemas.openxmlformats.org/officeDocument/2006/relationships/image" Target="../media/image1081.png"/><Relationship Id="rId387" Type="http://schemas.openxmlformats.org/officeDocument/2006/relationships/image" Target="../media/image1102.png"/><Relationship Id="rId510" Type="http://schemas.openxmlformats.org/officeDocument/2006/relationships/customXml" Target="../ink/ink1146.xml"/><Relationship Id="rId552" Type="http://schemas.openxmlformats.org/officeDocument/2006/relationships/customXml" Target="../ink/ink1167.xml"/><Relationship Id="rId594" Type="http://schemas.openxmlformats.org/officeDocument/2006/relationships/customXml" Target="../ink/ink1188.xml"/><Relationship Id="rId608" Type="http://schemas.openxmlformats.org/officeDocument/2006/relationships/customXml" Target="../ink/ink1195.xml"/><Relationship Id="rId191" Type="http://schemas.openxmlformats.org/officeDocument/2006/relationships/image" Target="../media/image1004.png"/><Relationship Id="rId205" Type="http://schemas.openxmlformats.org/officeDocument/2006/relationships/image" Target="../media/image1011.png"/><Relationship Id="rId247" Type="http://schemas.openxmlformats.org/officeDocument/2006/relationships/image" Target="../media/image1032.png"/><Relationship Id="rId412" Type="http://schemas.openxmlformats.org/officeDocument/2006/relationships/customXml" Target="../ink/ink1097.xml"/><Relationship Id="rId107" Type="http://schemas.openxmlformats.org/officeDocument/2006/relationships/image" Target="../media/image962.png"/><Relationship Id="rId289" Type="http://schemas.openxmlformats.org/officeDocument/2006/relationships/image" Target="../media/image1053.png"/><Relationship Id="rId454" Type="http://schemas.openxmlformats.org/officeDocument/2006/relationships/customXml" Target="../ink/ink1118.xml"/><Relationship Id="rId496" Type="http://schemas.openxmlformats.org/officeDocument/2006/relationships/customXml" Target="../ink/ink1139.xml"/><Relationship Id="rId661" Type="http://schemas.openxmlformats.org/officeDocument/2006/relationships/image" Target="../media/image1239.png"/><Relationship Id="rId717" Type="http://schemas.openxmlformats.org/officeDocument/2006/relationships/image" Target="../media/image1267.png"/><Relationship Id="rId11" Type="http://schemas.openxmlformats.org/officeDocument/2006/relationships/image" Target="../media/image914.png"/><Relationship Id="rId53" Type="http://schemas.openxmlformats.org/officeDocument/2006/relationships/image" Target="../media/image935.png"/><Relationship Id="rId149" Type="http://schemas.openxmlformats.org/officeDocument/2006/relationships/image" Target="../media/image983.png"/><Relationship Id="rId314" Type="http://schemas.openxmlformats.org/officeDocument/2006/relationships/customXml" Target="../ink/ink1048.xml"/><Relationship Id="rId356" Type="http://schemas.openxmlformats.org/officeDocument/2006/relationships/customXml" Target="../ink/ink1069.xml"/><Relationship Id="rId398" Type="http://schemas.openxmlformats.org/officeDocument/2006/relationships/customXml" Target="../ink/ink1090.xml"/><Relationship Id="rId521" Type="http://schemas.openxmlformats.org/officeDocument/2006/relationships/image" Target="../media/image1169.png"/><Relationship Id="rId563" Type="http://schemas.openxmlformats.org/officeDocument/2006/relationships/image" Target="../media/image1190.png"/><Relationship Id="rId619" Type="http://schemas.openxmlformats.org/officeDocument/2006/relationships/image" Target="../media/image1218.png"/><Relationship Id="rId95" Type="http://schemas.openxmlformats.org/officeDocument/2006/relationships/image" Target="../media/image956.png"/><Relationship Id="rId160" Type="http://schemas.openxmlformats.org/officeDocument/2006/relationships/customXml" Target="../ink/ink971.xml"/><Relationship Id="rId216" Type="http://schemas.openxmlformats.org/officeDocument/2006/relationships/customXml" Target="../ink/ink999.xml"/><Relationship Id="rId423" Type="http://schemas.openxmlformats.org/officeDocument/2006/relationships/image" Target="../media/image1120.png"/><Relationship Id="rId258" Type="http://schemas.openxmlformats.org/officeDocument/2006/relationships/customXml" Target="../ink/ink1020.xml"/><Relationship Id="rId465" Type="http://schemas.openxmlformats.org/officeDocument/2006/relationships/image" Target="../media/image1141.png"/><Relationship Id="rId630" Type="http://schemas.openxmlformats.org/officeDocument/2006/relationships/customXml" Target="../ink/ink1206.xml"/><Relationship Id="rId672" Type="http://schemas.openxmlformats.org/officeDocument/2006/relationships/customXml" Target="../ink/ink1227.xml"/><Relationship Id="rId22" Type="http://schemas.openxmlformats.org/officeDocument/2006/relationships/customXml" Target="../ink/ink902.xml"/><Relationship Id="rId64" Type="http://schemas.openxmlformats.org/officeDocument/2006/relationships/customXml" Target="../ink/ink923.xml"/><Relationship Id="rId118" Type="http://schemas.openxmlformats.org/officeDocument/2006/relationships/customXml" Target="../ink/ink950.xml"/><Relationship Id="rId325" Type="http://schemas.openxmlformats.org/officeDocument/2006/relationships/image" Target="../media/image1071.png"/><Relationship Id="rId367" Type="http://schemas.openxmlformats.org/officeDocument/2006/relationships/image" Target="../media/image1092.png"/><Relationship Id="rId532" Type="http://schemas.openxmlformats.org/officeDocument/2006/relationships/customXml" Target="../ink/ink1157.xml"/><Relationship Id="rId574" Type="http://schemas.openxmlformats.org/officeDocument/2006/relationships/customXml" Target="../ink/ink1178.xml"/><Relationship Id="rId171" Type="http://schemas.openxmlformats.org/officeDocument/2006/relationships/image" Target="../media/image994.png"/><Relationship Id="rId227" Type="http://schemas.openxmlformats.org/officeDocument/2006/relationships/image" Target="../media/image1022.png"/><Relationship Id="rId269" Type="http://schemas.openxmlformats.org/officeDocument/2006/relationships/image" Target="../media/image1043.png"/><Relationship Id="rId434" Type="http://schemas.openxmlformats.org/officeDocument/2006/relationships/customXml" Target="../ink/ink1108.xml"/><Relationship Id="rId476" Type="http://schemas.openxmlformats.org/officeDocument/2006/relationships/customXml" Target="../ink/ink1129.xml"/><Relationship Id="rId641" Type="http://schemas.openxmlformats.org/officeDocument/2006/relationships/image" Target="../media/image1229.png"/><Relationship Id="rId683" Type="http://schemas.openxmlformats.org/officeDocument/2006/relationships/image" Target="../media/image1250.png"/><Relationship Id="rId33" Type="http://schemas.openxmlformats.org/officeDocument/2006/relationships/image" Target="../media/image925.png"/><Relationship Id="rId129" Type="http://schemas.openxmlformats.org/officeDocument/2006/relationships/image" Target="../media/image973.png"/><Relationship Id="rId280" Type="http://schemas.openxmlformats.org/officeDocument/2006/relationships/customXml" Target="../ink/ink1031.xml"/><Relationship Id="rId336" Type="http://schemas.openxmlformats.org/officeDocument/2006/relationships/customXml" Target="../ink/ink1059.xml"/><Relationship Id="rId501" Type="http://schemas.openxmlformats.org/officeDocument/2006/relationships/image" Target="../media/image1159.png"/><Relationship Id="rId543" Type="http://schemas.openxmlformats.org/officeDocument/2006/relationships/image" Target="../media/image1180.png"/><Relationship Id="rId75" Type="http://schemas.openxmlformats.org/officeDocument/2006/relationships/image" Target="../media/image946.png"/><Relationship Id="rId140" Type="http://schemas.openxmlformats.org/officeDocument/2006/relationships/customXml" Target="../ink/ink961.xml"/><Relationship Id="rId182" Type="http://schemas.openxmlformats.org/officeDocument/2006/relationships/customXml" Target="../ink/ink982.xml"/><Relationship Id="rId378" Type="http://schemas.openxmlformats.org/officeDocument/2006/relationships/customXml" Target="../ink/ink1080.xml"/><Relationship Id="rId403" Type="http://schemas.openxmlformats.org/officeDocument/2006/relationships/image" Target="../media/image1110.png"/><Relationship Id="rId585" Type="http://schemas.openxmlformats.org/officeDocument/2006/relationships/image" Target="../media/image1201.png"/><Relationship Id="rId6" Type="http://schemas.openxmlformats.org/officeDocument/2006/relationships/customXml" Target="../ink/ink894.xml"/><Relationship Id="rId238" Type="http://schemas.openxmlformats.org/officeDocument/2006/relationships/customXml" Target="../ink/ink1010.xml"/><Relationship Id="rId445" Type="http://schemas.openxmlformats.org/officeDocument/2006/relationships/image" Target="../media/image1131.png"/><Relationship Id="rId487" Type="http://schemas.openxmlformats.org/officeDocument/2006/relationships/image" Target="../media/image1152.png"/><Relationship Id="rId610" Type="http://schemas.openxmlformats.org/officeDocument/2006/relationships/customXml" Target="../ink/ink1196.xml"/><Relationship Id="rId652" Type="http://schemas.openxmlformats.org/officeDocument/2006/relationships/customXml" Target="../ink/ink1217.xml"/><Relationship Id="rId694" Type="http://schemas.openxmlformats.org/officeDocument/2006/relationships/customXml" Target="../ink/ink1238.xml"/><Relationship Id="rId708" Type="http://schemas.openxmlformats.org/officeDocument/2006/relationships/customXml" Target="../ink/ink1245.xml"/><Relationship Id="rId291" Type="http://schemas.openxmlformats.org/officeDocument/2006/relationships/image" Target="../media/image1054.png"/><Relationship Id="rId305" Type="http://schemas.openxmlformats.org/officeDocument/2006/relationships/image" Target="../media/image1061.png"/><Relationship Id="rId347" Type="http://schemas.openxmlformats.org/officeDocument/2006/relationships/image" Target="../media/image1082.png"/><Relationship Id="rId512" Type="http://schemas.openxmlformats.org/officeDocument/2006/relationships/customXml" Target="../ink/ink1147.xml"/><Relationship Id="rId44" Type="http://schemas.openxmlformats.org/officeDocument/2006/relationships/customXml" Target="../ink/ink913.xml"/><Relationship Id="rId86" Type="http://schemas.openxmlformats.org/officeDocument/2006/relationships/customXml" Target="../ink/ink934.xml"/><Relationship Id="rId151" Type="http://schemas.openxmlformats.org/officeDocument/2006/relationships/image" Target="../media/image984.png"/><Relationship Id="rId389" Type="http://schemas.openxmlformats.org/officeDocument/2006/relationships/image" Target="../media/image1103.png"/><Relationship Id="rId554" Type="http://schemas.openxmlformats.org/officeDocument/2006/relationships/customXml" Target="../ink/ink1168.xml"/><Relationship Id="rId596" Type="http://schemas.openxmlformats.org/officeDocument/2006/relationships/customXml" Target="../ink/ink1189.xml"/><Relationship Id="rId193" Type="http://schemas.openxmlformats.org/officeDocument/2006/relationships/image" Target="../media/image1005.png"/><Relationship Id="rId207" Type="http://schemas.openxmlformats.org/officeDocument/2006/relationships/image" Target="../media/image1012.png"/><Relationship Id="rId249" Type="http://schemas.openxmlformats.org/officeDocument/2006/relationships/image" Target="../media/image1033.png"/><Relationship Id="rId414" Type="http://schemas.openxmlformats.org/officeDocument/2006/relationships/customXml" Target="../ink/ink1098.xml"/><Relationship Id="rId456" Type="http://schemas.openxmlformats.org/officeDocument/2006/relationships/customXml" Target="../ink/ink1119.xml"/><Relationship Id="rId498" Type="http://schemas.openxmlformats.org/officeDocument/2006/relationships/customXml" Target="../ink/ink1140.xml"/><Relationship Id="rId621" Type="http://schemas.openxmlformats.org/officeDocument/2006/relationships/image" Target="../media/image1219.png"/><Relationship Id="rId663" Type="http://schemas.openxmlformats.org/officeDocument/2006/relationships/image" Target="../media/image1240.png"/><Relationship Id="rId13" Type="http://schemas.openxmlformats.org/officeDocument/2006/relationships/image" Target="../media/image915.png"/><Relationship Id="rId109" Type="http://schemas.openxmlformats.org/officeDocument/2006/relationships/image" Target="../media/image963.png"/><Relationship Id="rId260" Type="http://schemas.openxmlformats.org/officeDocument/2006/relationships/customXml" Target="../ink/ink1021.xml"/><Relationship Id="rId316" Type="http://schemas.openxmlformats.org/officeDocument/2006/relationships/customXml" Target="../ink/ink1049.xml"/><Relationship Id="rId523" Type="http://schemas.openxmlformats.org/officeDocument/2006/relationships/image" Target="../media/image1170.png"/><Relationship Id="rId55" Type="http://schemas.openxmlformats.org/officeDocument/2006/relationships/image" Target="../media/image936.png"/><Relationship Id="rId97" Type="http://schemas.openxmlformats.org/officeDocument/2006/relationships/image" Target="../media/image957.png"/><Relationship Id="rId120" Type="http://schemas.openxmlformats.org/officeDocument/2006/relationships/customXml" Target="../ink/ink951.xml"/><Relationship Id="rId358" Type="http://schemas.openxmlformats.org/officeDocument/2006/relationships/customXml" Target="../ink/ink1070.xml"/><Relationship Id="rId565" Type="http://schemas.openxmlformats.org/officeDocument/2006/relationships/image" Target="../media/image1191.png"/><Relationship Id="rId162" Type="http://schemas.openxmlformats.org/officeDocument/2006/relationships/customXml" Target="../ink/ink972.xml"/><Relationship Id="rId218" Type="http://schemas.openxmlformats.org/officeDocument/2006/relationships/customXml" Target="../ink/ink1000.xml"/><Relationship Id="rId425" Type="http://schemas.openxmlformats.org/officeDocument/2006/relationships/image" Target="../media/image1121.png"/><Relationship Id="rId467" Type="http://schemas.openxmlformats.org/officeDocument/2006/relationships/image" Target="../media/image1142.png"/><Relationship Id="rId632" Type="http://schemas.openxmlformats.org/officeDocument/2006/relationships/customXml" Target="../ink/ink1207.xml"/><Relationship Id="rId271" Type="http://schemas.openxmlformats.org/officeDocument/2006/relationships/image" Target="../media/image1044.png"/><Relationship Id="rId674" Type="http://schemas.openxmlformats.org/officeDocument/2006/relationships/customXml" Target="../ink/ink1228.xml"/><Relationship Id="rId24" Type="http://schemas.openxmlformats.org/officeDocument/2006/relationships/customXml" Target="../ink/ink903.xml"/><Relationship Id="rId66" Type="http://schemas.openxmlformats.org/officeDocument/2006/relationships/customXml" Target="../ink/ink924.xml"/><Relationship Id="rId131" Type="http://schemas.openxmlformats.org/officeDocument/2006/relationships/image" Target="../media/image974.png"/><Relationship Id="rId327" Type="http://schemas.openxmlformats.org/officeDocument/2006/relationships/image" Target="../media/image1072.png"/><Relationship Id="rId369" Type="http://schemas.openxmlformats.org/officeDocument/2006/relationships/image" Target="../media/image1093.png"/><Relationship Id="rId534" Type="http://schemas.openxmlformats.org/officeDocument/2006/relationships/customXml" Target="../ink/ink1158.xml"/><Relationship Id="rId576" Type="http://schemas.openxmlformats.org/officeDocument/2006/relationships/customXml" Target="../ink/ink1179.xml"/><Relationship Id="rId173" Type="http://schemas.openxmlformats.org/officeDocument/2006/relationships/image" Target="../media/image995.png"/><Relationship Id="rId229" Type="http://schemas.openxmlformats.org/officeDocument/2006/relationships/image" Target="../media/image1023.png"/><Relationship Id="rId380" Type="http://schemas.openxmlformats.org/officeDocument/2006/relationships/customXml" Target="../ink/ink1081.xml"/><Relationship Id="rId436" Type="http://schemas.openxmlformats.org/officeDocument/2006/relationships/customXml" Target="../ink/ink1109.xml"/><Relationship Id="rId601" Type="http://schemas.openxmlformats.org/officeDocument/2006/relationships/image" Target="../media/image1209.png"/><Relationship Id="rId643" Type="http://schemas.openxmlformats.org/officeDocument/2006/relationships/image" Target="../media/image1230.png"/><Relationship Id="rId240" Type="http://schemas.openxmlformats.org/officeDocument/2006/relationships/customXml" Target="../ink/ink1011.xml"/><Relationship Id="rId478" Type="http://schemas.openxmlformats.org/officeDocument/2006/relationships/customXml" Target="../ink/ink1130.xml"/><Relationship Id="rId685" Type="http://schemas.openxmlformats.org/officeDocument/2006/relationships/image" Target="../media/image1251.png"/><Relationship Id="rId35" Type="http://schemas.openxmlformats.org/officeDocument/2006/relationships/image" Target="../media/image926.png"/><Relationship Id="rId77" Type="http://schemas.openxmlformats.org/officeDocument/2006/relationships/image" Target="../media/image947.png"/><Relationship Id="rId100" Type="http://schemas.openxmlformats.org/officeDocument/2006/relationships/customXml" Target="../ink/ink941.xml"/><Relationship Id="rId282" Type="http://schemas.openxmlformats.org/officeDocument/2006/relationships/customXml" Target="../ink/ink1032.xml"/><Relationship Id="rId338" Type="http://schemas.openxmlformats.org/officeDocument/2006/relationships/customXml" Target="../ink/ink1060.xml"/><Relationship Id="rId503" Type="http://schemas.openxmlformats.org/officeDocument/2006/relationships/image" Target="../media/image1160.png"/><Relationship Id="rId545" Type="http://schemas.openxmlformats.org/officeDocument/2006/relationships/image" Target="../media/image1181.png"/><Relationship Id="rId587" Type="http://schemas.openxmlformats.org/officeDocument/2006/relationships/image" Target="../media/image1202.png"/><Relationship Id="rId710" Type="http://schemas.openxmlformats.org/officeDocument/2006/relationships/customXml" Target="../ink/ink1246.xml"/><Relationship Id="rId8" Type="http://schemas.openxmlformats.org/officeDocument/2006/relationships/customXml" Target="../ink/ink895.xml"/><Relationship Id="rId142" Type="http://schemas.openxmlformats.org/officeDocument/2006/relationships/customXml" Target="../ink/ink962.xml"/><Relationship Id="rId184" Type="http://schemas.openxmlformats.org/officeDocument/2006/relationships/customXml" Target="../ink/ink983.xml"/><Relationship Id="rId391" Type="http://schemas.openxmlformats.org/officeDocument/2006/relationships/image" Target="../media/image1104.png"/><Relationship Id="rId405" Type="http://schemas.openxmlformats.org/officeDocument/2006/relationships/image" Target="../media/image1111.png"/><Relationship Id="rId447" Type="http://schemas.openxmlformats.org/officeDocument/2006/relationships/image" Target="../media/image1132.png"/><Relationship Id="rId612" Type="http://schemas.openxmlformats.org/officeDocument/2006/relationships/customXml" Target="../ink/ink1197.xml"/><Relationship Id="rId251" Type="http://schemas.openxmlformats.org/officeDocument/2006/relationships/image" Target="../media/image1034.png"/><Relationship Id="rId489" Type="http://schemas.openxmlformats.org/officeDocument/2006/relationships/image" Target="../media/image1153.png"/><Relationship Id="rId654" Type="http://schemas.openxmlformats.org/officeDocument/2006/relationships/customXml" Target="../ink/ink1218.xml"/><Relationship Id="rId696" Type="http://schemas.openxmlformats.org/officeDocument/2006/relationships/customXml" Target="../ink/ink1239.xml"/><Relationship Id="rId46" Type="http://schemas.openxmlformats.org/officeDocument/2006/relationships/customXml" Target="../ink/ink914.xml"/><Relationship Id="rId293" Type="http://schemas.openxmlformats.org/officeDocument/2006/relationships/image" Target="../media/image1055.png"/><Relationship Id="rId307" Type="http://schemas.openxmlformats.org/officeDocument/2006/relationships/image" Target="../media/image1062.png"/><Relationship Id="rId349" Type="http://schemas.openxmlformats.org/officeDocument/2006/relationships/image" Target="../media/image1083.png"/><Relationship Id="rId514" Type="http://schemas.openxmlformats.org/officeDocument/2006/relationships/customXml" Target="../ink/ink1148.xml"/><Relationship Id="rId556" Type="http://schemas.openxmlformats.org/officeDocument/2006/relationships/customXml" Target="../ink/ink1169.xml"/><Relationship Id="rId88" Type="http://schemas.openxmlformats.org/officeDocument/2006/relationships/customXml" Target="../ink/ink935.xml"/><Relationship Id="rId111" Type="http://schemas.openxmlformats.org/officeDocument/2006/relationships/image" Target="../media/image964.png"/><Relationship Id="rId153" Type="http://schemas.openxmlformats.org/officeDocument/2006/relationships/image" Target="../media/image985.png"/><Relationship Id="rId195" Type="http://schemas.openxmlformats.org/officeDocument/2006/relationships/image" Target="../media/image1006.png"/><Relationship Id="rId209" Type="http://schemas.openxmlformats.org/officeDocument/2006/relationships/image" Target="../media/image1013.png"/><Relationship Id="rId360" Type="http://schemas.openxmlformats.org/officeDocument/2006/relationships/customXml" Target="../ink/ink1071.xml"/><Relationship Id="rId416" Type="http://schemas.openxmlformats.org/officeDocument/2006/relationships/customXml" Target="../ink/ink1099.xml"/><Relationship Id="rId598" Type="http://schemas.openxmlformats.org/officeDocument/2006/relationships/customXml" Target="../ink/ink1190.xml"/><Relationship Id="rId220" Type="http://schemas.openxmlformats.org/officeDocument/2006/relationships/customXml" Target="../ink/ink1001.xml"/><Relationship Id="rId458" Type="http://schemas.openxmlformats.org/officeDocument/2006/relationships/customXml" Target="../ink/ink1120.xml"/><Relationship Id="rId623" Type="http://schemas.openxmlformats.org/officeDocument/2006/relationships/image" Target="../media/image1220.png"/><Relationship Id="rId665" Type="http://schemas.openxmlformats.org/officeDocument/2006/relationships/image" Target="../media/image1241.png"/><Relationship Id="rId15" Type="http://schemas.openxmlformats.org/officeDocument/2006/relationships/image" Target="../media/image916.png"/><Relationship Id="rId57" Type="http://schemas.openxmlformats.org/officeDocument/2006/relationships/image" Target="../media/image937.png"/><Relationship Id="rId262" Type="http://schemas.openxmlformats.org/officeDocument/2006/relationships/customXml" Target="../ink/ink1022.xml"/><Relationship Id="rId318" Type="http://schemas.openxmlformats.org/officeDocument/2006/relationships/customXml" Target="../ink/ink1050.xml"/><Relationship Id="rId525" Type="http://schemas.openxmlformats.org/officeDocument/2006/relationships/image" Target="../media/image1171.png"/><Relationship Id="rId567" Type="http://schemas.openxmlformats.org/officeDocument/2006/relationships/image" Target="../media/image1192.png"/><Relationship Id="rId99" Type="http://schemas.openxmlformats.org/officeDocument/2006/relationships/image" Target="../media/image958.png"/><Relationship Id="rId122" Type="http://schemas.openxmlformats.org/officeDocument/2006/relationships/customXml" Target="../ink/ink952.xml"/><Relationship Id="rId164" Type="http://schemas.openxmlformats.org/officeDocument/2006/relationships/customXml" Target="../ink/ink973.xml"/><Relationship Id="rId371" Type="http://schemas.openxmlformats.org/officeDocument/2006/relationships/image" Target="../media/image1094.png"/><Relationship Id="rId427" Type="http://schemas.openxmlformats.org/officeDocument/2006/relationships/image" Target="../media/image1122.png"/><Relationship Id="rId469" Type="http://schemas.openxmlformats.org/officeDocument/2006/relationships/image" Target="../media/image1143.png"/><Relationship Id="rId634" Type="http://schemas.openxmlformats.org/officeDocument/2006/relationships/customXml" Target="../ink/ink1208.xml"/><Relationship Id="rId676" Type="http://schemas.openxmlformats.org/officeDocument/2006/relationships/customXml" Target="../ink/ink1229.xml"/><Relationship Id="rId26" Type="http://schemas.openxmlformats.org/officeDocument/2006/relationships/customXml" Target="../ink/ink904.xml"/><Relationship Id="rId231" Type="http://schemas.openxmlformats.org/officeDocument/2006/relationships/image" Target="../media/image1024.png"/><Relationship Id="rId273" Type="http://schemas.openxmlformats.org/officeDocument/2006/relationships/image" Target="../media/image1045.png"/><Relationship Id="rId329" Type="http://schemas.openxmlformats.org/officeDocument/2006/relationships/image" Target="../media/image1073.png"/><Relationship Id="rId480" Type="http://schemas.openxmlformats.org/officeDocument/2006/relationships/customXml" Target="../ink/ink1131.xml"/><Relationship Id="rId536" Type="http://schemas.openxmlformats.org/officeDocument/2006/relationships/customXml" Target="../ink/ink1159.xml"/><Relationship Id="rId701" Type="http://schemas.openxmlformats.org/officeDocument/2006/relationships/image" Target="../media/image1259.png"/><Relationship Id="rId68" Type="http://schemas.openxmlformats.org/officeDocument/2006/relationships/customXml" Target="../ink/ink925.xml"/><Relationship Id="rId133" Type="http://schemas.openxmlformats.org/officeDocument/2006/relationships/image" Target="../media/image975.png"/><Relationship Id="rId175" Type="http://schemas.openxmlformats.org/officeDocument/2006/relationships/image" Target="../media/image996.png"/><Relationship Id="rId340" Type="http://schemas.openxmlformats.org/officeDocument/2006/relationships/customXml" Target="../ink/ink1061.xml"/><Relationship Id="rId578" Type="http://schemas.openxmlformats.org/officeDocument/2006/relationships/customXml" Target="../ink/ink1180.xml"/><Relationship Id="rId200" Type="http://schemas.openxmlformats.org/officeDocument/2006/relationships/customXml" Target="../ink/ink991.xml"/><Relationship Id="rId382" Type="http://schemas.openxmlformats.org/officeDocument/2006/relationships/customXml" Target="../ink/ink1082.xml"/><Relationship Id="rId438" Type="http://schemas.openxmlformats.org/officeDocument/2006/relationships/customXml" Target="../ink/ink1110.xml"/><Relationship Id="rId603" Type="http://schemas.openxmlformats.org/officeDocument/2006/relationships/image" Target="../media/image1210.png"/><Relationship Id="rId645" Type="http://schemas.openxmlformats.org/officeDocument/2006/relationships/image" Target="../media/image1231.png"/><Relationship Id="rId687" Type="http://schemas.openxmlformats.org/officeDocument/2006/relationships/image" Target="../media/image1252.png"/><Relationship Id="rId242" Type="http://schemas.openxmlformats.org/officeDocument/2006/relationships/customXml" Target="../ink/ink1012.xml"/><Relationship Id="rId284" Type="http://schemas.openxmlformats.org/officeDocument/2006/relationships/customXml" Target="../ink/ink1033.xml"/><Relationship Id="rId491" Type="http://schemas.openxmlformats.org/officeDocument/2006/relationships/image" Target="../media/image1154.png"/><Relationship Id="rId505" Type="http://schemas.openxmlformats.org/officeDocument/2006/relationships/image" Target="../media/image1161.png"/><Relationship Id="rId712" Type="http://schemas.openxmlformats.org/officeDocument/2006/relationships/customXml" Target="../ink/ink1247.xml"/><Relationship Id="rId37" Type="http://schemas.openxmlformats.org/officeDocument/2006/relationships/image" Target="../media/image927.png"/><Relationship Id="rId79" Type="http://schemas.openxmlformats.org/officeDocument/2006/relationships/image" Target="../media/image948.png"/><Relationship Id="rId102" Type="http://schemas.openxmlformats.org/officeDocument/2006/relationships/customXml" Target="../ink/ink942.xml"/><Relationship Id="rId144" Type="http://schemas.openxmlformats.org/officeDocument/2006/relationships/customXml" Target="../ink/ink963.xml"/><Relationship Id="rId547" Type="http://schemas.openxmlformats.org/officeDocument/2006/relationships/image" Target="../media/image1182.png"/><Relationship Id="rId589" Type="http://schemas.openxmlformats.org/officeDocument/2006/relationships/image" Target="../media/image1203.png"/><Relationship Id="rId90" Type="http://schemas.openxmlformats.org/officeDocument/2006/relationships/customXml" Target="../ink/ink936.xml"/><Relationship Id="rId186" Type="http://schemas.openxmlformats.org/officeDocument/2006/relationships/customXml" Target="../ink/ink984.xml"/><Relationship Id="rId351" Type="http://schemas.openxmlformats.org/officeDocument/2006/relationships/image" Target="../media/image1084.png"/><Relationship Id="rId393" Type="http://schemas.openxmlformats.org/officeDocument/2006/relationships/image" Target="../media/image1105.png"/><Relationship Id="rId407" Type="http://schemas.openxmlformats.org/officeDocument/2006/relationships/image" Target="../media/image1112.png"/><Relationship Id="rId449" Type="http://schemas.openxmlformats.org/officeDocument/2006/relationships/image" Target="../media/image1133.png"/><Relationship Id="rId614" Type="http://schemas.openxmlformats.org/officeDocument/2006/relationships/customXml" Target="../ink/ink1198.xml"/><Relationship Id="rId656" Type="http://schemas.openxmlformats.org/officeDocument/2006/relationships/customXml" Target="../ink/ink1219.xml"/><Relationship Id="rId211" Type="http://schemas.openxmlformats.org/officeDocument/2006/relationships/image" Target="../media/image1014.png"/><Relationship Id="rId253" Type="http://schemas.openxmlformats.org/officeDocument/2006/relationships/image" Target="../media/image1035.png"/><Relationship Id="rId295" Type="http://schemas.openxmlformats.org/officeDocument/2006/relationships/image" Target="../media/image1056.png"/><Relationship Id="rId309" Type="http://schemas.openxmlformats.org/officeDocument/2006/relationships/image" Target="../media/image1063.png"/><Relationship Id="rId460" Type="http://schemas.openxmlformats.org/officeDocument/2006/relationships/customXml" Target="../ink/ink1121.xml"/><Relationship Id="rId516" Type="http://schemas.openxmlformats.org/officeDocument/2006/relationships/customXml" Target="../ink/ink1149.xml"/><Relationship Id="rId698" Type="http://schemas.openxmlformats.org/officeDocument/2006/relationships/customXml" Target="../ink/ink1240.xml"/><Relationship Id="rId48" Type="http://schemas.openxmlformats.org/officeDocument/2006/relationships/customXml" Target="../ink/ink915.xml"/><Relationship Id="rId113" Type="http://schemas.openxmlformats.org/officeDocument/2006/relationships/image" Target="../media/image965.png"/><Relationship Id="rId320" Type="http://schemas.openxmlformats.org/officeDocument/2006/relationships/customXml" Target="../ink/ink1051.xml"/><Relationship Id="rId558" Type="http://schemas.openxmlformats.org/officeDocument/2006/relationships/customXml" Target="../ink/ink1170.xml"/><Relationship Id="rId155" Type="http://schemas.openxmlformats.org/officeDocument/2006/relationships/image" Target="../media/image986.png"/><Relationship Id="rId197" Type="http://schemas.openxmlformats.org/officeDocument/2006/relationships/image" Target="../media/image1007.png"/><Relationship Id="rId362" Type="http://schemas.openxmlformats.org/officeDocument/2006/relationships/customXml" Target="../ink/ink1072.xml"/><Relationship Id="rId418" Type="http://schemas.openxmlformats.org/officeDocument/2006/relationships/customXml" Target="../ink/ink1100.xml"/><Relationship Id="rId625" Type="http://schemas.openxmlformats.org/officeDocument/2006/relationships/image" Target="../media/image1221.png"/><Relationship Id="rId222" Type="http://schemas.openxmlformats.org/officeDocument/2006/relationships/customXml" Target="../ink/ink1002.xml"/><Relationship Id="rId264" Type="http://schemas.openxmlformats.org/officeDocument/2006/relationships/customXml" Target="../ink/ink1023.xml"/><Relationship Id="rId471" Type="http://schemas.openxmlformats.org/officeDocument/2006/relationships/image" Target="../media/image1144.png"/><Relationship Id="rId667" Type="http://schemas.openxmlformats.org/officeDocument/2006/relationships/image" Target="../media/image1242.png"/><Relationship Id="rId17" Type="http://schemas.openxmlformats.org/officeDocument/2006/relationships/image" Target="../media/image917.png"/><Relationship Id="rId59" Type="http://schemas.openxmlformats.org/officeDocument/2006/relationships/image" Target="../media/image938.png"/><Relationship Id="rId124" Type="http://schemas.openxmlformats.org/officeDocument/2006/relationships/customXml" Target="../ink/ink953.xml"/><Relationship Id="rId527" Type="http://schemas.openxmlformats.org/officeDocument/2006/relationships/image" Target="../media/image1172.png"/><Relationship Id="rId569" Type="http://schemas.openxmlformats.org/officeDocument/2006/relationships/image" Target="../media/image1193.png"/><Relationship Id="rId70" Type="http://schemas.openxmlformats.org/officeDocument/2006/relationships/customXml" Target="../ink/ink926.xml"/><Relationship Id="rId166" Type="http://schemas.openxmlformats.org/officeDocument/2006/relationships/customXml" Target="../ink/ink974.xml"/><Relationship Id="rId331" Type="http://schemas.openxmlformats.org/officeDocument/2006/relationships/image" Target="../media/image1074.png"/><Relationship Id="rId373" Type="http://schemas.openxmlformats.org/officeDocument/2006/relationships/image" Target="../media/image1095.png"/><Relationship Id="rId429" Type="http://schemas.openxmlformats.org/officeDocument/2006/relationships/image" Target="../media/image1123.png"/><Relationship Id="rId580" Type="http://schemas.openxmlformats.org/officeDocument/2006/relationships/customXml" Target="../ink/ink1181.xml"/><Relationship Id="rId636" Type="http://schemas.openxmlformats.org/officeDocument/2006/relationships/customXml" Target="../ink/ink120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5.png"/><Relationship Id="rId440" Type="http://schemas.openxmlformats.org/officeDocument/2006/relationships/customXml" Target="../ink/ink1111.xml"/><Relationship Id="rId678" Type="http://schemas.openxmlformats.org/officeDocument/2006/relationships/customXml" Target="../ink/ink1230.xml"/><Relationship Id="rId28" Type="http://schemas.openxmlformats.org/officeDocument/2006/relationships/customXml" Target="../ink/ink905.xml"/><Relationship Id="rId275" Type="http://schemas.openxmlformats.org/officeDocument/2006/relationships/image" Target="../media/image1046.png"/><Relationship Id="rId300" Type="http://schemas.openxmlformats.org/officeDocument/2006/relationships/customXml" Target="../ink/ink1041.xml"/><Relationship Id="rId482" Type="http://schemas.openxmlformats.org/officeDocument/2006/relationships/customXml" Target="../ink/ink1132.xml"/><Relationship Id="rId538" Type="http://schemas.openxmlformats.org/officeDocument/2006/relationships/customXml" Target="../ink/ink1160.xml"/><Relationship Id="rId703" Type="http://schemas.openxmlformats.org/officeDocument/2006/relationships/image" Target="../media/image1260.png"/><Relationship Id="rId81" Type="http://schemas.openxmlformats.org/officeDocument/2006/relationships/image" Target="../media/image949.png"/><Relationship Id="rId135" Type="http://schemas.openxmlformats.org/officeDocument/2006/relationships/image" Target="../media/image976.png"/><Relationship Id="rId177" Type="http://schemas.openxmlformats.org/officeDocument/2006/relationships/image" Target="../media/image997.png"/><Relationship Id="rId342" Type="http://schemas.openxmlformats.org/officeDocument/2006/relationships/customXml" Target="../ink/ink1062.xml"/><Relationship Id="rId384" Type="http://schemas.openxmlformats.org/officeDocument/2006/relationships/customXml" Target="../ink/ink1083.xml"/><Relationship Id="rId591" Type="http://schemas.openxmlformats.org/officeDocument/2006/relationships/image" Target="../media/image1204.png"/><Relationship Id="rId605" Type="http://schemas.openxmlformats.org/officeDocument/2006/relationships/image" Target="../media/image1211.png"/><Relationship Id="rId202" Type="http://schemas.openxmlformats.org/officeDocument/2006/relationships/customXml" Target="../ink/ink992.xml"/><Relationship Id="rId244" Type="http://schemas.openxmlformats.org/officeDocument/2006/relationships/customXml" Target="../ink/ink1013.xml"/><Relationship Id="rId647" Type="http://schemas.openxmlformats.org/officeDocument/2006/relationships/image" Target="../media/image1232.png"/><Relationship Id="rId689" Type="http://schemas.openxmlformats.org/officeDocument/2006/relationships/image" Target="../media/image1253.png"/><Relationship Id="rId39" Type="http://schemas.openxmlformats.org/officeDocument/2006/relationships/image" Target="../media/image928.png"/><Relationship Id="rId286" Type="http://schemas.openxmlformats.org/officeDocument/2006/relationships/customXml" Target="../ink/ink1034.xml"/><Relationship Id="rId451" Type="http://schemas.openxmlformats.org/officeDocument/2006/relationships/image" Target="../media/image1134.png"/><Relationship Id="rId493" Type="http://schemas.openxmlformats.org/officeDocument/2006/relationships/image" Target="../media/image1155.png"/><Relationship Id="rId507" Type="http://schemas.openxmlformats.org/officeDocument/2006/relationships/image" Target="../media/image1162.png"/><Relationship Id="rId549" Type="http://schemas.openxmlformats.org/officeDocument/2006/relationships/image" Target="../media/image1183.png"/><Relationship Id="rId714" Type="http://schemas.openxmlformats.org/officeDocument/2006/relationships/customXml" Target="../ink/ink1248.xml"/><Relationship Id="rId50" Type="http://schemas.openxmlformats.org/officeDocument/2006/relationships/customXml" Target="../ink/ink916.xml"/><Relationship Id="rId104" Type="http://schemas.openxmlformats.org/officeDocument/2006/relationships/customXml" Target="../ink/ink943.xml"/><Relationship Id="rId146" Type="http://schemas.openxmlformats.org/officeDocument/2006/relationships/customXml" Target="../ink/ink964.xml"/><Relationship Id="rId188" Type="http://schemas.openxmlformats.org/officeDocument/2006/relationships/customXml" Target="../ink/ink985.xml"/><Relationship Id="rId311" Type="http://schemas.openxmlformats.org/officeDocument/2006/relationships/image" Target="../media/image1064.png"/><Relationship Id="rId353" Type="http://schemas.openxmlformats.org/officeDocument/2006/relationships/image" Target="../media/image1085.png"/><Relationship Id="rId395" Type="http://schemas.openxmlformats.org/officeDocument/2006/relationships/image" Target="../media/image1106.png"/><Relationship Id="rId409" Type="http://schemas.openxmlformats.org/officeDocument/2006/relationships/image" Target="../media/image1113.png"/><Relationship Id="rId560" Type="http://schemas.openxmlformats.org/officeDocument/2006/relationships/customXml" Target="../ink/ink1171.xml"/><Relationship Id="rId92" Type="http://schemas.openxmlformats.org/officeDocument/2006/relationships/customXml" Target="../ink/ink937.xml"/><Relationship Id="rId213" Type="http://schemas.openxmlformats.org/officeDocument/2006/relationships/image" Target="../media/image1015.png"/><Relationship Id="rId420" Type="http://schemas.openxmlformats.org/officeDocument/2006/relationships/customXml" Target="../ink/ink1101.xml"/><Relationship Id="rId616" Type="http://schemas.openxmlformats.org/officeDocument/2006/relationships/customXml" Target="../ink/ink1199.xml"/><Relationship Id="rId658" Type="http://schemas.openxmlformats.org/officeDocument/2006/relationships/customXml" Target="../ink/ink1220.xml"/><Relationship Id="rId255" Type="http://schemas.openxmlformats.org/officeDocument/2006/relationships/image" Target="../media/image1036.png"/><Relationship Id="rId297" Type="http://schemas.openxmlformats.org/officeDocument/2006/relationships/image" Target="../media/image1057.png"/><Relationship Id="rId462" Type="http://schemas.openxmlformats.org/officeDocument/2006/relationships/customXml" Target="../ink/ink1122.xml"/><Relationship Id="rId518" Type="http://schemas.openxmlformats.org/officeDocument/2006/relationships/customXml" Target="../ink/ink1150.xml"/><Relationship Id="rId115" Type="http://schemas.openxmlformats.org/officeDocument/2006/relationships/image" Target="../media/image966.png"/><Relationship Id="rId157" Type="http://schemas.openxmlformats.org/officeDocument/2006/relationships/image" Target="../media/image987.png"/><Relationship Id="rId322" Type="http://schemas.openxmlformats.org/officeDocument/2006/relationships/customXml" Target="../ink/ink1052.xml"/><Relationship Id="rId364" Type="http://schemas.openxmlformats.org/officeDocument/2006/relationships/customXml" Target="../ink/ink1073.xml"/><Relationship Id="rId61" Type="http://schemas.openxmlformats.org/officeDocument/2006/relationships/image" Target="../media/image939.png"/><Relationship Id="rId199" Type="http://schemas.openxmlformats.org/officeDocument/2006/relationships/image" Target="../media/image1008.png"/><Relationship Id="rId571" Type="http://schemas.openxmlformats.org/officeDocument/2006/relationships/image" Target="../media/image1194.png"/><Relationship Id="rId627" Type="http://schemas.openxmlformats.org/officeDocument/2006/relationships/image" Target="../media/image1222.png"/><Relationship Id="rId669" Type="http://schemas.openxmlformats.org/officeDocument/2006/relationships/image" Target="../media/image1243.png"/><Relationship Id="rId19" Type="http://schemas.openxmlformats.org/officeDocument/2006/relationships/image" Target="../media/image918.png"/><Relationship Id="rId224" Type="http://schemas.openxmlformats.org/officeDocument/2006/relationships/customXml" Target="../ink/ink1003.xml"/><Relationship Id="rId266" Type="http://schemas.openxmlformats.org/officeDocument/2006/relationships/customXml" Target="../ink/ink1024.xml"/><Relationship Id="rId431" Type="http://schemas.openxmlformats.org/officeDocument/2006/relationships/image" Target="../media/image1124.png"/><Relationship Id="rId473" Type="http://schemas.openxmlformats.org/officeDocument/2006/relationships/image" Target="../media/image1145.png"/><Relationship Id="rId529" Type="http://schemas.openxmlformats.org/officeDocument/2006/relationships/image" Target="../media/image1173.png"/><Relationship Id="rId680" Type="http://schemas.openxmlformats.org/officeDocument/2006/relationships/customXml" Target="../ink/ink1231.xml"/><Relationship Id="rId30" Type="http://schemas.openxmlformats.org/officeDocument/2006/relationships/customXml" Target="../ink/ink906.xml"/><Relationship Id="rId126" Type="http://schemas.openxmlformats.org/officeDocument/2006/relationships/customXml" Target="../ink/ink954.xml"/><Relationship Id="rId168" Type="http://schemas.openxmlformats.org/officeDocument/2006/relationships/customXml" Target="../ink/ink975.xml"/><Relationship Id="rId333" Type="http://schemas.openxmlformats.org/officeDocument/2006/relationships/image" Target="../media/image1075.png"/><Relationship Id="rId540" Type="http://schemas.openxmlformats.org/officeDocument/2006/relationships/customXml" Target="../ink/ink1161.xml"/><Relationship Id="rId72" Type="http://schemas.openxmlformats.org/officeDocument/2006/relationships/customXml" Target="../ink/ink927.xml"/><Relationship Id="rId375" Type="http://schemas.openxmlformats.org/officeDocument/2006/relationships/image" Target="../media/image1096.png"/><Relationship Id="rId582" Type="http://schemas.openxmlformats.org/officeDocument/2006/relationships/customXml" Target="../ink/ink1182.xml"/><Relationship Id="rId638" Type="http://schemas.openxmlformats.org/officeDocument/2006/relationships/customXml" Target="../ink/ink1210.xml"/><Relationship Id="rId3" Type="http://schemas.openxmlformats.org/officeDocument/2006/relationships/image" Target="../media/image910.png"/><Relationship Id="rId235" Type="http://schemas.openxmlformats.org/officeDocument/2006/relationships/image" Target="../media/image1026.png"/><Relationship Id="rId277" Type="http://schemas.openxmlformats.org/officeDocument/2006/relationships/image" Target="../media/image1047.png"/><Relationship Id="rId400" Type="http://schemas.openxmlformats.org/officeDocument/2006/relationships/customXml" Target="../ink/ink1091.xml"/><Relationship Id="rId442" Type="http://schemas.openxmlformats.org/officeDocument/2006/relationships/customXml" Target="../ink/ink1112.xml"/><Relationship Id="rId484" Type="http://schemas.openxmlformats.org/officeDocument/2006/relationships/customXml" Target="../ink/ink1133.xml"/><Relationship Id="rId705" Type="http://schemas.openxmlformats.org/officeDocument/2006/relationships/image" Target="../media/image1261.png"/><Relationship Id="rId137" Type="http://schemas.openxmlformats.org/officeDocument/2006/relationships/image" Target="../media/image977.png"/><Relationship Id="rId302" Type="http://schemas.openxmlformats.org/officeDocument/2006/relationships/customXml" Target="../ink/ink1042.xml"/><Relationship Id="rId344" Type="http://schemas.openxmlformats.org/officeDocument/2006/relationships/customXml" Target="../ink/ink1063.xml"/><Relationship Id="rId691" Type="http://schemas.openxmlformats.org/officeDocument/2006/relationships/image" Target="../media/image1254.png"/><Relationship Id="rId41" Type="http://schemas.openxmlformats.org/officeDocument/2006/relationships/image" Target="../media/image929.png"/><Relationship Id="rId83" Type="http://schemas.openxmlformats.org/officeDocument/2006/relationships/image" Target="../media/image950.png"/><Relationship Id="rId179" Type="http://schemas.openxmlformats.org/officeDocument/2006/relationships/image" Target="../media/image998.png"/><Relationship Id="rId386" Type="http://schemas.openxmlformats.org/officeDocument/2006/relationships/customXml" Target="../ink/ink1084.xml"/><Relationship Id="rId551" Type="http://schemas.openxmlformats.org/officeDocument/2006/relationships/image" Target="../media/image1184.png"/><Relationship Id="rId593" Type="http://schemas.openxmlformats.org/officeDocument/2006/relationships/image" Target="../media/image1205.png"/><Relationship Id="rId607" Type="http://schemas.openxmlformats.org/officeDocument/2006/relationships/image" Target="../media/image1212.png"/><Relationship Id="rId649" Type="http://schemas.openxmlformats.org/officeDocument/2006/relationships/image" Target="../media/image1233.png"/><Relationship Id="rId190" Type="http://schemas.openxmlformats.org/officeDocument/2006/relationships/customXml" Target="../ink/ink986.xml"/><Relationship Id="rId204" Type="http://schemas.openxmlformats.org/officeDocument/2006/relationships/customXml" Target="../ink/ink993.xml"/><Relationship Id="rId246" Type="http://schemas.openxmlformats.org/officeDocument/2006/relationships/customXml" Target="../ink/ink1014.xml"/><Relationship Id="rId288" Type="http://schemas.openxmlformats.org/officeDocument/2006/relationships/customXml" Target="../ink/ink1035.xml"/><Relationship Id="rId411" Type="http://schemas.openxmlformats.org/officeDocument/2006/relationships/image" Target="../media/image1114.png"/><Relationship Id="rId453" Type="http://schemas.openxmlformats.org/officeDocument/2006/relationships/image" Target="../media/image1135.png"/><Relationship Id="rId509" Type="http://schemas.openxmlformats.org/officeDocument/2006/relationships/image" Target="../media/image1163.png"/><Relationship Id="rId660" Type="http://schemas.openxmlformats.org/officeDocument/2006/relationships/customXml" Target="../ink/ink1221.xml"/><Relationship Id="rId106" Type="http://schemas.openxmlformats.org/officeDocument/2006/relationships/customXml" Target="../ink/ink944.xml"/><Relationship Id="rId313" Type="http://schemas.openxmlformats.org/officeDocument/2006/relationships/image" Target="../media/image1065.png"/><Relationship Id="rId495" Type="http://schemas.openxmlformats.org/officeDocument/2006/relationships/image" Target="../media/image1156.png"/><Relationship Id="rId716" Type="http://schemas.openxmlformats.org/officeDocument/2006/relationships/customXml" Target="../ink/ink1249.xml"/><Relationship Id="rId10" Type="http://schemas.openxmlformats.org/officeDocument/2006/relationships/customXml" Target="../ink/ink896.xml"/><Relationship Id="rId52" Type="http://schemas.openxmlformats.org/officeDocument/2006/relationships/customXml" Target="../ink/ink917.xml"/><Relationship Id="rId94" Type="http://schemas.openxmlformats.org/officeDocument/2006/relationships/customXml" Target="../ink/ink938.xml"/><Relationship Id="rId148" Type="http://schemas.openxmlformats.org/officeDocument/2006/relationships/customXml" Target="../ink/ink965.xml"/><Relationship Id="rId355" Type="http://schemas.openxmlformats.org/officeDocument/2006/relationships/image" Target="../media/image1086.png"/><Relationship Id="rId397" Type="http://schemas.openxmlformats.org/officeDocument/2006/relationships/image" Target="../media/image1107.png"/><Relationship Id="rId520" Type="http://schemas.openxmlformats.org/officeDocument/2006/relationships/customXml" Target="../ink/ink1151.xml"/><Relationship Id="rId562" Type="http://schemas.openxmlformats.org/officeDocument/2006/relationships/customXml" Target="../ink/ink1172.xml"/><Relationship Id="rId618" Type="http://schemas.openxmlformats.org/officeDocument/2006/relationships/customXml" Target="../ink/ink1200.xml"/><Relationship Id="rId215" Type="http://schemas.openxmlformats.org/officeDocument/2006/relationships/image" Target="../media/image1016.png"/><Relationship Id="rId257" Type="http://schemas.openxmlformats.org/officeDocument/2006/relationships/image" Target="../media/image1037.png"/><Relationship Id="rId422" Type="http://schemas.openxmlformats.org/officeDocument/2006/relationships/customXml" Target="../ink/ink1102.xml"/><Relationship Id="rId464" Type="http://schemas.openxmlformats.org/officeDocument/2006/relationships/customXml" Target="../ink/ink1123.xml"/><Relationship Id="rId299" Type="http://schemas.openxmlformats.org/officeDocument/2006/relationships/image" Target="../media/image1058.png"/><Relationship Id="rId63" Type="http://schemas.openxmlformats.org/officeDocument/2006/relationships/image" Target="../media/image940.png"/><Relationship Id="rId159" Type="http://schemas.openxmlformats.org/officeDocument/2006/relationships/image" Target="../media/image988.png"/><Relationship Id="rId366" Type="http://schemas.openxmlformats.org/officeDocument/2006/relationships/customXml" Target="../ink/ink1074.xml"/><Relationship Id="rId573" Type="http://schemas.openxmlformats.org/officeDocument/2006/relationships/image" Target="../media/image1195.png"/><Relationship Id="rId226" Type="http://schemas.openxmlformats.org/officeDocument/2006/relationships/customXml" Target="../ink/ink1004.xml"/><Relationship Id="rId433" Type="http://schemas.openxmlformats.org/officeDocument/2006/relationships/image" Target="../media/image1125.png"/><Relationship Id="rId640" Type="http://schemas.openxmlformats.org/officeDocument/2006/relationships/customXml" Target="../ink/ink1211.xml"/><Relationship Id="rId74" Type="http://schemas.openxmlformats.org/officeDocument/2006/relationships/customXml" Target="../ink/ink928.xml"/><Relationship Id="rId377" Type="http://schemas.openxmlformats.org/officeDocument/2006/relationships/image" Target="../media/image1097.png"/><Relationship Id="rId500" Type="http://schemas.openxmlformats.org/officeDocument/2006/relationships/customXml" Target="../ink/ink1141.xml"/><Relationship Id="rId584" Type="http://schemas.openxmlformats.org/officeDocument/2006/relationships/customXml" Target="../ink/ink1183.xml"/><Relationship Id="rId5" Type="http://schemas.openxmlformats.org/officeDocument/2006/relationships/image" Target="../media/image911.png"/><Relationship Id="rId237" Type="http://schemas.openxmlformats.org/officeDocument/2006/relationships/image" Target="../media/image1027.png"/><Relationship Id="rId444" Type="http://schemas.openxmlformats.org/officeDocument/2006/relationships/customXml" Target="../ink/ink1113.xml"/><Relationship Id="rId651" Type="http://schemas.openxmlformats.org/officeDocument/2006/relationships/image" Target="../media/image1234.png"/><Relationship Id="rId290" Type="http://schemas.openxmlformats.org/officeDocument/2006/relationships/customXml" Target="../ink/ink1036.xml"/><Relationship Id="rId304" Type="http://schemas.openxmlformats.org/officeDocument/2006/relationships/customXml" Target="../ink/ink1043.xml"/><Relationship Id="rId388" Type="http://schemas.openxmlformats.org/officeDocument/2006/relationships/customXml" Target="../ink/ink1085.xml"/><Relationship Id="rId511" Type="http://schemas.openxmlformats.org/officeDocument/2006/relationships/image" Target="../media/image1164.png"/><Relationship Id="rId609" Type="http://schemas.openxmlformats.org/officeDocument/2006/relationships/image" Target="../media/image1213.png"/><Relationship Id="rId85" Type="http://schemas.openxmlformats.org/officeDocument/2006/relationships/image" Target="../media/image951.png"/><Relationship Id="rId150" Type="http://schemas.openxmlformats.org/officeDocument/2006/relationships/customXml" Target="../ink/ink966.xml"/><Relationship Id="rId595" Type="http://schemas.openxmlformats.org/officeDocument/2006/relationships/image" Target="../media/image1206.png"/><Relationship Id="rId248" Type="http://schemas.openxmlformats.org/officeDocument/2006/relationships/customXml" Target="../ink/ink1015.xml"/><Relationship Id="rId455" Type="http://schemas.openxmlformats.org/officeDocument/2006/relationships/image" Target="../media/image1136.png"/><Relationship Id="rId662" Type="http://schemas.openxmlformats.org/officeDocument/2006/relationships/customXml" Target="../ink/ink1222.xml"/><Relationship Id="rId12" Type="http://schemas.openxmlformats.org/officeDocument/2006/relationships/customXml" Target="../ink/ink897.xml"/><Relationship Id="rId108" Type="http://schemas.openxmlformats.org/officeDocument/2006/relationships/customXml" Target="../ink/ink945.xml"/><Relationship Id="rId315" Type="http://schemas.openxmlformats.org/officeDocument/2006/relationships/image" Target="../media/image1066.png"/><Relationship Id="rId522" Type="http://schemas.openxmlformats.org/officeDocument/2006/relationships/customXml" Target="../ink/ink1152.xml"/><Relationship Id="rId96" Type="http://schemas.openxmlformats.org/officeDocument/2006/relationships/customXml" Target="../ink/ink939.xml"/><Relationship Id="rId161" Type="http://schemas.openxmlformats.org/officeDocument/2006/relationships/image" Target="../media/image989.png"/><Relationship Id="rId399" Type="http://schemas.openxmlformats.org/officeDocument/2006/relationships/image" Target="../media/image1108.png"/><Relationship Id="rId259" Type="http://schemas.openxmlformats.org/officeDocument/2006/relationships/image" Target="../media/image1038.png"/><Relationship Id="rId466" Type="http://schemas.openxmlformats.org/officeDocument/2006/relationships/customXml" Target="../ink/ink1124.xml"/><Relationship Id="rId673" Type="http://schemas.openxmlformats.org/officeDocument/2006/relationships/image" Target="../media/image1245.png"/><Relationship Id="rId23" Type="http://schemas.openxmlformats.org/officeDocument/2006/relationships/image" Target="../media/image920.png"/><Relationship Id="rId119" Type="http://schemas.openxmlformats.org/officeDocument/2006/relationships/image" Target="../media/image968.png"/><Relationship Id="rId326" Type="http://schemas.openxmlformats.org/officeDocument/2006/relationships/customXml" Target="../ink/ink1054.xml"/><Relationship Id="rId533" Type="http://schemas.openxmlformats.org/officeDocument/2006/relationships/image" Target="../media/image1175.png"/><Relationship Id="rId172" Type="http://schemas.openxmlformats.org/officeDocument/2006/relationships/customXml" Target="../ink/ink977.xml"/><Relationship Id="rId477" Type="http://schemas.openxmlformats.org/officeDocument/2006/relationships/image" Target="../media/image1147.png"/><Relationship Id="rId600" Type="http://schemas.openxmlformats.org/officeDocument/2006/relationships/customXml" Target="../ink/ink1191.xml"/><Relationship Id="rId684" Type="http://schemas.openxmlformats.org/officeDocument/2006/relationships/customXml" Target="../ink/ink1233.xml"/><Relationship Id="rId337" Type="http://schemas.openxmlformats.org/officeDocument/2006/relationships/image" Target="../media/image1077.png"/><Relationship Id="rId34" Type="http://schemas.openxmlformats.org/officeDocument/2006/relationships/customXml" Target="../ink/ink908.xml"/><Relationship Id="rId544" Type="http://schemas.openxmlformats.org/officeDocument/2006/relationships/customXml" Target="../ink/ink1163.xml"/><Relationship Id="rId183" Type="http://schemas.openxmlformats.org/officeDocument/2006/relationships/image" Target="../media/image1000.png"/><Relationship Id="rId390" Type="http://schemas.openxmlformats.org/officeDocument/2006/relationships/customXml" Target="../ink/ink1086.xml"/><Relationship Id="rId404" Type="http://schemas.openxmlformats.org/officeDocument/2006/relationships/customXml" Target="../ink/ink1093.xml"/><Relationship Id="rId611" Type="http://schemas.openxmlformats.org/officeDocument/2006/relationships/image" Target="../media/image1214.png"/><Relationship Id="rId250" Type="http://schemas.openxmlformats.org/officeDocument/2006/relationships/customXml" Target="../ink/ink1016.xml"/><Relationship Id="rId488" Type="http://schemas.openxmlformats.org/officeDocument/2006/relationships/customXml" Target="../ink/ink1135.xml"/><Relationship Id="rId695" Type="http://schemas.openxmlformats.org/officeDocument/2006/relationships/image" Target="../media/image1256.png"/><Relationship Id="rId709" Type="http://schemas.openxmlformats.org/officeDocument/2006/relationships/image" Target="../media/image1263.png"/><Relationship Id="rId45" Type="http://schemas.openxmlformats.org/officeDocument/2006/relationships/image" Target="../media/image931.png"/><Relationship Id="rId110" Type="http://schemas.openxmlformats.org/officeDocument/2006/relationships/customXml" Target="../ink/ink946.xml"/><Relationship Id="rId348" Type="http://schemas.openxmlformats.org/officeDocument/2006/relationships/customXml" Target="../ink/ink1065.xml"/><Relationship Id="rId555" Type="http://schemas.openxmlformats.org/officeDocument/2006/relationships/image" Target="../media/image1186.png"/><Relationship Id="rId194" Type="http://schemas.openxmlformats.org/officeDocument/2006/relationships/customXml" Target="../ink/ink988.xml"/><Relationship Id="rId208" Type="http://schemas.openxmlformats.org/officeDocument/2006/relationships/customXml" Target="../ink/ink995.xml"/><Relationship Id="rId415" Type="http://schemas.openxmlformats.org/officeDocument/2006/relationships/image" Target="../media/image1116.png"/><Relationship Id="rId622" Type="http://schemas.openxmlformats.org/officeDocument/2006/relationships/customXml" Target="../ink/ink1202.xml"/><Relationship Id="rId261" Type="http://schemas.openxmlformats.org/officeDocument/2006/relationships/image" Target="../media/image1039.png"/><Relationship Id="rId499" Type="http://schemas.openxmlformats.org/officeDocument/2006/relationships/image" Target="../media/image1158.png"/><Relationship Id="rId56" Type="http://schemas.openxmlformats.org/officeDocument/2006/relationships/customXml" Target="../ink/ink919.xml"/><Relationship Id="rId359" Type="http://schemas.openxmlformats.org/officeDocument/2006/relationships/image" Target="../media/image1088.png"/><Relationship Id="rId566" Type="http://schemas.openxmlformats.org/officeDocument/2006/relationships/customXml" Target="../ink/ink1174.xml"/><Relationship Id="rId121" Type="http://schemas.openxmlformats.org/officeDocument/2006/relationships/image" Target="../media/image969.png"/><Relationship Id="rId219" Type="http://schemas.openxmlformats.org/officeDocument/2006/relationships/image" Target="../media/image1018.png"/><Relationship Id="rId426" Type="http://schemas.openxmlformats.org/officeDocument/2006/relationships/customXml" Target="../ink/ink1104.xml"/><Relationship Id="rId633" Type="http://schemas.openxmlformats.org/officeDocument/2006/relationships/image" Target="../media/image1225.png"/><Relationship Id="rId67" Type="http://schemas.openxmlformats.org/officeDocument/2006/relationships/image" Target="../media/image942.png"/><Relationship Id="rId272" Type="http://schemas.openxmlformats.org/officeDocument/2006/relationships/customXml" Target="../ink/ink1027.xml"/><Relationship Id="rId577" Type="http://schemas.openxmlformats.org/officeDocument/2006/relationships/image" Target="../media/image1197.png"/><Relationship Id="rId700" Type="http://schemas.openxmlformats.org/officeDocument/2006/relationships/customXml" Target="../ink/ink1241.xml"/><Relationship Id="rId132" Type="http://schemas.openxmlformats.org/officeDocument/2006/relationships/customXml" Target="../ink/ink957.xml"/><Relationship Id="rId437" Type="http://schemas.openxmlformats.org/officeDocument/2006/relationships/image" Target="../media/image1127.png"/><Relationship Id="rId644" Type="http://schemas.openxmlformats.org/officeDocument/2006/relationships/customXml" Target="../ink/ink1213.xml"/><Relationship Id="rId283" Type="http://schemas.openxmlformats.org/officeDocument/2006/relationships/image" Target="../media/image1050.png"/><Relationship Id="rId490" Type="http://schemas.openxmlformats.org/officeDocument/2006/relationships/customXml" Target="../ink/ink1136.xml"/><Relationship Id="rId504" Type="http://schemas.openxmlformats.org/officeDocument/2006/relationships/customXml" Target="../ink/ink1143.xml"/><Relationship Id="rId711" Type="http://schemas.openxmlformats.org/officeDocument/2006/relationships/image" Target="../media/image1264.png"/><Relationship Id="rId78" Type="http://schemas.openxmlformats.org/officeDocument/2006/relationships/customXml" Target="../ink/ink930.xml"/><Relationship Id="rId143" Type="http://schemas.openxmlformats.org/officeDocument/2006/relationships/image" Target="../media/image980.png"/><Relationship Id="rId350" Type="http://schemas.openxmlformats.org/officeDocument/2006/relationships/customXml" Target="../ink/ink1066.xml"/><Relationship Id="rId588" Type="http://schemas.openxmlformats.org/officeDocument/2006/relationships/customXml" Target="../ink/ink1185.xml"/><Relationship Id="rId9" Type="http://schemas.openxmlformats.org/officeDocument/2006/relationships/image" Target="../media/image913.png"/><Relationship Id="rId210" Type="http://schemas.openxmlformats.org/officeDocument/2006/relationships/customXml" Target="../ink/ink996.xml"/><Relationship Id="rId448" Type="http://schemas.openxmlformats.org/officeDocument/2006/relationships/customXml" Target="../ink/ink1115.xml"/><Relationship Id="rId655" Type="http://schemas.openxmlformats.org/officeDocument/2006/relationships/image" Target="../media/image1236.png"/><Relationship Id="rId294" Type="http://schemas.openxmlformats.org/officeDocument/2006/relationships/customXml" Target="../ink/ink1038.xml"/><Relationship Id="rId308" Type="http://schemas.openxmlformats.org/officeDocument/2006/relationships/customXml" Target="../ink/ink1045.xml"/><Relationship Id="rId515" Type="http://schemas.openxmlformats.org/officeDocument/2006/relationships/image" Target="../media/image1166.png"/><Relationship Id="rId89" Type="http://schemas.openxmlformats.org/officeDocument/2006/relationships/image" Target="../media/image953.png"/><Relationship Id="rId154" Type="http://schemas.openxmlformats.org/officeDocument/2006/relationships/customXml" Target="../ink/ink968.xml"/><Relationship Id="rId361" Type="http://schemas.openxmlformats.org/officeDocument/2006/relationships/image" Target="../media/image1089.png"/><Relationship Id="rId599" Type="http://schemas.openxmlformats.org/officeDocument/2006/relationships/image" Target="../media/image1208.png"/><Relationship Id="rId459" Type="http://schemas.openxmlformats.org/officeDocument/2006/relationships/image" Target="../media/image1138.png"/><Relationship Id="rId666" Type="http://schemas.openxmlformats.org/officeDocument/2006/relationships/customXml" Target="../ink/ink1224.xml"/><Relationship Id="rId16" Type="http://schemas.openxmlformats.org/officeDocument/2006/relationships/customXml" Target="../ink/ink899.xml"/><Relationship Id="rId221" Type="http://schemas.openxmlformats.org/officeDocument/2006/relationships/image" Target="../media/image1019.png"/><Relationship Id="rId319" Type="http://schemas.openxmlformats.org/officeDocument/2006/relationships/image" Target="../media/image1068.png"/><Relationship Id="rId526" Type="http://schemas.openxmlformats.org/officeDocument/2006/relationships/customXml" Target="../ink/ink1154.xml"/><Relationship Id="rId165" Type="http://schemas.openxmlformats.org/officeDocument/2006/relationships/image" Target="../media/image991.png"/><Relationship Id="rId372" Type="http://schemas.openxmlformats.org/officeDocument/2006/relationships/customXml" Target="../ink/ink1077.xml"/><Relationship Id="rId677" Type="http://schemas.openxmlformats.org/officeDocument/2006/relationships/image" Target="../media/image1247.png"/><Relationship Id="rId232" Type="http://schemas.openxmlformats.org/officeDocument/2006/relationships/customXml" Target="../ink/ink1007.xml"/><Relationship Id="rId27" Type="http://schemas.openxmlformats.org/officeDocument/2006/relationships/image" Target="../media/image922.png"/><Relationship Id="rId537" Type="http://schemas.openxmlformats.org/officeDocument/2006/relationships/image" Target="../media/image1177.png"/><Relationship Id="rId80" Type="http://schemas.openxmlformats.org/officeDocument/2006/relationships/customXml" Target="../ink/ink931.xml"/><Relationship Id="rId176" Type="http://schemas.openxmlformats.org/officeDocument/2006/relationships/customXml" Target="../ink/ink979.xml"/><Relationship Id="rId383" Type="http://schemas.openxmlformats.org/officeDocument/2006/relationships/image" Target="../media/image1100.png"/><Relationship Id="rId590" Type="http://schemas.openxmlformats.org/officeDocument/2006/relationships/customXml" Target="../ink/ink1186.xml"/><Relationship Id="rId604" Type="http://schemas.openxmlformats.org/officeDocument/2006/relationships/customXml" Target="../ink/ink1193.xml"/><Relationship Id="rId243" Type="http://schemas.openxmlformats.org/officeDocument/2006/relationships/image" Target="../media/image1030.png"/><Relationship Id="rId450" Type="http://schemas.openxmlformats.org/officeDocument/2006/relationships/customXml" Target="../ink/ink1116.xml"/><Relationship Id="rId688" Type="http://schemas.openxmlformats.org/officeDocument/2006/relationships/customXml" Target="../ink/ink1235.xml"/><Relationship Id="rId38" Type="http://schemas.openxmlformats.org/officeDocument/2006/relationships/customXml" Target="../ink/ink910.xml"/><Relationship Id="rId103" Type="http://schemas.openxmlformats.org/officeDocument/2006/relationships/image" Target="../media/image960.png"/><Relationship Id="rId310" Type="http://schemas.openxmlformats.org/officeDocument/2006/relationships/customXml" Target="../ink/ink1046.xml"/><Relationship Id="rId548" Type="http://schemas.openxmlformats.org/officeDocument/2006/relationships/customXml" Target="../ink/ink1165.xml"/><Relationship Id="rId91" Type="http://schemas.openxmlformats.org/officeDocument/2006/relationships/image" Target="../media/image954.png"/><Relationship Id="rId187" Type="http://schemas.openxmlformats.org/officeDocument/2006/relationships/image" Target="../media/image1002.png"/><Relationship Id="rId394" Type="http://schemas.openxmlformats.org/officeDocument/2006/relationships/customXml" Target="../ink/ink1088.xml"/><Relationship Id="rId408" Type="http://schemas.openxmlformats.org/officeDocument/2006/relationships/customXml" Target="../ink/ink1095.xml"/><Relationship Id="rId615" Type="http://schemas.openxmlformats.org/officeDocument/2006/relationships/image" Target="../media/image1216.png"/><Relationship Id="rId254" Type="http://schemas.openxmlformats.org/officeDocument/2006/relationships/customXml" Target="../ink/ink1018.xml"/><Relationship Id="rId699" Type="http://schemas.openxmlformats.org/officeDocument/2006/relationships/image" Target="../media/image1258.png"/><Relationship Id="rId49" Type="http://schemas.openxmlformats.org/officeDocument/2006/relationships/image" Target="../media/image933.png"/><Relationship Id="rId114" Type="http://schemas.openxmlformats.org/officeDocument/2006/relationships/customXml" Target="../ink/ink948.xml"/><Relationship Id="rId461" Type="http://schemas.openxmlformats.org/officeDocument/2006/relationships/image" Target="../media/image1139.png"/><Relationship Id="rId559" Type="http://schemas.openxmlformats.org/officeDocument/2006/relationships/image" Target="../media/image1188.png"/><Relationship Id="rId198" Type="http://schemas.openxmlformats.org/officeDocument/2006/relationships/customXml" Target="../ink/ink990.xml"/><Relationship Id="rId321" Type="http://schemas.openxmlformats.org/officeDocument/2006/relationships/image" Target="../media/image1069.png"/><Relationship Id="rId419" Type="http://schemas.openxmlformats.org/officeDocument/2006/relationships/image" Target="../media/image1118.png"/><Relationship Id="rId626" Type="http://schemas.openxmlformats.org/officeDocument/2006/relationships/customXml" Target="../ink/ink1204.xml"/><Relationship Id="rId265" Type="http://schemas.openxmlformats.org/officeDocument/2006/relationships/image" Target="../media/image1041.png"/><Relationship Id="rId472" Type="http://schemas.openxmlformats.org/officeDocument/2006/relationships/customXml" Target="../ink/ink1127.xml"/><Relationship Id="rId125" Type="http://schemas.openxmlformats.org/officeDocument/2006/relationships/image" Target="../media/image971.png"/><Relationship Id="rId332" Type="http://schemas.openxmlformats.org/officeDocument/2006/relationships/customXml" Target="../ink/ink1057.xml"/><Relationship Id="rId637" Type="http://schemas.openxmlformats.org/officeDocument/2006/relationships/image" Target="../media/image1227.png"/><Relationship Id="rId276" Type="http://schemas.openxmlformats.org/officeDocument/2006/relationships/customXml" Target="../ink/ink1029.xml"/><Relationship Id="rId483" Type="http://schemas.openxmlformats.org/officeDocument/2006/relationships/image" Target="../media/image1150.png"/><Relationship Id="rId690" Type="http://schemas.openxmlformats.org/officeDocument/2006/relationships/customXml" Target="../ink/ink1236.xml"/><Relationship Id="rId704" Type="http://schemas.openxmlformats.org/officeDocument/2006/relationships/customXml" Target="../ink/ink12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gif"/><Relationship Id="rId2" Type="http://schemas.openxmlformats.org/officeDocument/2006/relationships/image" Target="../media/image12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6.xml"/><Relationship Id="rId21" Type="http://schemas.openxmlformats.org/officeDocument/2006/relationships/customXml" Target="../ink/ink1258.xml"/><Relationship Id="rId42" Type="http://schemas.openxmlformats.org/officeDocument/2006/relationships/image" Target="../media/image1290.png"/><Relationship Id="rId63" Type="http://schemas.openxmlformats.org/officeDocument/2006/relationships/customXml" Target="../ink/ink1279.xml"/><Relationship Id="rId84" Type="http://schemas.openxmlformats.org/officeDocument/2006/relationships/image" Target="../media/image1311.png"/><Relationship Id="rId138" Type="http://schemas.openxmlformats.org/officeDocument/2006/relationships/image" Target="../media/image1338.png"/><Relationship Id="rId159" Type="http://schemas.openxmlformats.org/officeDocument/2006/relationships/customXml" Target="../ink/ink1327.xml"/><Relationship Id="rId170" Type="http://schemas.openxmlformats.org/officeDocument/2006/relationships/image" Target="../media/image1354.png"/><Relationship Id="rId191" Type="http://schemas.openxmlformats.org/officeDocument/2006/relationships/customXml" Target="../ink/ink1343.xml"/><Relationship Id="rId205" Type="http://schemas.openxmlformats.org/officeDocument/2006/relationships/customXml" Target="../ink/ink1350.xml"/><Relationship Id="rId226" Type="http://schemas.openxmlformats.org/officeDocument/2006/relationships/image" Target="../media/image1382.png"/><Relationship Id="rId107" Type="http://schemas.openxmlformats.org/officeDocument/2006/relationships/customXml" Target="../ink/ink1301.xml"/><Relationship Id="rId11" Type="http://schemas.openxmlformats.org/officeDocument/2006/relationships/customXml" Target="../ink/ink1253.xml"/><Relationship Id="rId32" Type="http://schemas.openxmlformats.org/officeDocument/2006/relationships/image" Target="../media/image1285.png"/><Relationship Id="rId53" Type="http://schemas.openxmlformats.org/officeDocument/2006/relationships/customXml" Target="../ink/ink1274.xml"/><Relationship Id="rId74" Type="http://schemas.openxmlformats.org/officeDocument/2006/relationships/image" Target="../media/image1306.png"/><Relationship Id="rId128" Type="http://schemas.openxmlformats.org/officeDocument/2006/relationships/image" Target="../media/image1333.png"/><Relationship Id="rId149" Type="http://schemas.openxmlformats.org/officeDocument/2006/relationships/customXml" Target="../ink/ink1322.xml"/><Relationship Id="rId5" Type="http://schemas.openxmlformats.org/officeDocument/2006/relationships/customXml" Target="../ink/ink1250.xml"/><Relationship Id="rId95" Type="http://schemas.openxmlformats.org/officeDocument/2006/relationships/customXml" Target="../ink/ink1295.xml"/><Relationship Id="rId160" Type="http://schemas.openxmlformats.org/officeDocument/2006/relationships/image" Target="../media/image1349.png"/><Relationship Id="rId181" Type="http://schemas.openxmlformats.org/officeDocument/2006/relationships/customXml" Target="../ink/ink1338.xml"/><Relationship Id="rId216" Type="http://schemas.openxmlformats.org/officeDocument/2006/relationships/image" Target="../media/image1377.png"/><Relationship Id="rId237" Type="http://schemas.openxmlformats.org/officeDocument/2006/relationships/customXml" Target="../ink/ink1366.xml"/><Relationship Id="rId22" Type="http://schemas.openxmlformats.org/officeDocument/2006/relationships/image" Target="../media/image1280.png"/><Relationship Id="rId43" Type="http://schemas.openxmlformats.org/officeDocument/2006/relationships/customXml" Target="../ink/ink1269.xml"/><Relationship Id="rId64" Type="http://schemas.openxmlformats.org/officeDocument/2006/relationships/image" Target="../media/image1301.png"/><Relationship Id="rId118" Type="http://schemas.openxmlformats.org/officeDocument/2006/relationships/image" Target="../media/image1328.png"/><Relationship Id="rId139" Type="http://schemas.openxmlformats.org/officeDocument/2006/relationships/customXml" Target="../ink/ink1317.xml"/><Relationship Id="rId85" Type="http://schemas.openxmlformats.org/officeDocument/2006/relationships/customXml" Target="../ink/ink1290.xml"/><Relationship Id="rId150" Type="http://schemas.openxmlformats.org/officeDocument/2006/relationships/image" Target="../media/image1344.png"/><Relationship Id="rId171" Type="http://schemas.openxmlformats.org/officeDocument/2006/relationships/customXml" Target="../ink/ink1333.xml"/><Relationship Id="rId192" Type="http://schemas.openxmlformats.org/officeDocument/2006/relationships/image" Target="../media/image1365.png"/><Relationship Id="rId206" Type="http://schemas.openxmlformats.org/officeDocument/2006/relationships/image" Target="../media/image1372.png"/><Relationship Id="rId227" Type="http://schemas.openxmlformats.org/officeDocument/2006/relationships/customXml" Target="../ink/ink1361.xml"/><Relationship Id="rId12" Type="http://schemas.openxmlformats.org/officeDocument/2006/relationships/image" Target="../media/image1275.png"/><Relationship Id="rId33" Type="http://schemas.openxmlformats.org/officeDocument/2006/relationships/customXml" Target="../ink/ink1264.xml"/><Relationship Id="rId108" Type="http://schemas.openxmlformats.org/officeDocument/2006/relationships/image" Target="../media/image1323.png"/><Relationship Id="rId129" Type="http://schemas.openxmlformats.org/officeDocument/2006/relationships/customXml" Target="../ink/ink1312.xml"/><Relationship Id="rId54" Type="http://schemas.openxmlformats.org/officeDocument/2006/relationships/image" Target="../media/image1296.png"/><Relationship Id="rId75" Type="http://schemas.openxmlformats.org/officeDocument/2006/relationships/customXml" Target="../ink/ink1285.xml"/><Relationship Id="rId96" Type="http://schemas.openxmlformats.org/officeDocument/2006/relationships/image" Target="../media/image1317.png"/><Relationship Id="rId140" Type="http://schemas.openxmlformats.org/officeDocument/2006/relationships/image" Target="../media/image1339.png"/><Relationship Id="rId161" Type="http://schemas.openxmlformats.org/officeDocument/2006/relationships/customXml" Target="../ink/ink1328.xml"/><Relationship Id="rId182" Type="http://schemas.openxmlformats.org/officeDocument/2006/relationships/image" Target="../media/image1360.png"/><Relationship Id="rId217" Type="http://schemas.openxmlformats.org/officeDocument/2006/relationships/customXml" Target="../ink/ink1356.xml"/><Relationship Id="rId6" Type="http://schemas.openxmlformats.org/officeDocument/2006/relationships/image" Target="../media/image1272.png"/><Relationship Id="rId238" Type="http://schemas.openxmlformats.org/officeDocument/2006/relationships/image" Target="../media/image1388.png"/><Relationship Id="rId23" Type="http://schemas.openxmlformats.org/officeDocument/2006/relationships/customXml" Target="../ink/ink1259.xml"/><Relationship Id="rId119" Type="http://schemas.openxmlformats.org/officeDocument/2006/relationships/customXml" Target="../ink/ink1307.xml"/><Relationship Id="rId44" Type="http://schemas.openxmlformats.org/officeDocument/2006/relationships/image" Target="../media/image1291.png"/><Relationship Id="rId65" Type="http://schemas.openxmlformats.org/officeDocument/2006/relationships/customXml" Target="../ink/ink1280.xml"/><Relationship Id="rId86" Type="http://schemas.openxmlformats.org/officeDocument/2006/relationships/image" Target="../media/image1312.png"/><Relationship Id="rId130" Type="http://schemas.openxmlformats.org/officeDocument/2006/relationships/image" Target="../media/image1334.png"/><Relationship Id="rId151" Type="http://schemas.openxmlformats.org/officeDocument/2006/relationships/customXml" Target="../ink/ink1323.xml"/><Relationship Id="rId172" Type="http://schemas.openxmlformats.org/officeDocument/2006/relationships/image" Target="../media/image1355.png"/><Relationship Id="rId193" Type="http://schemas.openxmlformats.org/officeDocument/2006/relationships/customXml" Target="../ink/ink1344.xml"/><Relationship Id="rId207" Type="http://schemas.openxmlformats.org/officeDocument/2006/relationships/customXml" Target="../ink/ink1351.xml"/><Relationship Id="rId228" Type="http://schemas.openxmlformats.org/officeDocument/2006/relationships/image" Target="../media/image1383.png"/><Relationship Id="rId13" Type="http://schemas.openxmlformats.org/officeDocument/2006/relationships/customXml" Target="../ink/ink1254.xml"/><Relationship Id="rId109" Type="http://schemas.openxmlformats.org/officeDocument/2006/relationships/customXml" Target="../ink/ink1302.xml"/><Relationship Id="rId34" Type="http://schemas.openxmlformats.org/officeDocument/2006/relationships/image" Target="../media/image1286.png"/><Relationship Id="rId55" Type="http://schemas.openxmlformats.org/officeDocument/2006/relationships/customXml" Target="../ink/ink1275.xml"/><Relationship Id="rId76" Type="http://schemas.openxmlformats.org/officeDocument/2006/relationships/image" Target="../media/image1307.png"/><Relationship Id="rId97" Type="http://schemas.openxmlformats.org/officeDocument/2006/relationships/customXml" Target="../ink/ink1296.xml"/><Relationship Id="rId120" Type="http://schemas.openxmlformats.org/officeDocument/2006/relationships/image" Target="../media/image1329.png"/><Relationship Id="rId141" Type="http://schemas.openxmlformats.org/officeDocument/2006/relationships/customXml" Target="../ink/ink1318.xml"/><Relationship Id="rId7" Type="http://schemas.openxmlformats.org/officeDocument/2006/relationships/customXml" Target="../ink/ink1251.xml"/><Relationship Id="rId162" Type="http://schemas.openxmlformats.org/officeDocument/2006/relationships/image" Target="../media/image1350.png"/><Relationship Id="rId183" Type="http://schemas.openxmlformats.org/officeDocument/2006/relationships/customXml" Target="../ink/ink1339.xml"/><Relationship Id="rId218" Type="http://schemas.openxmlformats.org/officeDocument/2006/relationships/image" Target="../media/image1378.png"/><Relationship Id="rId239" Type="http://schemas.openxmlformats.org/officeDocument/2006/relationships/customXml" Target="../ink/ink1367.xml"/><Relationship Id="rId24" Type="http://schemas.openxmlformats.org/officeDocument/2006/relationships/image" Target="../media/image1281.png"/><Relationship Id="rId45" Type="http://schemas.openxmlformats.org/officeDocument/2006/relationships/customXml" Target="../ink/ink1270.xml"/><Relationship Id="rId66" Type="http://schemas.openxmlformats.org/officeDocument/2006/relationships/image" Target="../media/image1302.png"/><Relationship Id="rId87" Type="http://schemas.openxmlformats.org/officeDocument/2006/relationships/customXml" Target="../ink/ink1291.xml"/><Relationship Id="rId110" Type="http://schemas.openxmlformats.org/officeDocument/2006/relationships/image" Target="../media/image1324.png"/><Relationship Id="rId131" Type="http://schemas.openxmlformats.org/officeDocument/2006/relationships/customXml" Target="../ink/ink1313.xml"/><Relationship Id="rId152" Type="http://schemas.openxmlformats.org/officeDocument/2006/relationships/image" Target="../media/image1345.png"/><Relationship Id="rId173" Type="http://schemas.openxmlformats.org/officeDocument/2006/relationships/customXml" Target="../ink/ink1334.xml"/><Relationship Id="rId194" Type="http://schemas.openxmlformats.org/officeDocument/2006/relationships/image" Target="../media/image1366.png"/><Relationship Id="rId208" Type="http://schemas.openxmlformats.org/officeDocument/2006/relationships/image" Target="../media/image1373.png"/><Relationship Id="rId229" Type="http://schemas.openxmlformats.org/officeDocument/2006/relationships/customXml" Target="../ink/ink1362.xml"/><Relationship Id="rId240" Type="http://schemas.openxmlformats.org/officeDocument/2006/relationships/image" Target="../media/image1389.png"/><Relationship Id="rId14" Type="http://schemas.openxmlformats.org/officeDocument/2006/relationships/image" Target="../media/image1276.png"/><Relationship Id="rId35" Type="http://schemas.openxmlformats.org/officeDocument/2006/relationships/customXml" Target="../ink/ink1265.xml"/><Relationship Id="rId56" Type="http://schemas.openxmlformats.org/officeDocument/2006/relationships/image" Target="../media/image1297.png"/><Relationship Id="rId77" Type="http://schemas.openxmlformats.org/officeDocument/2006/relationships/customXml" Target="../ink/ink1286.xml"/><Relationship Id="rId100" Type="http://schemas.openxmlformats.org/officeDocument/2006/relationships/image" Target="../media/image1319.png"/><Relationship Id="rId8" Type="http://schemas.openxmlformats.org/officeDocument/2006/relationships/image" Target="../media/image1273.png"/><Relationship Id="rId98" Type="http://schemas.openxmlformats.org/officeDocument/2006/relationships/image" Target="../media/image1318.png"/><Relationship Id="rId121" Type="http://schemas.openxmlformats.org/officeDocument/2006/relationships/customXml" Target="../ink/ink1308.xml"/><Relationship Id="rId142" Type="http://schemas.openxmlformats.org/officeDocument/2006/relationships/image" Target="../media/image1340.png"/><Relationship Id="rId163" Type="http://schemas.openxmlformats.org/officeDocument/2006/relationships/customXml" Target="../ink/ink1329.xml"/><Relationship Id="rId184" Type="http://schemas.openxmlformats.org/officeDocument/2006/relationships/image" Target="../media/image1361.png"/><Relationship Id="rId219" Type="http://schemas.openxmlformats.org/officeDocument/2006/relationships/customXml" Target="../ink/ink1357.xml"/><Relationship Id="rId230" Type="http://schemas.openxmlformats.org/officeDocument/2006/relationships/image" Target="../media/image1384.png"/><Relationship Id="rId25" Type="http://schemas.openxmlformats.org/officeDocument/2006/relationships/customXml" Target="../ink/ink1260.xml"/><Relationship Id="rId46" Type="http://schemas.openxmlformats.org/officeDocument/2006/relationships/image" Target="../media/image1292.png"/><Relationship Id="rId67" Type="http://schemas.openxmlformats.org/officeDocument/2006/relationships/customXml" Target="../ink/ink1281.xml"/><Relationship Id="rId88" Type="http://schemas.openxmlformats.org/officeDocument/2006/relationships/image" Target="../media/image1313.png"/><Relationship Id="rId111" Type="http://schemas.openxmlformats.org/officeDocument/2006/relationships/customXml" Target="../ink/ink1303.xml"/><Relationship Id="rId132" Type="http://schemas.openxmlformats.org/officeDocument/2006/relationships/image" Target="../media/image1335.png"/><Relationship Id="rId153" Type="http://schemas.openxmlformats.org/officeDocument/2006/relationships/customXml" Target="../ink/ink1324.xml"/><Relationship Id="rId174" Type="http://schemas.openxmlformats.org/officeDocument/2006/relationships/image" Target="../media/image1356.png"/><Relationship Id="rId195" Type="http://schemas.openxmlformats.org/officeDocument/2006/relationships/customXml" Target="../ink/ink1345.xml"/><Relationship Id="rId209" Type="http://schemas.openxmlformats.org/officeDocument/2006/relationships/customXml" Target="../ink/ink1352.xml"/><Relationship Id="rId220" Type="http://schemas.openxmlformats.org/officeDocument/2006/relationships/image" Target="../media/image1379.png"/><Relationship Id="rId241" Type="http://schemas.openxmlformats.org/officeDocument/2006/relationships/customXml" Target="../ink/ink1368.xml"/><Relationship Id="rId15" Type="http://schemas.openxmlformats.org/officeDocument/2006/relationships/customXml" Target="../ink/ink1255.xml"/><Relationship Id="rId36" Type="http://schemas.openxmlformats.org/officeDocument/2006/relationships/image" Target="../media/image1287.png"/><Relationship Id="rId57" Type="http://schemas.openxmlformats.org/officeDocument/2006/relationships/customXml" Target="../ink/ink1276.xml"/><Relationship Id="rId106" Type="http://schemas.openxmlformats.org/officeDocument/2006/relationships/image" Target="../media/image1322.png"/><Relationship Id="rId127" Type="http://schemas.openxmlformats.org/officeDocument/2006/relationships/customXml" Target="../ink/ink1311.xml"/><Relationship Id="rId10" Type="http://schemas.openxmlformats.org/officeDocument/2006/relationships/image" Target="../media/image1274.png"/><Relationship Id="rId31" Type="http://schemas.openxmlformats.org/officeDocument/2006/relationships/customXml" Target="../ink/ink1263.xml"/><Relationship Id="rId52" Type="http://schemas.openxmlformats.org/officeDocument/2006/relationships/image" Target="../media/image1295.png"/><Relationship Id="rId73" Type="http://schemas.openxmlformats.org/officeDocument/2006/relationships/customXml" Target="../ink/ink1284.xml"/><Relationship Id="rId78" Type="http://schemas.openxmlformats.org/officeDocument/2006/relationships/image" Target="../media/image1308.png"/><Relationship Id="rId94" Type="http://schemas.openxmlformats.org/officeDocument/2006/relationships/image" Target="../media/image1316.png"/><Relationship Id="rId99" Type="http://schemas.openxmlformats.org/officeDocument/2006/relationships/customXml" Target="../ink/ink1297.xml"/><Relationship Id="rId101" Type="http://schemas.openxmlformats.org/officeDocument/2006/relationships/customXml" Target="../ink/ink1298.xml"/><Relationship Id="rId122" Type="http://schemas.openxmlformats.org/officeDocument/2006/relationships/image" Target="../media/image1330.png"/><Relationship Id="rId143" Type="http://schemas.openxmlformats.org/officeDocument/2006/relationships/customXml" Target="../ink/ink1319.xml"/><Relationship Id="rId148" Type="http://schemas.openxmlformats.org/officeDocument/2006/relationships/image" Target="../media/image1343.png"/><Relationship Id="rId164" Type="http://schemas.openxmlformats.org/officeDocument/2006/relationships/image" Target="../media/image1351.png"/><Relationship Id="rId169" Type="http://schemas.openxmlformats.org/officeDocument/2006/relationships/customXml" Target="../ink/ink1332.xml"/><Relationship Id="rId185" Type="http://schemas.openxmlformats.org/officeDocument/2006/relationships/customXml" Target="../ink/ink1340.xml"/><Relationship Id="rId4" Type="http://schemas.openxmlformats.org/officeDocument/2006/relationships/image" Target="../media/image26.png"/><Relationship Id="rId9" Type="http://schemas.openxmlformats.org/officeDocument/2006/relationships/customXml" Target="../ink/ink1252.xml"/><Relationship Id="rId180" Type="http://schemas.openxmlformats.org/officeDocument/2006/relationships/image" Target="../media/image1359.png"/><Relationship Id="rId210" Type="http://schemas.openxmlformats.org/officeDocument/2006/relationships/image" Target="../media/image1374.png"/><Relationship Id="rId215" Type="http://schemas.openxmlformats.org/officeDocument/2006/relationships/customXml" Target="../ink/ink1355.xml"/><Relationship Id="rId236" Type="http://schemas.openxmlformats.org/officeDocument/2006/relationships/image" Target="../media/image1387.png"/><Relationship Id="rId26" Type="http://schemas.openxmlformats.org/officeDocument/2006/relationships/image" Target="../media/image1282.png"/><Relationship Id="rId231" Type="http://schemas.openxmlformats.org/officeDocument/2006/relationships/customXml" Target="../ink/ink1363.xml"/><Relationship Id="rId47" Type="http://schemas.openxmlformats.org/officeDocument/2006/relationships/customXml" Target="../ink/ink1271.xml"/><Relationship Id="rId68" Type="http://schemas.openxmlformats.org/officeDocument/2006/relationships/image" Target="../media/image1303.png"/><Relationship Id="rId89" Type="http://schemas.openxmlformats.org/officeDocument/2006/relationships/customXml" Target="../ink/ink1292.xml"/><Relationship Id="rId112" Type="http://schemas.openxmlformats.org/officeDocument/2006/relationships/image" Target="../media/image1325.png"/><Relationship Id="rId133" Type="http://schemas.openxmlformats.org/officeDocument/2006/relationships/customXml" Target="../ink/ink1314.xml"/><Relationship Id="rId154" Type="http://schemas.openxmlformats.org/officeDocument/2006/relationships/image" Target="../media/image1346.png"/><Relationship Id="rId175" Type="http://schemas.openxmlformats.org/officeDocument/2006/relationships/customXml" Target="../ink/ink1335.xml"/><Relationship Id="rId196" Type="http://schemas.openxmlformats.org/officeDocument/2006/relationships/image" Target="../media/image1367.png"/><Relationship Id="rId200" Type="http://schemas.openxmlformats.org/officeDocument/2006/relationships/image" Target="../media/image1369.png"/><Relationship Id="rId16" Type="http://schemas.openxmlformats.org/officeDocument/2006/relationships/image" Target="../media/image1277.png"/><Relationship Id="rId221" Type="http://schemas.openxmlformats.org/officeDocument/2006/relationships/customXml" Target="../ink/ink1358.xml"/><Relationship Id="rId242" Type="http://schemas.openxmlformats.org/officeDocument/2006/relationships/image" Target="../media/image1390.png"/><Relationship Id="rId37" Type="http://schemas.openxmlformats.org/officeDocument/2006/relationships/customXml" Target="../ink/ink1266.xml"/><Relationship Id="rId58" Type="http://schemas.openxmlformats.org/officeDocument/2006/relationships/image" Target="../media/image1298.png"/><Relationship Id="rId79" Type="http://schemas.openxmlformats.org/officeDocument/2006/relationships/customXml" Target="../ink/ink1287.xml"/><Relationship Id="rId102" Type="http://schemas.openxmlformats.org/officeDocument/2006/relationships/image" Target="../media/image1320.png"/><Relationship Id="rId123" Type="http://schemas.openxmlformats.org/officeDocument/2006/relationships/customXml" Target="../ink/ink1309.xml"/><Relationship Id="rId144" Type="http://schemas.openxmlformats.org/officeDocument/2006/relationships/image" Target="../media/image1341.png"/><Relationship Id="rId90" Type="http://schemas.openxmlformats.org/officeDocument/2006/relationships/image" Target="../media/image1314.png"/><Relationship Id="rId165" Type="http://schemas.openxmlformats.org/officeDocument/2006/relationships/customXml" Target="../ink/ink1330.xml"/><Relationship Id="rId186" Type="http://schemas.openxmlformats.org/officeDocument/2006/relationships/image" Target="../media/image1362.png"/><Relationship Id="rId211" Type="http://schemas.openxmlformats.org/officeDocument/2006/relationships/customXml" Target="../ink/ink1353.xml"/><Relationship Id="rId232" Type="http://schemas.openxmlformats.org/officeDocument/2006/relationships/image" Target="../media/image1385.png"/><Relationship Id="rId27" Type="http://schemas.openxmlformats.org/officeDocument/2006/relationships/customXml" Target="../ink/ink1261.xml"/><Relationship Id="rId48" Type="http://schemas.openxmlformats.org/officeDocument/2006/relationships/image" Target="../media/image1293.png"/><Relationship Id="rId69" Type="http://schemas.openxmlformats.org/officeDocument/2006/relationships/customXml" Target="../ink/ink1282.xml"/><Relationship Id="rId113" Type="http://schemas.openxmlformats.org/officeDocument/2006/relationships/customXml" Target="../ink/ink1304.xml"/><Relationship Id="rId134" Type="http://schemas.openxmlformats.org/officeDocument/2006/relationships/image" Target="../media/image1336.png"/><Relationship Id="rId80" Type="http://schemas.openxmlformats.org/officeDocument/2006/relationships/image" Target="../media/image1309.png"/><Relationship Id="rId155" Type="http://schemas.openxmlformats.org/officeDocument/2006/relationships/customXml" Target="../ink/ink1325.xml"/><Relationship Id="rId176" Type="http://schemas.openxmlformats.org/officeDocument/2006/relationships/image" Target="../media/image1357.png"/><Relationship Id="rId197" Type="http://schemas.openxmlformats.org/officeDocument/2006/relationships/customXml" Target="../ink/ink1346.xml"/><Relationship Id="rId201" Type="http://schemas.openxmlformats.org/officeDocument/2006/relationships/customXml" Target="../ink/ink1348.xml"/><Relationship Id="rId222" Type="http://schemas.openxmlformats.org/officeDocument/2006/relationships/image" Target="../media/image1380.png"/><Relationship Id="rId17" Type="http://schemas.openxmlformats.org/officeDocument/2006/relationships/customXml" Target="../ink/ink1256.xml"/><Relationship Id="rId38" Type="http://schemas.openxmlformats.org/officeDocument/2006/relationships/image" Target="../media/image1288.png"/><Relationship Id="rId59" Type="http://schemas.openxmlformats.org/officeDocument/2006/relationships/customXml" Target="../ink/ink1277.xml"/><Relationship Id="rId103" Type="http://schemas.openxmlformats.org/officeDocument/2006/relationships/customXml" Target="../ink/ink1299.xml"/><Relationship Id="rId124" Type="http://schemas.openxmlformats.org/officeDocument/2006/relationships/image" Target="../media/image1331.png"/><Relationship Id="rId70" Type="http://schemas.openxmlformats.org/officeDocument/2006/relationships/image" Target="../media/image1304.png"/><Relationship Id="rId91" Type="http://schemas.openxmlformats.org/officeDocument/2006/relationships/customXml" Target="../ink/ink1293.xml"/><Relationship Id="rId145" Type="http://schemas.openxmlformats.org/officeDocument/2006/relationships/customXml" Target="../ink/ink1320.xml"/><Relationship Id="rId166" Type="http://schemas.openxmlformats.org/officeDocument/2006/relationships/image" Target="../media/image1352.png"/><Relationship Id="rId187" Type="http://schemas.openxmlformats.org/officeDocument/2006/relationships/customXml" Target="../ink/ink13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75.png"/><Relationship Id="rId233" Type="http://schemas.openxmlformats.org/officeDocument/2006/relationships/customXml" Target="../ink/ink1364.xml"/><Relationship Id="rId28" Type="http://schemas.openxmlformats.org/officeDocument/2006/relationships/image" Target="../media/image1283.png"/><Relationship Id="rId49" Type="http://schemas.openxmlformats.org/officeDocument/2006/relationships/customXml" Target="../ink/ink1272.xml"/><Relationship Id="rId114" Type="http://schemas.openxmlformats.org/officeDocument/2006/relationships/image" Target="../media/image1326.png"/><Relationship Id="rId60" Type="http://schemas.openxmlformats.org/officeDocument/2006/relationships/image" Target="../media/image1299.png"/><Relationship Id="rId81" Type="http://schemas.openxmlformats.org/officeDocument/2006/relationships/customXml" Target="../ink/ink1288.xml"/><Relationship Id="rId135" Type="http://schemas.openxmlformats.org/officeDocument/2006/relationships/customXml" Target="../ink/ink1315.xml"/><Relationship Id="rId156" Type="http://schemas.openxmlformats.org/officeDocument/2006/relationships/image" Target="../media/image1347.png"/><Relationship Id="rId177" Type="http://schemas.openxmlformats.org/officeDocument/2006/relationships/customXml" Target="../ink/ink1336.xml"/><Relationship Id="rId198" Type="http://schemas.openxmlformats.org/officeDocument/2006/relationships/image" Target="../media/image1368.png"/><Relationship Id="rId202" Type="http://schemas.openxmlformats.org/officeDocument/2006/relationships/image" Target="../media/image1370.png"/><Relationship Id="rId223" Type="http://schemas.openxmlformats.org/officeDocument/2006/relationships/customXml" Target="../ink/ink1359.xml"/><Relationship Id="rId18" Type="http://schemas.openxmlformats.org/officeDocument/2006/relationships/image" Target="../media/image1278.png"/><Relationship Id="rId39" Type="http://schemas.openxmlformats.org/officeDocument/2006/relationships/customXml" Target="../ink/ink1267.xml"/><Relationship Id="rId50" Type="http://schemas.openxmlformats.org/officeDocument/2006/relationships/image" Target="../media/image1294.png"/><Relationship Id="rId104" Type="http://schemas.openxmlformats.org/officeDocument/2006/relationships/image" Target="../media/image1321.png"/><Relationship Id="rId125" Type="http://schemas.openxmlformats.org/officeDocument/2006/relationships/customXml" Target="../ink/ink1310.xml"/><Relationship Id="rId146" Type="http://schemas.openxmlformats.org/officeDocument/2006/relationships/image" Target="../media/image1342.png"/><Relationship Id="rId167" Type="http://schemas.openxmlformats.org/officeDocument/2006/relationships/customXml" Target="../ink/ink1331.xml"/><Relationship Id="rId188" Type="http://schemas.openxmlformats.org/officeDocument/2006/relationships/image" Target="../media/image1363.png"/><Relationship Id="rId71" Type="http://schemas.openxmlformats.org/officeDocument/2006/relationships/customXml" Target="../ink/ink1283.xml"/><Relationship Id="rId92" Type="http://schemas.openxmlformats.org/officeDocument/2006/relationships/image" Target="../media/image1315.png"/><Relationship Id="rId213" Type="http://schemas.openxmlformats.org/officeDocument/2006/relationships/customXml" Target="../ink/ink1354.xml"/><Relationship Id="rId234" Type="http://schemas.openxmlformats.org/officeDocument/2006/relationships/image" Target="../media/image1386.png"/><Relationship Id="rId2" Type="http://schemas.openxmlformats.org/officeDocument/2006/relationships/image" Target="../media/image1271.png"/><Relationship Id="rId29" Type="http://schemas.openxmlformats.org/officeDocument/2006/relationships/customXml" Target="../ink/ink1262.xml"/><Relationship Id="rId40" Type="http://schemas.openxmlformats.org/officeDocument/2006/relationships/image" Target="../media/image1289.png"/><Relationship Id="rId115" Type="http://schemas.openxmlformats.org/officeDocument/2006/relationships/customXml" Target="../ink/ink1305.xml"/><Relationship Id="rId136" Type="http://schemas.openxmlformats.org/officeDocument/2006/relationships/image" Target="../media/image1337.png"/><Relationship Id="rId157" Type="http://schemas.openxmlformats.org/officeDocument/2006/relationships/customXml" Target="../ink/ink1326.xml"/><Relationship Id="rId178" Type="http://schemas.openxmlformats.org/officeDocument/2006/relationships/image" Target="../media/image1358.png"/><Relationship Id="rId61" Type="http://schemas.openxmlformats.org/officeDocument/2006/relationships/customXml" Target="../ink/ink1278.xml"/><Relationship Id="rId82" Type="http://schemas.openxmlformats.org/officeDocument/2006/relationships/image" Target="../media/image1310.png"/><Relationship Id="rId199" Type="http://schemas.openxmlformats.org/officeDocument/2006/relationships/customXml" Target="../ink/ink1347.xml"/><Relationship Id="rId203" Type="http://schemas.openxmlformats.org/officeDocument/2006/relationships/customXml" Target="../ink/ink1349.xml"/><Relationship Id="rId19" Type="http://schemas.openxmlformats.org/officeDocument/2006/relationships/customXml" Target="../ink/ink1257.xml"/><Relationship Id="rId224" Type="http://schemas.openxmlformats.org/officeDocument/2006/relationships/image" Target="../media/image1381.png"/><Relationship Id="rId30" Type="http://schemas.openxmlformats.org/officeDocument/2006/relationships/image" Target="../media/image1284.png"/><Relationship Id="rId105" Type="http://schemas.openxmlformats.org/officeDocument/2006/relationships/customXml" Target="../ink/ink1300.xml"/><Relationship Id="rId126" Type="http://schemas.openxmlformats.org/officeDocument/2006/relationships/image" Target="../media/image1332.png"/><Relationship Id="rId147" Type="http://schemas.openxmlformats.org/officeDocument/2006/relationships/customXml" Target="../ink/ink1321.xml"/><Relationship Id="rId168" Type="http://schemas.openxmlformats.org/officeDocument/2006/relationships/image" Target="../media/image1353.png"/><Relationship Id="rId51" Type="http://schemas.openxmlformats.org/officeDocument/2006/relationships/customXml" Target="../ink/ink1273.xml"/><Relationship Id="rId72" Type="http://schemas.openxmlformats.org/officeDocument/2006/relationships/image" Target="../media/image1305.png"/><Relationship Id="rId93" Type="http://schemas.openxmlformats.org/officeDocument/2006/relationships/customXml" Target="../ink/ink1294.xml"/><Relationship Id="rId189" Type="http://schemas.openxmlformats.org/officeDocument/2006/relationships/customXml" Target="../ink/ink1342.xml"/><Relationship Id="rId3" Type="http://schemas.microsoft.com/office/2007/relationships/hdphoto" Target="../media/hdphoto2.wdp"/><Relationship Id="rId214" Type="http://schemas.openxmlformats.org/officeDocument/2006/relationships/image" Target="../media/image1376.png"/><Relationship Id="rId235" Type="http://schemas.openxmlformats.org/officeDocument/2006/relationships/customXml" Target="../ink/ink1365.xml"/><Relationship Id="rId116" Type="http://schemas.openxmlformats.org/officeDocument/2006/relationships/image" Target="../media/image1327.png"/><Relationship Id="rId137" Type="http://schemas.openxmlformats.org/officeDocument/2006/relationships/customXml" Target="../ink/ink1316.xml"/><Relationship Id="rId158" Type="http://schemas.openxmlformats.org/officeDocument/2006/relationships/image" Target="../media/image1348.png"/><Relationship Id="rId20" Type="http://schemas.openxmlformats.org/officeDocument/2006/relationships/image" Target="../media/image1279.png"/><Relationship Id="rId41" Type="http://schemas.openxmlformats.org/officeDocument/2006/relationships/customXml" Target="../ink/ink1268.xml"/><Relationship Id="rId62" Type="http://schemas.openxmlformats.org/officeDocument/2006/relationships/image" Target="../media/image1300.png"/><Relationship Id="rId83" Type="http://schemas.openxmlformats.org/officeDocument/2006/relationships/customXml" Target="../ink/ink1289.xml"/><Relationship Id="rId179" Type="http://schemas.openxmlformats.org/officeDocument/2006/relationships/customXml" Target="../ink/ink1337.xml"/><Relationship Id="rId190" Type="http://schemas.openxmlformats.org/officeDocument/2006/relationships/image" Target="../media/image1364.png"/><Relationship Id="rId204" Type="http://schemas.openxmlformats.org/officeDocument/2006/relationships/image" Target="../media/image1371.png"/><Relationship Id="rId225" Type="http://schemas.openxmlformats.org/officeDocument/2006/relationships/customXml" Target="../ink/ink13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6.xml"/><Relationship Id="rId21" Type="http://schemas.openxmlformats.org/officeDocument/2006/relationships/customXml" Target="../ink/ink1378.xml"/><Relationship Id="rId324" Type="http://schemas.openxmlformats.org/officeDocument/2006/relationships/image" Target="../media/image1553.png"/><Relationship Id="rId531" Type="http://schemas.openxmlformats.org/officeDocument/2006/relationships/customXml" Target="../ink/ink1633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1605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535.xml"/><Relationship Id="rId542" Type="http://schemas.openxmlformats.org/officeDocument/2006/relationships/image" Target="../media/image1662.png"/><Relationship Id="rId181" Type="http://schemas.openxmlformats.org/officeDocument/2006/relationships/customXml" Target="../ink/ink1458.xml"/><Relationship Id="rId402" Type="http://schemas.openxmlformats.org/officeDocument/2006/relationships/image" Target="../media/image1592.png"/><Relationship Id="rId279" Type="http://schemas.openxmlformats.org/officeDocument/2006/relationships/customXml" Target="../ink/ink1507.xml"/><Relationship Id="rId486" Type="http://schemas.openxmlformats.org/officeDocument/2006/relationships/image" Target="../media/image1634.png"/><Relationship Id="rId43" Type="http://schemas.openxmlformats.org/officeDocument/2006/relationships/customXml" Target="../ink/ink1389.xml"/><Relationship Id="rId139" Type="http://schemas.openxmlformats.org/officeDocument/2006/relationships/customXml" Target="../ink/ink1437.xml"/><Relationship Id="rId346" Type="http://schemas.openxmlformats.org/officeDocument/2006/relationships/image" Target="../media/image1564.png"/><Relationship Id="rId553" Type="http://schemas.openxmlformats.org/officeDocument/2006/relationships/customXml" Target="../ink/ink1644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574.xml"/><Relationship Id="rId497" Type="http://schemas.openxmlformats.org/officeDocument/2006/relationships/customXml" Target="../ink/ink1616.xml"/><Relationship Id="rId357" Type="http://schemas.openxmlformats.org/officeDocument/2006/relationships/customXml" Target="../ink/ink1546.xml"/><Relationship Id="rId54" Type="http://schemas.openxmlformats.org/officeDocument/2006/relationships/image" Target="../media/image1418.png"/><Relationship Id="rId217" Type="http://schemas.openxmlformats.org/officeDocument/2006/relationships/customXml" Target="../ink/ink1476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1400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1655.xml"/><Relationship Id="rId228" Type="http://schemas.openxmlformats.org/officeDocument/2006/relationships/image" Target="../media/image1505.png"/><Relationship Id="rId435" Type="http://schemas.openxmlformats.org/officeDocument/2006/relationships/customXml" Target="../ink/ink1585.xml"/><Relationship Id="rId281" Type="http://schemas.openxmlformats.org/officeDocument/2006/relationships/customXml" Target="../ink/ink1508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1438.xml"/><Relationship Id="rId379" Type="http://schemas.openxmlformats.org/officeDocument/2006/relationships/customXml" Target="../ink/ink1557.xml"/><Relationship Id="rId586" Type="http://schemas.openxmlformats.org/officeDocument/2006/relationships/image" Target="../media/image1684.png"/><Relationship Id="rId7" Type="http://schemas.openxmlformats.org/officeDocument/2006/relationships/customXml" Target="../ink/ink1371.xml"/><Relationship Id="rId239" Type="http://schemas.openxmlformats.org/officeDocument/2006/relationships/customXml" Target="../ink/ink1487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1411.xml"/><Relationship Id="rId513" Type="http://schemas.openxmlformats.org/officeDocument/2006/relationships/customXml" Target="../ink/ink1624.xml"/><Relationship Id="rId597" Type="http://schemas.openxmlformats.org/officeDocument/2006/relationships/customXml" Target="../ink/ink1666.xml"/><Relationship Id="rId152" Type="http://schemas.openxmlformats.org/officeDocument/2006/relationships/image" Target="../media/image1467.png"/><Relationship Id="rId457" Type="http://schemas.openxmlformats.org/officeDocument/2006/relationships/customXml" Target="../ink/ink1596.xml"/><Relationship Id="rId14" Type="http://schemas.openxmlformats.org/officeDocument/2006/relationships/image" Target="../media/image1398.png"/><Relationship Id="rId317" Type="http://schemas.openxmlformats.org/officeDocument/2006/relationships/customXml" Target="../ink/ink1526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1449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380.xml"/><Relationship Id="rId328" Type="http://schemas.openxmlformats.org/officeDocument/2006/relationships/image" Target="../media/image1555.png"/><Relationship Id="rId535" Type="http://schemas.openxmlformats.org/officeDocument/2006/relationships/customXml" Target="../ink/ink1635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558.xml"/><Relationship Id="rId602" Type="http://schemas.openxmlformats.org/officeDocument/2006/relationships/image" Target="../media/image1692.png"/><Relationship Id="rId241" Type="http://schemas.openxmlformats.org/officeDocument/2006/relationships/customXml" Target="../ink/ink1488.xml"/><Relationship Id="rId437" Type="http://schemas.openxmlformats.org/officeDocument/2006/relationships/customXml" Target="../ink/ink1586.xml"/><Relationship Id="rId479" Type="http://schemas.openxmlformats.org/officeDocument/2006/relationships/customXml" Target="../ink/ink1607.xml"/><Relationship Id="rId36" Type="http://schemas.openxmlformats.org/officeDocument/2006/relationships/image" Target="../media/image1409.png"/><Relationship Id="rId283" Type="http://schemas.openxmlformats.org/officeDocument/2006/relationships/customXml" Target="../ink/ink1509.xml"/><Relationship Id="rId339" Type="http://schemas.openxmlformats.org/officeDocument/2006/relationships/customXml" Target="../ink/ink1537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1418.xml"/><Relationship Id="rId143" Type="http://schemas.openxmlformats.org/officeDocument/2006/relationships/customXml" Target="../ink/ink1439.xml"/><Relationship Id="rId185" Type="http://schemas.openxmlformats.org/officeDocument/2006/relationships/customXml" Target="../ink/ink1460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372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674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1625.xml"/><Relationship Id="rId47" Type="http://schemas.openxmlformats.org/officeDocument/2006/relationships/customXml" Target="../ink/ink1391.xml"/><Relationship Id="rId89" Type="http://schemas.openxmlformats.org/officeDocument/2006/relationships/customXml" Target="../ink/ink1412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548.xml"/><Relationship Id="rId557" Type="http://schemas.openxmlformats.org/officeDocument/2006/relationships/customXml" Target="../ink/ink1646.xml"/><Relationship Id="rId599" Type="http://schemas.openxmlformats.org/officeDocument/2006/relationships/customXml" Target="../ink/ink1667.xml"/><Relationship Id="rId196" Type="http://schemas.openxmlformats.org/officeDocument/2006/relationships/image" Target="../media/image1489.png"/><Relationship Id="rId417" Type="http://schemas.openxmlformats.org/officeDocument/2006/relationships/customXml" Target="../ink/ink1576.xml"/><Relationship Id="rId459" Type="http://schemas.openxmlformats.org/officeDocument/2006/relationships/customXml" Target="../ink/ink1597.xml"/><Relationship Id="rId16" Type="http://schemas.openxmlformats.org/officeDocument/2006/relationships/image" Target="../media/image1399.png"/><Relationship Id="rId221" Type="http://schemas.openxmlformats.org/officeDocument/2006/relationships/customXml" Target="../ink/ink1478.xml"/><Relationship Id="rId263" Type="http://schemas.openxmlformats.org/officeDocument/2006/relationships/customXml" Target="../ink/ink1499.xml"/><Relationship Id="rId319" Type="http://schemas.openxmlformats.org/officeDocument/2006/relationships/customXml" Target="../ink/ink1527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1429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1450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1608.xml"/><Relationship Id="rId27" Type="http://schemas.openxmlformats.org/officeDocument/2006/relationships/customXml" Target="../ink/ink1381.xml"/><Relationship Id="rId69" Type="http://schemas.openxmlformats.org/officeDocument/2006/relationships/customXml" Target="../ink/ink1402.xml"/><Relationship Id="rId134" Type="http://schemas.openxmlformats.org/officeDocument/2006/relationships/image" Target="../media/image1458.png"/><Relationship Id="rId537" Type="http://schemas.openxmlformats.org/officeDocument/2006/relationships/customXml" Target="../ink/ink1636.xml"/><Relationship Id="rId579" Type="http://schemas.openxmlformats.org/officeDocument/2006/relationships/customXml" Target="../ink/ink1657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538.xml"/><Relationship Id="rId383" Type="http://schemas.openxmlformats.org/officeDocument/2006/relationships/customXml" Target="../ink/ink1559.xml"/><Relationship Id="rId439" Type="http://schemas.openxmlformats.org/officeDocument/2006/relationships/customXml" Target="../ink/ink1587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468.xml"/><Relationship Id="rId243" Type="http://schemas.openxmlformats.org/officeDocument/2006/relationships/customXml" Target="../ink/ink1489.xml"/><Relationship Id="rId285" Type="http://schemas.openxmlformats.org/officeDocument/2006/relationships/customXml" Target="../ink/ink1510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1419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1413.xml"/><Relationship Id="rId145" Type="http://schemas.openxmlformats.org/officeDocument/2006/relationships/customXml" Target="../ink/ink1440.xml"/><Relationship Id="rId187" Type="http://schemas.openxmlformats.org/officeDocument/2006/relationships/customXml" Target="../ink/ink1461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1675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1392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1598.xml"/><Relationship Id="rId517" Type="http://schemas.openxmlformats.org/officeDocument/2006/relationships/customXml" Target="../ink/ink1626.xml"/><Relationship Id="rId559" Type="http://schemas.openxmlformats.org/officeDocument/2006/relationships/customXml" Target="../ink/ink1647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528.xml"/><Relationship Id="rId363" Type="http://schemas.openxmlformats.org/officeDocument/2006/relationships/customXml" Target="../ink/ink1549.xml"/><Relationship Id="rId419" Type="http://schemas.openxmlformats.org/officeDocument/2006/relationships/customXml" Target="../ink/ink1577.xml"/><Relationship Id="rId570" Type="http://schemas.openxmlformats.org/officeDocument/2006/relationships/image" Target="../media/image1676.png"/><Relationship Id="rId223" Type="http://schemas.openxmlformats.org/officeDocument/2006/relationships/customXml" Target="../ink/ink1479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500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1430.xml"/><Relationship Id="rId167" Type="http://schemas.openxmlformats.org/officeDocument/2006/relationships/customXml" Target="../ink/ink1451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1658.xml"/><Relationship Id="rId71" Type="http://schemas.openxmlformats.org/officeDocument/2006/relationships/customXml" Target="../ink/ink1403.xml"/><Relationship Id="rId234" Type="http://schemas.openxmlformats.org/officeDocument/2006/relationships/image" Target="../media/image1508.png"/><Relationship Id="rId2" Type="http://schemas.openxmlformats.org/officeDocument/2006/relationships/image" Target="../media/image1392.jpeg"/><Relationship Id="rId29" Type="http://schemas.openxmlformats.org/officeDocument/2006/relationships/customXml" Target="../ink/ink1382.xml"/><Relationship Id="rId276" Type="http://schemas.openxmlformats.org/officeDocument/2006/relationships/image" Target="../media/image1529.png"/><Relationship Id="rId441" Type="http://schemas.openxmlformats.org/officeDocument/2006/relationships/customXml" Target="../ink/ink1588.xml"/><Relationship Id="rId483" Type="http://schemas.openxmlformats.org/officeDocument/2006/relationships/customXml" Target="../ink/ink1609.xml"/><Relationship Id="rId539" Type="http://schemas.openxmlformats.org/officeDocument/2006/relationships/customXml" Target="../ink/ink1637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18.xml"/><Relationship Id="rId343" Type="http://schemas.openxmlformats.org/officeDocument/2006/relationships/customXml" Target="../ink/ink1539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469.xml"/><Relationship Id="rId385" Type="http://schemas.openxmlformats.org/officeDocument/2006/relationships/customXml" Target="../ink/ink1560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490.xml"/><Relationship Id="rId287" Type="http://schemas.openxmlformats.org/officeDocument/2006/relationships/customXml" Target="../ink/ink1511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1420.xml"/><Relationship Id="rId147" Type="http://schemas.openxmlformats.org/officeDocument/2006/relationships/customXml" Target="../ink/ink1441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1393.xml"/><Relationship Id="rId93" Type="http://schemas.openxmlformats.org/officeDocument/2006/relationships/customXml" Target="../ink/ink1414.xml"/><Relationship Id="rId189" Type="http://schemas.openxmlformats.org/officeDocument/2006/relationships/customXml" Target="../ink/ink1462.xml"/><Relationship Id="rId396" Type="http://schemas.openxmlformats.org/officeDocument/2006/relationships/image" Target="../media/image1589.png"/><Relationship Id="rId561" Type="http://schemas.openxmlformats.org/officeDocument/2006/relationships/customXml" Target="../ink/ink1648.xml"/><Relationship Id="rId617" Type="http://schemas.openxmlformats.org/officeDocument/2006/relationships/customXml" Target="../ink/ink1676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1578.xml"/><Relationship Id="rId463" Type="http://schemas.openxmlformats.org/officeDocument/2006/relationships/customXml" Target="../ink/ink1599.xml"/><Relationship Id="rId519" Type="http://schemas.openxmlformats.org/officeDocument/2006/relationships/customXml" Target="../ink/ink1627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529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550.xml"/><Relationship Id="rId572" Type="http://schemas.openxmlformats.org/officeDocument/2006/relationships/image" Target="../media/image1677.png"/><Relationship Id="rId225" Type="http://schemas.openxmlformats.org/officeDocument/2006/relationships/customXml" Target="../ink/ink1480.xml"/><Relationship Id="rId267" Type="http://schemas.openxmlformats.org/officeDocument/2006/relationships/customXml" Target="../ink/ink1501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1431.xml"/><Relationship Id="rId31" Type="http://schemas.openxmlformats.org/officeDocument/2006/relationships/customXml" Target="../ink/ink1383.xml"/><Relationship Id="rId73" Type="http://schemas.openxmlformats.org/officeDocument/2006/relationships/customXml" Target="../ink/ink1404.xml"/><Relationship Id="rId169" Type="http://schemas.openxmlformats.org/officeDocument/2006/relationships/customXml" Target="../ink/ink1452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1638.xml"/><Relationship Id="rId583" Type="http://schemas.openxmlformats.org/officeDocument/2006/relationships/customXml" Target="../ink/ink1659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1568.xml"/><Relationship Id="rId443" Type="http://schemas.openxmlformats.org/officeDocument/2006/relationships/customXml" Target="../ink/ink1589.xml"/><Relationship Id="rId303" Type="http://schemas.openxmlformats.org/officeDocument/2006/relationships/customXml" Target="../ink/ink1519.xml"/><Relationship Id="rId485" Type="http://schemas.openxmlformats.org/officeDocument/2006/relationships/customXml" Target="../ink/ink1610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540.xml"/><Relationship Id="rId387" Type="http://schemas.openxmlformats.org/officeDocument/2006/relationships/customXml" Target="../ink/ink1561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463.xml"/><Relationship Id="rId205" Type="http://schemas.openxmlformats.org/officeDocument/2006/relationships/customXml" Target="../ink/ink1470.xml"/><Relationship Id="rId247" Type="http://schemas.openxmlformats.org/officeDocument/2006/relationships/customXml" Target="../ink/ink1491.xml"/><Relationship Id="rId412" Type="http://schemas.openxmlformats.org/officeDocument/2006/relationships/image" Target="../media/image1597.png"/><Relationship Id="rId107" Type="http://schemas.openxmlformats.org/officeDocument/2006/relationships/customXml" Target="../ink/ink1421.xml"/><Relationship Id="rId289" Type="http://schemas.openxmlformats.org/officeDocument/2006/relationships/customXml" Target="../ink/ink1512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1373.xml"/><Relationship Id="rId53" Type="http://schemas.openxmlformats.org/officeDocument/2006/relationships/customXml" Target="../ink/ink1394.xml"/><Relationship Id="rId149" Type="http://schemas.openxmlformats.org/officeDocument/2006/relationships/customXml" Target="../ink/ink1442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628.xml"/><Relationship Id="rId563" Type="http://schemas.openxmlformats.org/officeDocument/2006/relationships/customXml" Target="../ink/ink1649.xml"/><Relationship Id="rId95" Type="http://schemas.openxmlformats.org/officeDocument/2006/relationships/customXml" Target="../ink/ink1415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579.xml"/><Relationship Id="rId258" Type="http://schemas.openxmlformats.org/officeDocument/2006/relationships/image" Target="../media/image1520.png"/><Relationship Id="rId465" Type="http://schemas.openxmlformats.org/officeDocument/2006/relationships/customXml" Target="../ink/ink1600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530.xml"/><Relationship Id="rId367" Type="http://schemas.openxmlformats.org/officeDocument/2006/relationships/customXml" Target="../ink/ink1551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1453.xml"/><Relationship Id="rId227" Type="http://schemas.openxmlformats.org/officeDocument/2006/relationships/customXml" Target="../ink/ink1481.xml"/><Relationship Id="rId269" Type="http://schemas.openxmlformats.org/officeDocument/2006/relationships/customXml" Target="../ink/ink150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384.xml"/><Relationship Id="rId129" Type="http://schemas.openxmlformats.org/officeDocument/2006/relationships/customXml" Target="../ink/ink1432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1618.xml"/><Relationship Id="rId543" Type="http://schemas.openxmlformats.org/officeDocument/2006/relationships/customXml" Target="../ink/ink1639.xml"/><Relationship Id="rId75" Type="http://schemas.openxmlformats.org/officeDocument/2006/relationships/customXml" Target="../ink/ink1405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569.xml"/><Relationship Id="rId585" Type="http://schemas.openxmlformats.org/officeDocument/2006/relationships/customXml" Target="../ink/ink1660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1590.xml"/><Relationship Id="rId487" Type="http://schemas.openxmlformats.org/officeDocument/2006/relationships/customXml" Target="../ink/ink1611.xml"/><Relationship Id="rId610" Type="http://schemas.openxmlformats.org/officeDocument/2006/relationships/image" Target="../media/image1696.png"/><Relationship Id="rId291" Type="http://schemas.openxmlformats.org/officeDocument/2006/relationships/customXml" Target="../ink/ink1513.xml"/><Relationship Id="rId305" Type="http://schemas.openxmlformats.org/officeDocument/2006/relationships/customXml" Target="../ink/ink1520.xml"/><Relationship Id="rId347" Type="http://schemas.openxmlformats.org/officeDocument/2006/relationships/customXml" Target="../ink/ink1541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1443.xml"/><Relationship Id="rId389" Type="http://schemas.openxmlformats.org/officeDocument/2006/relationships/customXml" Target="../ink/ink1562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1464.xml"/><Relationship Id="rId207" Type="http://schemas.openxmlformats.org/officeDocument/2006/relationships/customXml" Target="../ink/ink1471.xml"/><Relationship Id="rId249" Type="http://schemas.openxmlformats.org/officeDocument/2006/relationships/customXml" Target="../ink/ink1492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1374.xml"/><Relationship Id="rId109" Type="http://schemas.openxmlformats.org/officeDocument/2006/relationships/customXml" Target="../ink/ink1422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1629.xml"/><Relationship Id="rId55" Type="http://schemas.openxmlformats.org/officeDocument/2006/relationships/customXml" Target="../ink/ink1395.xml"/><Relationship Id="rId97" Type="http://schemas.openxmlformats.org/officeDocument/2006/relationships/customXml" Target="../ink/ink1416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1650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580.xml"/><Relationship Id="rId467" Type="http://schemas.openxmlformats.org/officeDocument/2006/relationships/customXml" Target="../ink/ink1601.xml"/><Relationship Id="rId271" Type="http://schemas.openxmlformats.org/officeDocument/2006/relationships/customXml" Target="../ink/ink1503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1433.xml"/><Relationship Id="rId327" Type="http://schemas.openxmlformats.org/officeDocument/2006/relationships/customXml" Target="../ink/ink1531.xml"/><Relationship Id="rId369" Type="http://schemas.openxmlformats.org/officeDocument/2006/relationships/customXml" Target="../ink/ink1552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454.xml"/><Relationship Id="rId229" Type="http://schemas.openxmlformats.org/officeDocument/2006/relationships/customXml" Target="../ink/ink1482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668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385.xml"/><Relationship Id="rId77" Type="http://schemas.openxmlformats.org/officeDocument/2006/relationships/customXml" Target="../ink/ink1406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1619.xml"/><Relationship Id="rId545" Type="http://schemas.openxmlformats.org/officeDocument/2006/relationships/customXml" Target="../ink/ink1640.xml"/><Relationship Id="rId587" Type="http://schemas.openxmlformats.org/officeDocument/2006/relationships/customXml" Target="../ink/ink1661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563.xml"/><Relationship Id="rId405" Type="http://schemas.openxmlformats.org/officeDocument/2006/relationships/customXml" Target="../ink/ink1570.xml"/><Relationship Id="rId447" Type="http://schemas.openxmlformats.org/officeDocument/2006/relationships/customXml" Target="../ink/ink1591.xml"/><Relationship Id="rId612" Type="http://schemas.openxmlformats.org/officeDocument/2006/relationships/image" Target="../media/image1697.png"/><Relationship Id="rId251" Type="http://schemas.openxmlformats.org/officeDocument/2006/relationships/customXml" Target="../ink/ink1493.xml"/><Relationship Id="rId489" Type="http://schemas.openxmlformats.org/officeDocument/2006/relationships/customXml" Target="../ink/ink1612.xml"/><Relationship Id="rId46" Type="http://schemas.openxmlformats.org/officeDocument/2006/relationships/image" Target="../media/image1414.png"/><Relationship Id="rId293" Type="http://schemas.openxmlformats.org/officeDocument/2006/relationships/customXml" Target="../ink/ink1514.xml"/><Relationship Id="rId307" Type="http://schemas.openxmlformats.org/officeDocument/2006/relationships/customXml" Target="../ink/ink1521.xml"/><Relationship Id="rId349" Type="http://schemas.openxmlformats.org/officeDocument/2006/relationships/customXml" Target="../ink/ink1542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1423.xml"/><Relationship Id="rId153" Type="http://schemas.openxmlformats.org/officeDocument/2006/relationships/customXml" Target="../ink/ink1444.xml"/><Relationship Id="rId195" Type="http://schemas.openxmlformats.org/officeDocument/2006/relationships/customXml" Target="../ink/ink1465.xml"/><Relationship Id="rId209" Type="http://schemas.openxmlformats.org/officeDocument/2006/relationships/customXml" Target="../ink/ink1472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1375.xml"/><Relationship Id="rId57" Type="http://schemas.openxmlformats.org/officeDocument/2006/relationships/customXml" Target="../ink/ink1396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1630.xml"/><Relationship Id="rId567" Type="http://schemas.openxmlformats.org/officeDocument/2006/relationships/customXml" Target="../ink/ink1651.xml"/><Relationship Id="rId99" Type="http://schemas.openxmlformats.org/officeDocument/2006/relationships/customXml" Target="../ink/ink1417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553.xml"/><Relationship Id="rId427" Type="http://schemas.openxmlformats.org/officeDocument/2006/relationships/customXml" Target="../ink/ink1581.xml"/><Relationship Id="rId469" Type="http://schemas.openxmlformats.org/officeDocument/2006/relationships/customXml" Target="../ink/ink1602.xml"/><Relationship Id="rId26" Type="http://schemas.openxmlformats.org/officeDocument/2006/relationships/image" Target="../media/image1404.png"/><Relationship Id="rId231" Type="http://schemas.openxmlformats.org/officeDocument/2006/relationships/customXml" Target="../ink/ink1483.xml"/><Relationship Id="rId273" Type="http://schemas.openxmlformats.org/officeDocument/2006/relationships/customXml" Target="../ink/ink1504.xml"/><Relationship Id="rId329" Type="http://schemas.openxmlformats.org/officeDocument/2006/relationships/customXml" Target="../ink/ink1532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1434.xml"/><Relationship Id="rId175" Type="http://schemas.openxmlformats.org/officeDocument/2006/relationships/customXml" Target="../ink/ink1455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669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1613.xml"/><Relationship Id="rId505" Type="http://schemas.openxmlformats.org/officeDocument/2006/relationships/customXml" Target="../ink/ink1620.xml"/><Relationship Id="rId37" Type="http://schemas.openxmlformats.org/officeDocument/2006/relationships/customXml" Target="../ink/ink1386.xml"/><Relationship Id="rId79" Type="http://schemas.openxmlformats.org/officeDocument/2006/relationships/customXml" Target="../ink/ink1407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1641.xml"/><Relationship Id="rId589" Type="http://schemas.openxmlformats.org/officeDocument/2006/relationships/customXml" Target="../ink/ink1662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543.xml"/><Relationship Id="rId393" Type="http://schemas.openxmlformats.org/officeDocument/2006/relationships/customXml" Target="../ink/ink1564.xml"/><Relationship Id="rId407" Type="http://schemas.openxmlformats.org/officeDocument/2006/relationships/customXml" Target="../ink/ink1571.xml"/><Relationship Id="rId449" Type="http://schemas.openxmlformats.org/officeDocument/2006/relationships/customXml" Target="../ink/ink1592.xml"/><Relationship Id="rId614" Type="http://schemas.openxmlformats.org/officeDocument/2006/relationships/image" Target="../media/image1698.png"/><Relationship Id="rId211" Type="http://schemas.openxmlformats.org/officeDocument/2006/relationships/customXml" Target="../ink/ink1473.xml"/><Relationship Id="rId253" Type="http://schemas.openxmlformats.org/officeDocument/2006/relationships/customXml" Target="../ink/ink1494.xml"/><Relationship Id="rId295" Type="http://schemas.openxmlformats.org/officeDocument/2006/relationships/customXml" Target="../ink/ink1515.xml"/><Relationship Id="rId309" Type="http://schemas.openxmlformats.org/officeDocument/2006/relationships/customXml" Target="../ink/ink1522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1424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1445.xml"/><Relationship Id="rId197" Type="http://schemas.openxmlformats.org/officeDocument/2006/relationships/customXml" Target="../ink/ink1466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1603.xml"/><Relationship Id="rId17" Type="http://schemas.openxmlformats.org/officeDocument/2006/relationships/customXml" Target="../ink/ink1376.xml"/><Relationship Id="rId59" Type="http://schemas.openxmlformats.org/officeDocument/2006/relationships/customXml" Target="../ink/ink1397.xml"/><Relationship Id="rId124" Type="http://schemas.openxmlformats.org/officeDocument/2006/relationships/image" Target="../media/image1453.png"/><Relationship Id="rId527" Type="http://schemas.openxmlformats.org/officeDocument/2006/relationships/customXml" Target="../ink/ink1631.xml"/><Relationship Id="rId569" Type="http://schemas.openxmlformats.org/officeDocument/2006/relationships/customXml" Target="../ink/ink1652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533.xml"/><Relationship Id="rId373" Type="http://schemas.openxmlformats.org/officeDocument/2006/relationships/customXml" Target="../ink/ink1554.xml"/><Relationship Id="rId429" Type="http://schemas.openxmlformats.org/officeDocument/2006/relationships/customXml" Target="../ink/ink1582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84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505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1408.xml"/><Relationship Id="rId135" Type="http://schemas.openxmlformats.org/officeDocument/2006/relationships/customXml" Target="../ink/ink1435.xml"/><Relationship Id="rId177" Type="http://schemas.openxmlformats.org/officeDocument/2006/relationships/customXml" Target="../ink/ink1456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1663.xml"/><Relationship Id="rId605" Type="http://schemas.openxmlformats.org/officeDocument/2006/relationships/customXml" Target="../ink/ink1670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387.xml"/><Relationship Id="rId286" Type="http://schemas.openxmlformats.org/officeDocument/2006/relationships/image" Target="../media/image1534.png"/><Relationship Id="rId451" Type="http://schemas.openxmlformats.org/officeDocument/2006/relationships/customXml" Target="../ink/ink1593.xml"/><Relationship Id="rId493" Type="http://schemas.openxmlformats.org/officeDocument/2006/relationships/customXml" Target="../ink/ink1614.xml"/><Relationship Id="rId507" Type="http://schemas.openxmlformats.org/officeDocument/2006/relationships/customXml" Target="../ink/ink1621.xml"/><Relationship Id="rId549" Type="http://schemas.openxmlformats.org/officeDocument/2006/relationships/customXml" Target="../ink/ink1642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23.xml"/><Relationship Id="rId353" Type="http://schemas.openxmlformats.org/officeDocument/2006/relationships/customXml" Target="../ink/ink1544.xml"/><Relationship Id="rId395" Type="http://schemas.openxmlformats.org/officeDocument/2006/relationships/customXml" Target="../ink/ink1565.xml"/><Relationship Id="rId409" Type="http://schemas.openxmlformats.org/officeDocument/2006/relationships/customXml" Target="../ink/ink1572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474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495.xml"/><Relationship Id="rId297" Type="http://schemas.openxmlformats.org/officeDocument/2006/relationships/customXml" Target="../ink/ink1516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1425.xml"/><Relationship Id="rId157" Type="http://schemas.openxmlformats.org/officeDocument/2006/relationships/customXml" Target="../ink/ink1446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1398.xml"/><Relationship Id="rId199" Type="http://schemas.openxmlformats.org/officeDocument/2006/relationships/customXml" Target="../ink/ink1467.xml"/><Relationship Id="rId571" Type="http://schemas.openxmlformats.org/officeDocument/2006/relationships/customXml" Target="../ink/ink1653.xml"/><Relationship Id="rId19" Type="http://schemas.openxmlformats.org/officeDocument/2006/relationships/customXml" Target="../ink/ink1377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1583.xml"/><Relationship Id="rId473" Type="http://schemas.openxmlformats.org/officeDocument/2006/relationships/customXml" Target="../ink/ink1604.xml"/><Relationship Id="rId529" Type="http://schemas.openxmlformats.org/officeDocument/2006/relationships/customXml" Target="../ink/ink1632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534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555.xml"/><Relationship Id="rId582" Type="http://schemas.openxmlformats.org/officeDocument/2006/relationships/image" Target="../media/image1682.png"/><Relationship Id="rId3" Type="http://schemas.openxmlformats.org/officeDocument/2006/relationships/customXml" Target="../ink/ink1369.xml"/><Relationship Id="rId235" Type="http://schemas.openxmlformats.org/officeDocument/2006/relationships/customXml" Target="../ink/ink1485.xml"/><Relationship Id="rId277" Type="http://schemas.openxmlformats.org/officeDocument/2006/relationships/customXml" Target="../ink/ink1506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1436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1388.xml"/><Relationship Id="rId83" Type="http://schemas.openxmlformats.org/officeDocument/2006/relationships/customXml" Target="../ink/ink1409.xml"/><Relationship Id="rId179" Type="http://schemas.openxmlformats.org/officeDocument/2006/relationships/customXml" Target="../ink/ink1457.xml"/><Relationship Id="rId386" Type="http://schemas.openxmlformats.org/officeDocument/2006/relationships/image" Target="../media/image1584.png"/><Relationship Id="rId551" Type="http://schemas.openxmlformats.org/officeDocument/2006/relationships/customXml" Target="../ink/ink1643.xml"/><Relationship Id="rId593" Type="http://schemas.openxmlformats.org/officeDocument/2006/relationships/customXml" Target="../ink/ink1664.xml"/><Relationship Id="rId607" Type="http://schemas.openxmlformats.org/officeDocument/2006/relationships/customXml" Target="../ink/ink1671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1573.xml"/><Relationship Id="rId453" Type="http://schemas.openxmlformats.org/officeDocument/2006/relationships/customXml" Target="../ink/ink1594.xml"/><Relationship Id="rId509" Type="http://schemas.openxmlformats.org/officeDocument/2006/relationships/customXml" Target="../ink/ink1622.xml"/><Relationship Id="rId106" Type="http://schemas.openxmlformats.org/officeDocument/2006/relationships/image" Target="../media/image1444.png"/><Relationship Id="rId313" Type="http://schemas.openxmlformats.org/officeDocument/2006/relationships/customXml" Target="../ink/ink1524.xml"/><Relationship Id="rId495" Type="http://schemas.openxmlformats.org/officeDocument/2006/relationships/customXml" Target="../ink/ink1615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545.xml"/><Relationship Id="rId397" Type="http://schemas.openxmlformats.org/officeDocument/2006/relationships/customXml" Target="../ink/ink1566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475.xml"/><Relationship Id="rId257" Type="http://schemas.openxmlformats.org/officeDocument/2006/relationships/customXml" Target="../ink/ink1496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517.xml"/><Relationship Id="rId63" Type="http://schemas.openxmlformats.org/officeDocument/2006/relationships/customXml" Target="../ink/ink1399.xml"/><Relationship Id="rId159" Type="http://schemas.openxmlformats.org/officeDocument/2006/relationships/customXml" Target="../ink/ink1447.xml"/><Relationship Id="rId366" Type="http://schemas.openxmlformats.org/officeDocument/2006/relationships/image" Target="../media/image1574.png"/><Relationship Id="rId573" Type="http://schemas.openxmlformats.org/officeDocument/2006/relationships/customXml" Target="../ink/ink1654.xml"/><Relationship Id="rId226" Type="http://schemas.openxmlformats.org/officeDocument/2006/relationships/image" Target="../media/image1504.png"/><Relationship Id="rId433" Type="http://schemas.openxmlformats.org/officeDocument/2006/relationships/customXml" Target="../ink/ink1584.xml"/><Relationship Id="rId74" Type="http://schemas.openxmlformats.org/officeDocument/2006/relationships/image" Target="../media/image1428.png"/><Relationship Id="rId377" Type="http://schemas.openxmlformats.org/officeDocument/2006/relationships/customXml" Target="../ink/ink1556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1370.xml"/><Relationship Id="rId237" Type="http://schemas.openxmlformats.org/officeDocument/2006/relationships/customXml" Target="../ink/ink1486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1623.xml"/><Relationship Id="rId609" Type="http://schemas.openxmlformats.org/officeDocument/2006/relationships/customXml" Target="../ink/ink1672.xml"/><Relationship Id="rId85" Type="http://schemas.openxmlformats.org/officeDocument/2006/relationships/customXml" Target="../ink/ink1410.xml"/><Relationship Id="rId150" Type="http://schemas.openxmlformats.org/officeDocument/2006/relationships/image" Target="../media/image1466.png"/><Relationship Id="rId595" Type="http://schemas.openxmlformats.org/officeDocument/2006/relationships/customXml" Target="../ink/ink1665.xml"/><Relationship Id="rId248" Type="http://schemas.openxmlformats.org/officeDocument/2006/relationships/image" Target="../media/image1515.png"/><Relationship Id="rId455" Type="http://schemas.openxmlformats.org/officeDocument/2006/relationships/customXml" Target="../ink/ink1595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25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1448.xml"/><Relationship Id="rId399" Type="http://schemas.openxmlformats.org/officeDocument/2006/relationships/customXml" Target="../ink/ink1567.xml"/><Relationship Id="rId259" Type="http://schemas.openxmlformats.org/officeDocument/2006/relationships/customXml" Target="../ink/ink1497.xml"/><Relationship Id="rId466" Type="http://schemas.openxmlformats.org/officeDocument/2006/relationships/image" Target="../media/image1624.png"/><Relationship Id="rId23" Type="http://schemas.openxmlformats.org/officeDocument/2006/relationships/customXml" Target="../ink/ink1379.xml"/><Relationship Id="rId119" Type="http://schemas.openxmlformats.org/officeDocument/2006/relationships/customXml" Target="../ink/ink1427.xml"/><Relationship Id="rId326" Type="http://schemas.openxmlformats.org/officeDocument/2006/relationships/image" Target="../media/image1554.png"/><Relationship Id="rId533" Type="http://schemas.openxmlformats.org/officeDocument/2006/relationships/customXml" Target="../ink/ink1634.xml"/><Relationship Id="rId172" Type="http://schemas.openxmlformats.org/officeDocument/2006/relationships/image" Target="../media/image1477.png"/><Relationship Id="rId477" Type="http://schemas.openxmlformats.org/officeDocument/2006/relationships/customXml" Target="../ink/ink1606.xml"/><Relationship Id="rId600" Type="http://schemas.openxmlformats.org/officeDocument/2006/relationships/image" Target="../media/image1691.png"/><Relationship Id="rId337" Type="http://schemas.openxmlformats.org/officeDocument/2006/relationships/customXml" Target="../ink/ink1536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1459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1673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1390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1645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575.xml"/><Relationship Id="rId261" Type="http://schemas.openxmlformats.org/officeDocument/2006/relationships/customXml" Target="../ink/ink1498.xml"/><Relationship Id="rId499" Type="http://schemas.openxmlformats.org/officeDocument/2006/relationships/customXml" Target="../ink/ink1617.xml"/><Relationship Id="rId56" Type="http://schemas.openxmlformats.org/officeDocument/2006/relationships/image" Target="../media/image1419.png"/><Relationship Id="rId359" Type="http://schemas.openxmlformats.org/officeDocument/2006/relationships/customXml" Target="../ink/ink1547.xml"/><Relationship Id="rId566" Type="http://schemas.openxmlformats.org/officeDocument/2006/relationships/image" Target="../media/image1674.png"/><Relationship Id="rId121" Type="http://schemas.openxmlformats.org/officeDocument/2006/relationships/customXml" Target="../ink/ink1428.xml"/><Relationship Id="rId219" Type="http://schemas.openxmlformats.org/officeDocument/2006/relationships/customXml" Target="../ink/ink1477.xml"/><Relationship Id="rId426" Type="http://schemas.openxmlformats.org/officeDocument/2006/relationships/image" Target="../media/image1604.png"/><Relationship Id="rId67" Type="http://schemas.openxmlformats.org/officeDocument/2006/relationships/customXml" Target="../ink/ink1401.xml"/><Relationship Id="rId272" Type="http://schemas.openxmlformats.org/officeDocument/2006/relationships/image" Target="../media/image1527.png"/><Relationship Id="rId577" Type="http://schemas.openxmlformats.org/officeDocument/2006/relationships/customXml" Target="../ink/ink165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4.xml"/><Relationship Id="rId671" Type="http://schemas.openxmlformats.org/officeDocument/2006/relationships/customXml" Target="../ink/ink2018.xml"/><Relationship Id="rId769" Type="http://schemas.openxmlformats.org/officeDocument/2006/relationships/customXml" Target="../ink/ink2067.xml"/><Relationship Id="rId21" Type="http://schemas.openxmlformats.org/officeDocument/2006/relationships/customXml" Target="../ink/ink1686.xml"/><Relationship Id="rId324" Type="http://schemas.openxmlformats.org/officeDocument/2006/relationships/image" Target="../media/image1861.png"/><Relationship Id="rId531" Type="http://schemas.openxmlformats.org/officeDocument/2006/relationships/customXml" Target="../ink/ink1941.xml"/><Relationship Id="rId629" Type="http://schemas.openxmlformats.org/officeDocument/2006/relationships/customXml" Target="../ink/ink1990.xml"/><Relationship Id="rId170" Type="http://schemas.openxmlformats.org/officeDocument/2006/relationships/image" Target="../media/image1784.png"/><Relationship Id="rId836" Type="http://schemas.openxmlformats.org/officeDocument/2006/relationships/image" Target="../media/image2048.png"/><Relationship Id="rId268" Type="http://schemas.openxmlformats.org/officeDocument/2006/relationships/image" Target="../media/image1833.png"/><Relationship Id="rId475" Type="http://schemas.openxmlformats.org/officeDocument/2006/relationships/customXml" Target="../ink/ink1913.xml"/><Relationship Id="rId682" Type="http://schemas.openxmlformats.org/officeDocument/2006/relationships/image" Target="../media/image1406.png"/><Relationship Id="rId903" Type="http://schemas.openxmlformats.org/officeDocument/2006/relationships/customXml" Target="../ink/ink2134.xml"/><Relationship Id="rId32" Type="http://schemas.openxmlformats.org/officeDocument/2006/relationships/image" Target="../media/image1715.png"/><Relationship Id="rId128" Type="http://schemas.openxmlformats.org/officeDocument/2006/relationships/image" Target="../media/image1763.png"/><Relationship Id="rId335" Type="http://schemas.openxmlformats.org/officeDocument/2006/relationships/customXml" Target="../ink/ink1843.xml"/><Relationship Id="rId542" Type="http://schemas.openxmlformats.org/officeDocument/2006/relationships/image" Target="../media/image1970.png"/><Relationship Id="rId181" Type="http://schemas.openxmlformats.org/officeDocument/2006/relationships/customXml" Target="../ink/ink1766.xml"/><Relationship Id="rId402" Type="http://schemas.openxmlformats.org/officeDocument/2006/relationships/image" Target="../media/image1900.png"/><Relationship Id="rId847" Type="http://schemas.openxmlformats.org/officeDocument/2006/relationships/customXml" Target="../ink/ink2106.xml"/><Relationship Id="rId279" Type="http://schemas.openxmlformats.org/officeDocument/2006/relationships/customXml" Target="../ink/ink1815.xml"/><Relationship Id="rId486" Type="http://schemas.openxmlformats.org/officeDocument/2006/relationships/image" Target="../media/image1942.png"/><Relationship Id="rId693" Type="http://schemas.openxmlformats.org/officeDocument/2006/relationships/customXml" Target="../ink/ink2029.xml"/><Relationship Id="rId707" Type="http://schemas.openxmlformats.org/officeDocument/2006/relationships/customXml" Target="../ink/ink2036.xml"/><Relationship Id="rId914" Type="http://schemas.openxmlformats.org/officeDocument/2006/relationships/image" Target="../media/image2087.png"/><Relationship Id="rId43" Type="http://schemas.openxmlformats.org/officeDocument/2006/relationships/customXml" Target="../ink/ink1697.xml"/><Relationship Id="rId139" Type="http://schemas.openxmlformats.org/officeDocument/2006/relationships/customXml" Target="../ink/ink1745.xml"/><Relationship Id="rId346" Type="http://schemas.openxmlformats.org/officeDocument/2006/relationships/image" Target="../media/image1872.png"/><Relationship Id="rId553" Type="http://schemas.openxmlformats.org/officeDocument/2006/relationships/customXml" Target="../ink/ink1952.xml"/><Relationship Id="rId760" Type="http://schemas.openxmlformats.org/officeDocument/2006/relationships/image" Target="../media/image1445.png"/><Relationship Id="rId192" Type="http://schemas.openxmlformats.org/officeDocument/2006/relationships/image" Target="../media/image1795.png"/><Relationship Id="rId206" Type="http://schemas.openxmlformats.org/officeDocument/2006/relationships/image" Target="../media/image1802.png"/><Relationship Id="rId413" Type="http://schemas.openxmlformats.org/officeDocument/2006/relationships/customXml" Target="../ink/ink1882.xml"/><Relationship Id="rId858" Type="http://schemas.openxmlformats.org/officeDocument/2006/relationships/image" Target="../media/image2059.png"/><Relationship Id="rId497" Type="http://schemas.openxmlformats.org/officeDocument/2006/relationships/customXml" Target="../ink/ink1924.xml"/><Relationship Id="rId620" Type="http://schemas.openxmlformats.org/officeDocument/2006/relationships/image" Target="../media/image2009.png"/><Relationship Id="rId718" Type="http://schemas.openxmlformats.org/officeDocument/2006/relationships/image" Target="../media/image1424.png"/><Relationship Id="rId925" Type="http://schemas.openxmlformats.org/officeDocument/2006/relationships/customXml" Target="../ink/ink2145.xml"/><Relationship Id="rId357" Type="http://schemas.openxmlformats.org/officeDocument/2006/relationships/customXml" Target="../ink/ink1854.xml"/><Relationship Id="rId54" Type="http://schemas.openxmlformats.org/officeDocument/2006/relationships/image" Target="../media/image1726.png"/><Relationship Id="rId217" Type="http://schemas.openxmlformats.org/officeDocument/2006/relationships/customXml" Target="../ink/ink1784.xml"/><Relationship Id="rId564" Type="http://schemas.openxmlformats.org/officeDocument/2006/relationships/image" Target="../media/image1981.png"/><Relationship Id="rId771" Type="http://schemas.openxmlformats.org/officeDocument/2006/relationships/customXml" Target="../ink/ink2068.xml"/><Relationship Id="rId869" Type="http://schemas.openxmlformats.org/officeDocument/2006/relationships/customXml" Target="../ink/ink2117.xml"/><Relationship Id="rId424" Type="http://schemas.openxmlformats.org/officeDocument/2006/relationships/image" Target="../media/image1911.png"/><Relationship Id="rId631" Type="http://schemas.openxmlformats.org/officeDocument/2006/relationships/customXml" Target="../ink/ink1991.xml"/><Relationship Id="rId729" Type="http://schemas.openxmlformats.org/officeDocument/2006/relationships/customXml" Target="../ink/ink2047.xml"/><Relationship Id="rId270" Type="http://schemas.openxmlformats.org/officeDocument/2006/relationships/image" Target="../media/image1834.png"/><Relationship Id="rId936" Type="http://schemas.openxmlformats.org/officeDocument/2006/relationships/image" Target="../media/image2098.png"/><Relationship Id="rId65" Type="http://schemas.openxmlformats.org/officeDocument/2006/relationships/customXml" Target="../ink/ink1708.xml"/><Relationship Id="rId130" Type="http://schemas.openxmlformats.org/officeDocument/2006/relationships/image" Target="../media/image1764.png"/><Relationship Id="rId368" Type="http://schemas.openxmlformats.org/officeDocument/2006/relationships/image" Target="../media/image1883.png"/><Relationship Id="rId575" Type="http://schemas.openxmlformats.org/officeDocument/2006/relationships/customXml" Target="../ink/ink1963.xml"/><Relationship Id="rId782" Type="http://schemas.openxmlformats.org/officeDocument/2006/relationships/image" Target="../media/image1456.png"/><Relationship Id="rId228" Type="http://schemas.openxmlformats.org/officeDocument/2006/relationships/image" Target="../media/image1813.png"/><Relationship Id="rId435" Type="http://schemas.openxmlformats.org/officeDocument/2006/relationships/customXml" Target="../ink/ink1893.xml"/><Relationship Id="rId642" Type="http://schemas.openxmlformats.org/officeDocument/2006/relationships/customXml" Target="../ink/ink1997.xml"/><Relationship Id="rId281" Type="http://schemas.openxmlformats.org/officeDocument/2006/relationships/customXml" Target="../ink/ink1816.xml"/><Relationship Id="rId502" Type="http://schemas.openxmlformats.org/officeDocument/2006/relationships/image" Target="../media/image1950.png"/><Relationship Id="rId947" Type="http://schemas.openxmlformats.org/officeDocument/2006/relationships/customXml" Target="../ink/ink2156.xml"/><Relationship Id="rId76" Type="http://schemas.openxmlformats.org/officeDocument/2006/relationships/image" Target="../media/image1737.png"/><Relationship Id="rId141" Type="http://schemas.openxmlformats.org/officeDocument/2006/relationships/customXml" Target="../ink/ink1746.xml"/><Relationship Id="rId379" Type="http://schemas.openxmlformats.org/officeDocument/2006/relationships/customXml" Target="../ink/ink1865.xml"/><Relationship Id="rId586" Type="http://schemas.openxmlformats.org/officeDocument/2006/relationships/image" Target="../media/image1992.png"/><Relationship Id="rId793" Type="http://schemas.openxmlformats.org/officeDocument/2006/relationships/customXml" Target="../ink/ink2079.xml"/><Relationship Id="rId807" Type="http://schemas.openxmlformats.org/officeDocument/2006/relationships/customXml" Target="../ink/ink2086.xml"/><Relationship Id="rId7" Type="http://schemas.openxmlformats.org/officeDocument/2006/relationships/customXml" Target="../ink/ink1679.xml"/><Relationship Id="rId239" Type="http://schemas.openxmlformats.org/officeDocument/2006/relationships/customXml" Target="../ink/ink1795.xml"/><Relationship Id="rId446" Type="http://schemas.openxmlformats.org/officeDocument/2006/relationships/image" Target="../media/image1922.png"/><Relationship Id="rId653" Type="http://schemas.openxmlformats.org/officeDocument/2006/relationships/customXml" Target="../ink/ink2008.xml"/><Relationship Id="rId292" Type="http://schemas.openxmlformats.org/officeDocument/2006/relationships/image" Target="../media/image1845.png"/><Relationship Id="rId306" Type="http://schemas.openxmlformats.org/officeDocument/2006/relationships/image" Target="../media/image1852.png"/><Relationship Id="rId860" Type="http://schemas.openxmlformats.org/officeDocument/2006/relationships/image" Target="../media/image2060.png"/><Relationship Id="rId958" Type="http://schemas.openxmlformats.org/officeDocument/2006/relationships/image" Target="../media/image2109.png"/><Relationship Id="rId87" Type="http://schemas.openxmlformats.org/officeDocument/2006/relationships/customXml" Target="../ink/ink1719.xml"/><Relationship Id="rId513" Type="http://schemas.openxmlformats.org/officeDocument/2006/relationships/customXml" Target="../ink/ink1932.xml"/><Relationship Id="rId597" Type="http://schemas.openxmlformats.org/officeDocument/2006/relationships/customXml" Target="../ink/ink1974.xml"/><Relationship Id="rId720" Type="http://schemas.openxmlformats.org/officeDocument/2006/relationships/image" Target="../media/image1425.png"/><Relationship Id="rId818" Type="http://schemas.openxmlformats.org/officeDocument/2006/relationships/image" Target="../media/image2039.png"/><Relationship Id="rId152" Type="http://schemas.openxmlformats.org/officeDocument/2006/relationships/image" Target="../media/image1775.png"/><Relationship Id="rId457" Type="http://schemas.openxmlformats.org/officeDocument/2006/relationships/customXml" Target="../ink/ink1904.xml"/><Relationship Id="rId664" Type="http://schemas.openxmlformats.org/officeDocument/2006/relationships/image" Target="../media/image2024.png"/><Relationship Id="rId871" Type="http://schemas.openxmlformats.org/officeDocument/2006/relationships/customXml" Target="../ink/ink2118.xml"/><Relationship Id="rId969" Type="http://schemas.openxmlformats.org/officeDocument/2006/relationships/customXml" Target="../ink/ink2167.xml"/><Relationship Id="rId14" Type="http://schemas.openxmlformats.org/officeDocument/2006/relationships/image" Target="../media/image1706.png"/><Relationship Id="rId317" Type="http://schemas.openxmlformats.org/officeDocument/2006/relationships/customXml" Target="../ink/ink1834.xml"/><Relationship Id="rId524" Type="http://schemas.openxmlformats.org/officeDocument/2006/relationships/image" Target="../media/image1961.png"/><Relationship Id="rId731" Type="http://schemas.openxmlformats.org/officeDocument/2006/relationships/customXml" Target="../ink/ink2048.xml"/><Relationship Id="rId98" Type="http://schemas.openxmlformats.org/officeDocument/2006/relationships/image" Target="../media/image1748.png"/><Relationship Id="rId163" Type="http://schemas.openxmlformats.org/officeDocument/2006/relationships/customXml" Target="../ink/ink1757.xml"/><Relationship Id="rId370" Type="http://schemas.openxmlformats.org/officeDocument/2006/relationships/image" Target="../media/image1884.png"/><Relationship Id="rId829" Type="http://schemas.openxmlformats.org/officeDocument/2006/relationships/customXml" Target="../ink/ink2097.xml"/><Relationship Id="rId230" Type="http://schemas.openxmlformats.org/officeDocument/2006/relationships/image" Target="../media/image1814.png"/><Relationship Id="rId468" Type="http://schemas.openxmlformats.org/officeDocument/2006/relationships/image" Target="../media/image1933.png"/><Relationship Id="rId675" Type="http://schemas.openxmlformats.org/officeDocument/2006/relationships/customXml" Target="../ink/ink2020.xml"/><Relationship Id="rId882" Type="http://schemas.openxmlformats.org/officeDocument/2006/relationships/image" Target="../media/image2071.png"/><Relationship Id="rId25" Type="http://schemas.openxmlformats.org/officeDocument/2006/relationships/customXml" Target="../ink/ink1688.xml"/><Relationship Id="rId328" Type="http://schemas.openxmlformats.org/officeDocument/2006/relationships/image" Target="../media/image1863.png"/><Relationship Id="rId535" Type="http://schemas.openxmlformats.org/officeDocument/2006/relationships/customXml" Target="../ink/ink1943.xml"/><Relationship Id="rId742" Type="http://schemas.openxmlformats.org/officeDocument/2006/relationships/image" Target="../media/image1436.png"/><Relationship Id="rId174" Type="http://schemas.openxmlformats.org/officeDocument/2006/relationships/image" Target="../media/image1786.png"/><Relationship Id="rId381" Type="http://schemas.openxmlformats.org/officeDocument/2006/relationships/customXml" Target="../ink/ink1866.xml"/><Relationship Id="rId602" Type="http://schemas.openxmlformats.org/officeDocument/2006/relationships/image" Target="../media/image2000.png"/><Relationship Id="rId241" Type="http://schemas.openxmlformats.org/officeDocument/2006/relationships/customXml" Target="../ink/ink1796.xml"/><Relationship Id="rId479" Type="http://schemas.openxmlformats.org/officeDocument/2006/relationships/customXml" Target="../ink/ink1915.xml"/><Relationship Id="rId686" Type="http://schemas.openxmlformats.org/officeDocument/2006/relationships/image" Target="../media/image1408.png"/><Relationship Id="rId893" Type="http://schemas.openxmlformats.org/officeDocument/2006/relationships/customXml" Target="../ink/ink2129.xml"/><Relationship Id="rId907" Type="http://schemas.openxmlformats.org/officeDocument/2006/relationships/customXml" Target="../ink/ink2136.xml"/><Relationship Id="rId36" Type="http://schemas.openxmlformats.org/officeDocument/2006/relationships/image" Target="../media/image1717.png"/><Relationship Id="rId339" Type="http://schemas.openxmlformats.org/officeDocument/2006/relationships/customXml" Target="../ink/ink1845.xml"/><Relationship Id="rId546" Type="http://schemas.openxmlformats.org/officeDocument/2006/relationships/image" Target="../media/image1972.png"/><Relationship Id="rId753" Type="http://schemas.openxmlformats.org/officeDocument/2006/relationships/customXml" Target="../ink/ink2059.xml"/><Relationship Id="rId101" Type="http://schemas.openxmlformats.org/officeDocument/2006/relationships/customXml" Target="../ink/ink1726.xml"/><Relationship Id="rId185" Type="http://schemas.openxmlformats.org/officeDocument/2006/relationships/customXml" Target="../ink/ink1768.xml"/><Relationship Id="rId406" Type="http://schemas.openxmlformats.org/officeDocument/2006/relationships/image" Target="../media/image1902.png"/><Relationship Id="rId960" Type="http://schemas.openxmlformats.org/officeDocument/2006/relationships/image" Target="../media/image2110.png"/><Relationship Id="rId392" Type="http://schemas.openxmlformats.org/officeDocument/2006/relationships/image" Target="../media/image1895.png"/><Relationship Id="rId613" Type="http://schemas.openxmlformats.org/officeDocument/2006/relationships/customXml" Target="../ink/ink1982.xml"/><Relationship Id="rId697" Type="http://schemas.openxmlformats.org/officeDocument/2006/relationships/customXml" Target="../ink/ink2031.xml"/><Relationship Id="rId820" Type="http://schemas.openxmlformats.org/officeDocument/2006/relationships/image" Target="../media/image2040.png"/><Relationship Id="rId918" Type="http://schemas.openxmlformats.org/officeDocument/2006/relationships/image" Target="../media/image2089.png"/><Relationship Id="rId252" Type="http://schemas.openxmlformats.org/officeDocument/2006/relationships/image" Target="../media/image1825.png"/><Relationship Id="rId47" Type="http://schemas.openxmlformats.org/officeDocument/2006/relationships/customXml" Target="../ink/ink1699.xml"/><Relationship Id="rId112" Type="http://schemas.openxmlformats.org/officeDocument/2006/relationships/image" Target="../media/image1755.png"/><Relationship Id="rId557" Type="http://schemas.openxmlformats.org/officeDocument/2006/relationships/customXml" Target="../ink/ink1954.xml"/><Relationship Id="rId764" Type="http://schemas.openxmlformats.org/officeDocument/2006/relationships/image" Target="../media/image1447.png"/><Relationship Id="rId971" Type="http://schemas.openxmlformats.org/officeDocument/2006/relationships/customXml" Target="../ink/ink2168.xml"/><Relationship Id="rId196" Type="http://schemas.openxmlformats.org/officeDocument/2006/relationships/image" Target="../media/image1797.png"/><Relationship Id="rId417" Type="http://schemas.openxmlformats.org/officeDocument/2006/relationships/customXml" Target="../ink/ink1884.xml"/><Relationship Id="rId624" Type="http://schemas.openxmlformats.org/officeDocument/2006/relationships/image" Target="../media/image2011.png"/><Relationship Id="rId831" Type="http://schemas.openxmlformats.org/officeDocument/2006/relationships/customXml" Target="../ink/ink2098.xml"/><Relationship Id="rId263" Type="http://schemas.openxmlformats.org/officeDocument/2006/relationships/customXml" Target="../ink/ink1807.xml"/><Relationship Id="rId470" Type="http://schemas.openxmlformats.org/officeDocument/2006/relationships/image" Target="../media/image1934.png"/><Relationship Id="rId929" Type="http://schemas.openxmlformats.org/officeDocument/2006/relationships/customXml" Target="../ink/ink2147.xml"/><Relationship Id="rId58" Type="http://schemas.openxmlformats.org/officeDocument/2006/relationships/image" Target="../media/image1728.png"/><Relationship Id="rId123" Type="http://schemas.openxmlformats.org/officeDocument/2006/relationships/customXml" Target="../ink/ink1737.xml"/><Relationship Id="rId330" Type="http://schemas.openxmlformats.org/officeDocument/2006/relationships/image" Target="../media/image1864.png"/><Relationship Id="rId568" Type="http://schemas.openxmlformats.org/officeDocument/2006/relationships/image" Target="../media/image1983.png"/><Relationship Id="rId775" Type="http://schemas.openxmlformats.org/officeDocument/2006/relationships/customXml" Target="../ink/ink2070.xml"/><Relationship Id="rId428" Type="http://schemas.openxmlformats.org/officeDocument/2006/relationships/image" Target="../media/image1913.png"/><Relationship Id="rId635" Type="http://schemas.openxmlformats.org/officeDocument/2006/relationships/customXml" Target="../ink/ink1993.xml"/><Relationship Id="rId842" Type="http://schemas.openxmlformats.org/officeDocument/2006/relationships/image" Target="../media/image2051.png"/><Relationship Id="rId274" Type="http://schemas.openxmlformats.org/officeDocument/2006/relationships/image" Target="../media/image1836.png"/><Relationship Id="rId481" Type="http://schemas.openxmlformats.org/officeDocument/2006/relationships/customXml" Target="../ink/ink1916.xml"/><Relationship Id="rId702" Type="http://schemas.openxmlformats.org/officeDocument/2006/relationships/image" Target="../media/image1416.png"/><Relationship Id="rId69" Type="http://schemas.openxmlformats.org/officeDocument/2006/relationships/customXml" Target="../ink/ink1710.xml"/><Relationship Id="rId134" Type="http://schemas.openxmlformats.org/officeDocument/2006/relationships/image" Target="../media/image1766.png"/><Relationship Id="rId579" Type="http://schemas.openxmlformats.org/officeDocument/2006/relationships/customXml" Target="../ink/ink1965.xml"/><Relationship Id="rId786" Type="http://schemas.openxmlformats.org/officeDocument/2006/relationships/image" Target="../media/image1458.png"/><Relationship Id="rId341" Type="http://schemas.openxmlformats.org/officeDocument/2006/relationships/customXml" Target="../ink/ink1846.xml"/><Relationship Id="rId439" Type="http://schemas.openxmlformats.org/officeDocument/2006/relationships/customXml" Target="../ink/ink1895.xml"/><Relationship Id="rId646" Type="http://schemas.openxmlformats.org/officeDocument/2006/relationships/customXml" Target="../ink/ink2001.xml"/><Relationship Id="rId201" Type="http://schemas.openxmlformats.org/officeDocument/2006/relationships/customXml" Target="../ink/ink1776.xml"/><Relationship Id="rId285" Type="http://schemas.openxmlformats.org/officeDocument/2006/relationships/customXml" Target="../ink/ink1818.xml"/><Relationship Id="rId506" Type="http://schemas.openxmlformats.org/officeDocument/2006/relationships/image" Target="../media/image1952.png"/><Relationship Id="rId853" Type="http://schemas.openxmlformats.org/officeDocument/2006/relationships/customXml" Target="../ink/ink2109.xml"/><Relationship Id="rId492" Type="http://schemas.openxmlformats.org/officeDocument/2006/relationships/image" Target="../media/image1945.png"/><Relationship Id="rId713" Type="http://schemas.openxmlformats.org/officeDocument/2006/relationships/customXml" Target="../ink/ink2039.xml"/><Relationship Id="rId797" Type="http://schemas.openxmlformats.org/officeDocument/2006/relationships/customXml" Target="../ink/ink2081.xml"/><Relationship Id="rId920" Type="http://schemas.openxmlformats.org/officeDocument/2006/relationships/image" Target="../media/image2090.png"/><Relationship Id="rId145" Type="http://schemas.openxmlformats.org/officeDocument/2006/relationships/customXml" Target="../ink/ink1748.xml"/><Relationship Id="rId352" Type="http://schemas.openxmlformats.org/officeDocument/2006/relationships/image" Target="../media/image1875.png"/><Relationship Id="rId212" Type="http://schemas.openxmlformats.org/officeDocument/2006/relationships/image" Target="../media/image1805.png"/><Relationship Id="rId657" Type="http://schemas.openxmlformats.org/officeDocument/2006/relationships/customXml" Target="../ink/ink2011.xml"/><Relationship Id="rId864" Type="http://schemas.openxmlformats.org/officeDocument/2006/relationships/image" Target="../media/image2062.png"/><Relationship Id="rId296" Type="http://schemas.openxmlformats.org/officeDocument/2006/relationships/image" Target="../media/image1847.png"/><Relationship Id="rId517" Type="http://schemas.openxmlformats.org/officeDocument/2006/relationships/customXml" Target="../ink/ink1934.xml"/><Relationship Id="rId724" Type="http://schemas.openxmlformats.org/officeDocument/2006/relationships/image" Target="../media/image1427.png"/><Relationship Id="rId931" Type="http://schemas.openxmlformats.org/officeDocument/2006/relationships/customXml" Target="../ink/ink2148.xml"/><Relationship Id="rId60" Type="http://schemas.openxmlformats.org/officeDocument/2006/relationships/image" Target="../media/image1729.png"/><Relationship Id="rId156" Type="http://schemas.openxmlformats.org/officeDocument/2006/relationships/image" Target="../media/image1777.png"/><Relationship Id="rId363" Type="http://schemas.openxmlformats.org/officeDocument/2006/relationships/customXml" Target="../ink/ink1857.xml"/><Relationship Id="rId570" Type="http://schemas.openxmlformats.org/officeDocument/2006/relationships/image" Target="../media/image1984.png"/><Relationship Id="rId223" Type="http://schemas.openxmlformats.org/officeDocument/2006/relationships/customXml" Target="../ink/ink1787.xml"/><Relationship Id="rId430" Type="http://schemas.openxmlformats.org/officeDocument/2006/relationships/image" Target="../media/image1914.png"/><Relationship Id="rId668" Type="http://schemas.openxmlformats.org/officeDocument/2006/relationships/image" Target="../media/image2026.png"/><Relationship Id="rId875" Type="http://schemas.openxmlformats.org/officeDocument/2006/relationships/customXml" Target="../ink/ink2120.xml"/><Relationship Id="rId18" Type="http://schemas.openxmlformats.org/officeDocument/2006/relationships/image" Target="../media/image1708.png"/><Relationship Id="rId528" Type="http://schemas.openxmlformats.org/officeDocument/2006/relationships/image" Target="../media/image1963.png"/><Relationship Id="rId735" Type="http://schemas.openxmlformats.org/officeDocument/2006/relationships/customXml" Target="../ink/ink2050.xml"/><Relationship Id="rId942" Type="http://schemas.openxmlformats.org/officeDocument/2006/relationships/image" Target="../media/image2101.png"/><Relationship Id="rId167" Type="http://schemas.openxmlformats.org/officeDocument/2006/relationships/customXml" Target="../ink/ink1759.xml"/><Relationship Id="rId374" Type="http://schemas.openxmlformats.org/officeDocument/2006/relationships/image" Target="../media/image1886.png"/><Relationship Id="rId581" Type="http://schemas.openxmlformats.org/officeDocument/2006/relationships/customXml" Target="../ink/ink1966.xml"/><Relationship Id="rId71" Type="http://schemas.openxmlformats.org/officeDocument/2006/relationships/customXml" Target="../ink/ink1711.xml"/><Relationship Id="rId234" Type="http://schemas.openxmlformats.org/officeDocument/2006/relationships/image" Target="../media/image1816.png"/><Relationship Id="rId679" Type="http://schemas.openxmlformats.org/officeDocument/2006/relationships/customXml" Target="../ink/ink2022.xml"/><Relationship Id="rId802" Type="http://schemas.openxmlformats.org/officeDocument/2006/relationships/image" Target="../media/image2031.png"/><Relationship Id="rId886" Type="http://schemas.openxmlformats.org/officeDocument/2006/relationships/image" Target="../media/image2073.png"/><Relationship Id="rId2" Type="http://schemas.openxmlformats.org/officeDocument/2006/relationships/image" Target="../media/image1392.jpeg"/><Relationship Id="rId29" Type="http://schemas.openxmlformats.org/officeDocument/2006/relationships/customXml" Target="../ink/ink1690.xml"/><Relationship Id="rId441" Type="http://schemas.openxmlformats.org/officeDocument/2006/relationships/customXml" Target="../ink/ink1896.xml"/><Relationship Id="rId539" Type="http://schemas.openxmlformats.org/officeDocument/2006/relationships/customXml" Target="../ink/ink1945.xml"/><Relationship Id="rId746" Type="http://schemas.openxmlformats.org/officeDocument/2006/relationships/image" Target="../media/image1438.png"/><Relationship Id="rId178" Type="http://schemas.openxmlformats.org/officeDocument/2006/relationships/image" Target="../media/image1788.png"/><Relationship Id="rId301" Type="http://schemas.openxmlformats.org/officeDocument/2006/relationships/customXml" Target="../ink/ink1826.xml"/><Relationship Id="rId953" Type="http://schemas.openxmlformats.org/officeDocument/2006/relationships/customXml" Target="../ink/ink2159.xml"/><Relationship Id="rId82" Type="http://schemas.openxmlformats.org/officeDocument/2006/relationships/image" Target="../media/image1740.png"/><Relationship Id="rId385" Type="http://schemas.openxmlformats.org/officeDocument/2006/relationships/customXml" Target="../ink/ink1868.xml"/><Relationship Id="rId592" Type="http://schemas.openxmlformats.org/officeDocument/2006/relationships/image" Target="../media/image1995.png"/><Relationship Id="rId606" Type="http://schemas.openxmlformats.org/officeDocument/2006/relationships/image" Target="../media/image2002.png"/><Relationship Id="rId813" Type="http://schemas.openxmlformats.org/officeDocument/2006/relationships/customXml" Target="../ink/ink2089.xml"/><Relationship Id="rId245" Type="http://schemas.openxmlformats.org/officeDocument/2006/relationships/customXml" Target="../ink/ink1798.xml"/><Relationship Id="rId452" Type="http://schemas.openxmlformats.org/officeDocument/2006/relationships/image" Target="../media/image1925.png"/><Relationship Id="rId897" Type="http://schemas.openxmlformats.org/officeDocument/2006/relationships/customXml" Target="../ink/ink2131.xml"/><Relationship Id="rId105" Type="http://schemas.openxmlformats.org/officeDocument/2006/relationships/customXml" Target="../ink/ink1728.xml"/><Relationship Id="rId312" Type="http://schemas.openxmlformats.org/officeDocument/2006/relationships/image" Target="../media/image1855.png"/><Relationship Id="rId757" Type="http://schemas.openxmlformats.org/officeDocument/2006/relationships/customXml" Target="../ink/ink2061.xml"/><Relationship Id="rId964" Type="http://schemas.openxmlformats.org/officeDocument/2006/relationships/image" Target="../media/image2112.png"/><Relationship Id="rId93" Type="http://schemas.openxmlformats.org/officeDocument/2006/relationships/customXml" Target="../ink/ink1722.xml"/><Relationship Id="rId189" Type="http://schemas.openxmlformats.org/officeDocument/2006/relationships/customXml" Target="../ink/ink1770.xml"/><Relationship Id="rId396" Type="http://schemas.openxmlformats.org/officeDocument/2006/relationships/image" Target="../media/image1897.png"/><Relationship Id="rId617" Type="http://schemas.openxmlformats.org/officeDocument/2006/relationships/customXml" Target="../ink/ink1984.xml"/><Relationship Id="rId824" Type="http://schemas.openxmlformats.org/officeDocument/2006/relationships/image" Target="../media/image2042.png"/><Relationship Id="rId256" Type="http://schemas.openxmlformats.org/officeDocument/2006/relationships/image" Target="../media/image1827.png"/><Relationship Id="rId463" Type="http://schemas.openxmlformats.org/officeDocument/2006/relationships/customXml" Target="../ink/ink1907.xml"/><Relationship Id="rId670" Type="http://schemas.openxmlformats.org/officeDocument/2006/relationships/image" Target="../media/image1400.png"/><Relationship Id="rId116" Type="http://schemas.openxmlformats.org/officeDocument/2006/relationships/image" Target="../media/image1757.png"/><Relationship Id="rId323" Type="http://schemas.openxmlformats.org/officeDocument/2006/relationships/customXml" Target="../ink/ink1837.xml"/><Relationship Id="rId530" Type="http://schemas.openxmlformats.org/officeDocument/2006/relationships/image" Target="../media/image1964.png"/><Relationship Id="rId768" Type="http://schemas.openxmlformats.org/officeDocument/2006/relationships/image" Target="../media/image1449.png"/><Relationship Id="rId20" Type="http://schemas.openxmlformats.org/officeDocument/2006/relationships/image" Target="../media/image1709.png"/><Relationship Id="rId628" Type="http://schemas.openxmlformats.org/officeDocument/2006/relationships/image" Target="../media/image2013.png"/><Relationship Id="rId835" Type="http://schemas.openxmlformats.org/officeDocument/2006/relationships/customXml" Target="../ink/ink2100.xml"/><Relationship Id="rId267" Type="http://schemas.openxmlformats.org/officeDocument/2006/relationships/customXml" Target="../ink/ink1809.xml"/><Relationship Id="rId474" Type="http://schemas.openxmlformats.org/officeDocument/2006/relationships/image" Target="../media/image1936.png"/><Relationship Id="rId127" Type="http://schemas.openxmlformats.org/officeDocument/2006/relationships/customXml" Target="../ink/ink1739.xml"/><Relationship Id="rId681" Type="http://schemas.openxmlformats.org/officeDocument/2006/relationships/customXml" Target="../ink/ink2023.xml"/><Relationship Id="rId779" Type="http://schemas.openxmlformats.org/officeDocument/2006/relationships/customXml" Target="../ink/ink2072.xml"/><Relationship Id="rId902" Type="http://schemas.openxmlformats.org/officeDocument/2006/relationships/image" Target="../media/image2081.png"/><Relationship Id="rId31" Type="http://schemas.openxmlformats.org/officeDocument/2006/relationships/customXml" Target="../ink/ink1691.xml"/><Relationship Id="rId334" Type="http://schemas.openxmlformats.org/officeDocument/2006/relationships/image" Target="../media/image1866.png"/><Relationship Id="rId541" Type="http://schemas.openxmlformats.org/officeDocument/2006/relationships/customXml" Target="../ink/ink1946.xml"/><Relationship Id="rId639" Type="http://schemas.openxmlformats.org/officeDocument/2006/relationships/customXml" Target="../ink/ink1995.xml"/><Relationship Id="rId180" Type="http://schemas.openxmlformats.org/officeDocument/2006/relationships/image" Target="../media/image1789.png"/><Relationship Id="rId278" Type="http://schemas.openxmlformats.org/officeDocument/2006/relationships/image" Target="../media/image1838.png"/><Relationship Id="rId401" Type="http://schemas.openxmlformats.org/officeDocument/2006/relationships/customXml" Target="../ink/ink1876.xml"/><Relationship Id="rId846" Type="http://schemas.openxmlformats.org/officeDocument/2006/relationships/image" Target="../media/image2053.png"/><Relationship Id="rId485" Type="http://schemas.openxmlformats.org/officeDocument/2006/relationships/customXml" Target="../ink/ink1918.xml"/><Relationship Id="rId692" Type="http://schemas.openxmlformats.org/officeDocument/2006/relationships/image" Target="../media/image1411.png"/><Relationship Id="rId706" Type="http://schemas.openxmlformats.org/officeDocument/2006/relationships/image" Target="../media/image1418.png"/><Relationship Id="rId913" Type="http://schemas.openxmlformats.org/officeDocument/2006/relationships/customXml" Target="../ink/ink2139.xml"/><Relationship Id="rId42" Type="http://schemas.openxmlformats.org/officeDocument/2006/relationships/image" Target="../media/image1720.png"/><Relationship Id="rId138" Type="http://schemas.openxmlformats.org/officeDocument/2006/relationships/image" Target="../media/image1768.png"/><Relationship Id="rId345" Type="http://schemas.openxmlformats.org/officeDocument/2006/relationships/customXml" Target="../ink/ink1848.xml"/><Relationship Id="rId552" Type="http://schemas.openxmlformats.org/officeDocument/2006/relationships/image" Target="../media/image1975.png"/><Relationship Id="rId191" Type="http://schemas.openxmlformats.org/officeDocument/2006/relationships/customXml" Target="../ink/ink1771.xml"/><Relationship Id="rId205" Type="http://schemas.openxmlformats.org/officeDocument/2006/relationships/customXml" Target="../ink/ink1778.xml"/><Relationship Id="rId412" Type="http://schemas.openxmlformats.org/officeDocument/2006/relationships/image" Target="../media/image1905.png"/><Relationship Id="rId857" Type="http://schemas.openxmlformats.org/officeDocument/2006/relationships/customXml" Target="../ink/ink2111.xml"/><Relationship Id="rId289" Type="http://schemas.openxmlformats.org/officeDocument/2006/relationships/customXml" Target="../ink/ink1820.xml"/><Relationship Id="rId496" Type="http://schemas.openxmlformats.org/officeDocument/2006/relationships/image" Target="../media/image1947.png"/><Relationship Id="rId717" Type="http://schemas.openxmlformats.org/officeDocument/2006/relationships/customXml" Target="../ink/ink2041.xml"/><Relationship Id="rId924" Type="http://schemas.openxmlformats.org/officeDocument/2006/relationships/image" Target="../media/image2092.png"/><Relationship Id="rId53" Type="http://schemas.openxmlformats.org/officeDocument/2006/relationships/customXml" Target="../ink/ink1702.xml"/><Relationship Id="rId149" Type="http://schemas.openxmlformats.org/officeDocument/2006/relationships/customXml" Target="../ink/ink1750.xml"/><Relationship Id="rId356" Type="http://schemas.openxmlformats.org/officeDocument/2006/relationships/image" Target="../media/image1877.png"/><Relationship Id="rId563" Type="http://schemas.openxmlformats.org/officeDocument/2006/relationships/customXml" Target="../ink/ink1957.xml"/><Relationship Id="rId770" Type="http://schemas.openxmlformats.org/officeDocument/2006/relationships/image" Target="../media/image1450.png"/><Relationship Id="rId216" Type="http://schemas.openxmlformats.org/officeDocument/2006/relationships/image" Target="../media/image1807.png"/><Relationship Id="rId423" Type="http://schemas.openxmlformats.org/officeDocument/2006/relationships/customXml" Target="../ink/ink1887.xml"/><Relationship Id="rId868" Type="http://schemas.openxmlformats.org/officeDocument/2006/relationships/image" Target="../media/image2064.png"/><Relationship Id="rId630" Type="http://schemas.openxmlformats.org/officeDocument/2006/relationships/image" Target="../media/image2014.png"/><Relationship Id="rId728" Type="http://schemas.openxmlformats.org/officeDocument/2006/relationships/image" Target="../media/image1429.png"/><Relationship Id="rId935" Type="http://schemas.openxmlformats.org/officeDocument/2006/relationships/customXml" Target="../ink/ink2150.xml"/><Relationship Id="rId64" Type="http://schemas.openxmlformats.org/officeDocument/2006/relationships/image" Target="../media/image1731.png"/><Relationship Id="rId367" Type="http://schemas.openxmlformats.org/officeDocument/2006/relationships/customXml" Target="../ink/ink1859.xml"/><Relationship Id="rId574" Type="http://schemas.openxmlformats.org/officeDocument/2006/relationships/image" Target="../media/image1986.png"/><Relationship Id="rId227" Type="http://schemas.openxmlformats.org/officeDocument/2006/relationships/customXml" Target="../ink/ink1789.xml"/><Relationship Id="rId781" Type="http://schemas.openxmlformats.org/officeDocument/2006/relationships/customXml" Target="../ink/ink2073.xml"/><Relationship Id="rId879" Type="http://schemas.openxmlformats.org/officeDocument/2006/relationships/customXml" Target="../ink/ink2122.xml"/><Relationship Id="rId434" Type="http://schemas.openxmlformats.org/officeDocument/2006/relationships/image" Target="../media/image1916.png"/><Relationship Id="rId641" Type="http://schemas.openxmlformats.org/officeDocument/2006/relationships/customXml" Target="../ink/ink1996.xml"/><Relationship Id="rId739" Type="http://schemas.openxmlformats.org/officeDocument/2006/relationships/customXml" Target="../ink/ink2052.xml"/><Relationship Id="rId280" Type="http://schemas.openxmlformats.org/officeDocument/2006/relationships/image" Target="../media/image1839.png"/><Relationship Id="rId501" Type="http://schemas.openxmlformats.org/officeDocument/2006/relationships/customXml" Target="../ink/ink1926.xml"/><Relationship Id="rId946" Type="http://schemas.openxmlformats.org/officeDocument/2006/relationships/image" Target="../media/image2103.png"/><Relationship Id="rId75" Type="http://schemas.openxmlformats.org/officeDocument/2006/relationships/customXml" Target="../ink/ink1713.xml"/><Relationship Id="rId140" Type="http://schemas.openxmlformats.org/officeDocument/2006/relationships/image" Target="../media/image1769.png"/><Relationship Id="rId378" Type="http://schemas.openxmlformats.org/officeDocument/2006/relationships/image" Target="../media/image1888.png"/><Relationship Id="rId585" Type="http://schemas.openxmlformats.org/officeDocument/2006/relationships/customXml" Target="../ink/ink1968.xml"/><Relationship Id="rId792" Type="http://schemas.openxmlformats.org/officeDocument/2006/relationships/image" Target="../media/image1461.png"/><Relationship Id="rId806" Type="http://schemas.openxmlformats.org/officeDocument/2006/relationships/image" Target="../media/image2033.png"/><Relationship Id="rId6" Type="http://schemas.openxmlformats.org/officeDocument/2006/relationships/image" Target="../media/image1702.png"/><Relationship Id="rId238" Type="http://schemas.openxmlformats.org/officeDocument/2006/relationships/image" Target="../media/image1818.png"/><Relationship Id="rId445" Type="http://schemas.openxmlformats.org/officeDocument/2006/relationships/customXml" Target="../ink/ink1898.xml"/><Relationship Id="rId652" Type="http://schemas.openxmlformats.org/officeDocument/2006/relationships/customXml" Target="../ink/ink2007.xml"/><Relationship Id="rId291" Type="http://schemas.openxmlformats.org/officeDocument/2006/relationships/customXml" Target="../ink/ink1821.xml"/><Relationship Id="rId305" Type="http://schemas.openxmlformats.org/officeDocument/2006/relationships/customXml" Target="../ink/ink1828.xml"/><Relationship Id="rId512" Type="http://schemas.openxmlformats.org/officeDocument/2006/relationships/image" Target="../media/image1955.png"/><Relationship Id="rId957" Type="http://schemas.openxmlformats.org/officeDocument/2006/relationships/customXml" Target="../ink/ink2161.xml"/><Relationship Id="rId86" Type="http://schemas.openxmlformats.org/officeDocument/2006/relationships/image" Target="../media/image1742.png"/><Relationship Id="rId151" Type="http://schemas.openxmlformats.org/officeDocument/2006/relationships/customXml" Target="../ink/ink1751.xml"/><Relationship Id="rId389" Type="http://schemas.openxmlformats.org/officeDocument/2006/relationships/customXml" Target="../ink/ink1870.xml"/><Relationship Id="rId596" Type="http://schemas.openxmlformats.org/officeDocument/2006/relationships/image" Target="../media/image1997.png"/><Relationship Id="rId817" Type="http://schemas.openxmlformats.org/officeDocument/2006/relationships/customXml" Target="../ink/ink2091.xml"/><Relationship Id="rId249" Type="http://schemas.openxmlformats.org/officeDocument/2006/relationships/customXml" Target="../ink/ink1800.xml"/><Relationship Id="rId456" Type="http://schemas.openxmlformats.org/officeDocument/2006/relationships/image" Target="../media/image1927.png"/><Relationship Id="rId663" Type="http://schemas.openxmlformats.org/officeDocument/2006/relationships/customXml" Target="../ink/ink2014.xml"/><Relationship Id="rId870" Type="http://schemas.openxmlformats.org/officeDocument/2006/relationships/image" Target="../media/image2065.png"/><Relationship Id="rId13" Type="http://schemas.openxmlformats.org/officeDocument/2006/relationships/customXml" Target="../ink/ink1682.xml"/><Relationship Id="rId109" Type="http://schemas.openxmlformats.org/officeDocument/2006/relationships/customXml" Target="../ink/ink1730.xml"/><Relationship Id="rId316" Type="http://schemas.openxmlformats.org/officeDocument/2006/relationships/image" Target="../media/image1857.png"/><Relationship Id="rId523" Type="http://schemas.openxmlformats.org/officeDocument/2006/relationships/customXml" Target="../ink/ink1937.xml"/><Relationship Id="rId968" Type="http://schemas.openxmlformats.org/officeDocument/2006/relationships/image" Target="../media/image2114.png"/><Relationship Id="rId97" Type="http://schemas.openxmlformats.org/officeDocument/2006/relationships/customXml" Target="../ink/ink1724.xml"/><Relationship Id="rId730" Type="http://schemas.openxmlformats.org/officeDocument/2006/relationships/image" Target="../media/image1430.png"/><Relationship Id="rId828" Type="http://schemas.openxmlformats.org/officeDocument/2006/relationships/image" Target="../media/image2044.png"/><Relationship Id="rId162" Type="http://schemas.openxmlformats.org/officeDocument/2006/relationships/image" Target="../media/image1780.png"/><Relationship Id="rId467" Type="http://schemas.openxmlformats.org/officeDocument/2006/relationships/customXml" Target="../ink/ink1909.xml"/><Relationship Id="rId674" Type="http://schemas.openxmlformats.org/officeDocument/2006/relationships/image" Target="../media/image1402.png"/><Relationship Id="rId881" Type="http://schemas.openxmlformats.org/officeDocument/2006/relationships/customXml" Target="../ink/ink2123.xml"/><Relationship Id="rId24" Type="http://schemas.openxmlformats.org/officeDocument/2006/relationships/image" Target="../media/image1711.png"/><Relationship Id="rId327" Type="http://schemas.openxmlformats.org/officeDocument/2006/relationships/customXml" Target="../ink/ink1839.xml"/><Relationship Id="rId534" Type="http://schemas.openxmlformats.org/officeDocument/2006/relationships/image" Target="../media/image1966.png"/><Relationship Id="rId741" Type="http://schemas.openxmlformats.org/officeDocument/2006/relationships/customXml" Target="../ink/ink2053.xml"/><Relationship Id="rId839" Type="http://schemas.openxmlformats.org/officeDocument/2006/relationships/customXml" Target="../ink/ink2102.xml"/><Relationship Id="rId173" Type="http://schemas.openxmlformats.org/officeDocument/2006/relationships/customXml" Target="../ink/ink1762.xml"/><Relationship Id="rId380" Type="http://schemas.openxmlformats.org/officeDocument/2006/relationships/image" Target="../media/image1889.png"/><Relationship Id="rId601" Type="http://schemas.openxmlformats.org/officeDocument/2006/relationships/customXml" Target="../ink/ink1976.xml"/><Relationship Id="rId240" Type="http://schemas.openxmlformats.org/officeDocument/2006/relationships/image" Target="../media/image1819.png"/><Relationship Id="rId478" Type="http://schemas.openxmlformats.org/officeDocument/2006/relationships/image" Target="../media/image1938.png"/><Relationship Id="rId685" Type="http://schemas.openxmlformats.org/officeDocument/2006/relationships/customXml" Target="../ink/ink2025.xml"/><Relationship Id="rId892" Type="http://schemas.openxmlformats.org/officeDocument/2006/relationships/image" Target="../media/image2076.png"/><Relationship Id="rId906" Type="http://schemas.openxmlformats.org/officeDocument/2006/relationships/image" Target="../media/image2083.png"/><Relationship Id="rId35" Type="http://schemas.openxmlformats.org/officeDocument/2006/relationships/customXml" Target="../ink/ink1693.xml"/><Relationship Id="rId100" Type="http://schemas.openxmlformats.org/officeDocument/2006/relationships/image" Target="../media/image1749.png"/><Relationship Id="rId338" Type="http://schemas.openxmlformats.org/officeDocument/2006/relationships/image" Target="../media/image1868.png"/><Relationship Id="rId545" Type="http://schemas.openxmlformats.org/officeDocument/2006/relationships/customXml" Target="../ink/ink1948.xml"/><Relationship Id="rId752" Type="http://schemas.openxmlformats.org/officeDocument/2006/relationships/image" Target="../media/image1441.png"/><Relationship Id="rId184" Type="http://schemas.openxmlformats.org/officeDocument/2006/relationships/image" Target="../media/image1791.png"/><Relationship Id="rId391" Type="http://schemas.openxmlformats.org/officeDocument/2006/relationships/customXml" Target="../ink/ink1871.xml"/><Relationship Id="rId405" Type="http://schemas.openxmlformats.org/officeDocument/2006/relationships/customXml" Target="../ink/ink1878.xml"/><Relationship Id="rId612" Type="http://schemas.openxmlformats.org/officeDocument/2006/relationships/image" Target="../media/image2005.png"/><Relationship Id="rId251" Type="http://schemas.openxmlformats.org/officeDocument/2006/relationships/customXml" Target="../ink/ink1801.xml"/><Relationship Id="rId489" Type="http://schemas.openxmlformats.org/officeDocument/2006/relationships/customXml" Target="../ink/ink1920.xml"/><Relationship Id="rId696" Type="http://schemas.openxmlformats.org/officeDocument/2006/relationships/image" Target="../media/image1413.png"/><Relationship Id="rId917" Type="http://schemas.openxmlformats.org/officeDocument/2006/relationships/customXml" Target="../ink/ink2141.xml"/><Relationship Id="rId46" Type="http://schemas.openxmlformats.org/officeDocument/2006/relationships/image" Target="../media/image1722.png"/><Relationship Id="rId349" Type="http://schemas.openxmlformats.org/officeDocument/2006/relationships/customXml" Target="../ink/ink1850.xml"/><Relationship Id="rId556" Type="http://schemas.openxmlformats.org/officeDocument/2006/relationships/image" Target="../media/image1977.png"/><Relationship Id="rId763" Type="http://schemas.openxmlformats.org/officeDocument/2006/relationships/customXml" Target="../ink/ink2064.xml"/><Relationship Id="rId111" Type="http://schemas.openxmlformats.org/officeDocument/2006/relationships/customXml" Target="../ink/ink1731.xml"/><Relationship Id="rId195" Type="http://schemas.openxmlformats.org/officeDocument/2006/relationships/customXml" Target="../ink/ink1773.xml"/><Relationship Id="rId209" Type="http://schemas.openxmlformats.org/officeDocument/2006/relationships/customXml" Target="../ink/ink1780.xml"/><Relationship Id="rId416" Type="http://schemas.openxmlformats.org/officeDocument/2006/relationships/image" Target="../media/image1907.png"/><Relationship Id="rId970" Type="http://schemas.openxmlformats.org/officeDocument/2006/relationships/image" Target="../media/image2115.png"/><Relationship Id="rId623" Type="http://schemas.openxmlformats.org/officeDocument/2006/relationships/customXml" Target="../ink/ink1987.xml"/><Relationship Id="rId830" Type="http://schemas.openxmlformats.org/officeDocument/2006/relationships/image" Target="../media/image2045.png"/><Relationship Id="rId928" Type="http://schemas.openxmlformats.org/officeDocument/2006/relationships/image" Target="../media/image2094.png"/><Relationship Id="rId57" Type="http://schemas.openxmlformats.org/officeDocument/2006/relationships/customXml" Target="../ink/ink1704.xml"/><Relationship Id="rId262" Type="http://schemas.openxmlformats.org/officeDocument/2006/relationships/image" Target="../media/image1830.png"/><Relationship Id="rId567" Type="http://schemas.openxmlformats.org/officeDocument/2006/relationships/customXml" Target="../ink/ink1959.xml"/><Relationship Id="rId122" Type="http://schemas.openxmlformats.org/officeDocument/2006/relationships/image" Target="../media/image1760.png"/><Relationship Id="rId774" Type="http://schemas.openxmlformats.org/officeDocument/2006/relationships/image" Target="../media/image1452.png"/><Relationship Id="rId427" Type="http://schemas.openxmlformats.org/officeDocument/2006/relationships/customXml" Target="../ink/ink1889.xml"/><Relationship Id="rId634" Type="http://schemas.openxmlformats.org/officeDocument/2006/relationships/image" Target="../media/image2016.png"/><Relationship Id="rId841" Type="http://schemas.openxmlformats.org/officeDocument/2006/relationships/customXml" Target="../ink/ink2103.xml"/><Relationship Id="rId273" Type="http://schemas.openxmlformats.org/officeDocument/2006/relationships/customXml" Target="../ink/ink1812.xml"/><Relationship Id="rId480" Type="http://schemas.openxmlformats.org/officeDocument/2006/relationships/image" Target="../media/image1939.png"/><Relationship Id="rId701" Type="http://schemas.openxmlformats.org/officeDocument/2006/relationships/customXml" Target="../ink/ink2033.xml"/><Relationship Id="rId939" Type="http://schemas.openxmlformats.org/officeDocument/2006/relationships/customXml" Target="../ink/ink2152.xml"/><Relationship Id="rId68" Type="http://schemas.openxmlformats.org/officeDocument/2006/relationships/image" Target="../media/image1733.png"/><Relationship Id="rId133" Type="http://schemas.openxmlformats.org/officeDocument/2006/relationships/customXml" Target="../ink/ink1742.xml"/><Relationship Id="rId340" Type="http://schemas.openxmlformats.org/officeDocument/2006/relationships/image" Target="../media/image1869.png"/><Relationship Id="rId578" Type="http://schemas.openxmlformats.org/officeDocument/2006/relationships/image" Target="../media/image1988.png"/><Relationship Id="rId785" Type="http://schemas.openxmlformats.org/officeDocument/2006/relationships/customXml" Target="../ink/ink2075.xml"/><Relationship Id="rId200" Type="http://schemas.openxmlformats.org/officeDocument/2006/relationships/image" Target="../media/image1799.png"/><Relationship Id="rId438" Type="http://schemas.openxmlformats.org/officeDocument/2006/relationships/image" Target="../media/image1918.png"/><Relationship Id="rId645" Type="http://schemas.openxmlformats.org/officeDocument/2006/relationships/customXml" Target="../ink/ink2000.xml"/><Relationship Id="rId852" Type="http://schemas.openxmlformats.org/officeDocument/2006/relationships/image" Target="../media/image2056.png"/><Relationship Id="rId284" Type="http://schemas.openxmlformats.org/officeDocument/2006/relationships/image" Target="../media/image1841.png"/><Relationship Id="rId491" Type="http://schemas.openxmlformats.org/officeDocument/2006/relationships/customXml" Target="../ink/ink1921.xml"/><Relationship Id="rId505" Type="http://schemas.openxmlformats.org/officeDocument/2006/relationships/customXml" Target="../ink/ink1928.xml"/><Relationship Id="rId712" Type="http://schemas.openxmlformats.org/officeDocument/2006/relationships/image" Target="../media/image1421.png"/><Relationship Id="rId79" Type="http://schemas.openxmlformats.org/officeDocument/2006/relationships/customXml" Target="../ink/ink1715.xml"/><Relationship Id="rId144" Type="http://schemas.openxmlformats.org/officeDocument/2006/relationships/image" Target="../media/image1771.png"/><Relationship Id="rId589" Type="http://schemas.openxmlformats.org/officeDocument/2006/relationships/customXml" Target="../ink/ink1970.xml"/><Relationship Id="rId796" Type="http://schemas.openxmlformats.org/officeDocument/2006/relationships/image" Target="../media/image2028.png"/><Relationship Id="rId351" Type="http://schemas.openxmlformats.org/officeDocument/2006/relationships/customXml" Target="../ink/ink1851.xml"/><Relationship Id="rId449" Type="http://schemas.openxmlformats.org/officeDocument/2006/relationships/customXml" Target="../ink/ink1900.xml"/><Relationship Id="rId656" Type="http://schemas.openxmlformats.org/officeDocument/2006/relationships/image" Target="../media/image2020.png"/><Relationship Id="rId863" Type="http://schemas.openxmlformats.org/officeDocument/2006/relationships/customXml" Target="../ink/ink2114.xml"/><Relationship Id="rId211" Type="http://schemas.openxmlformats.org/officeDocument/2006/relationships/customXml" Target="../ink/ink1781.xml"/><Relationship Id="rId295" Type="http://schemas.openxmlformats.org/officeDocument/2006/relationships/customXml" Target="../ink/ink1823.xml"/><Relationship Id="rId309" Type="http://schemas.openxmlformats.org/officeDocument/2006/relationships/customXml" Target="../ink/ink1830.xml"/><Relationship Id="rId516" Type="http://schemas.openxmlformats.org/officeDocument/2006/relationships/image" Target="../media/image1957.png"/><Relationship Id="rId723" Type="http://schemas.openxmlformats.org/officeDocument/2006/relationships/customXml" Target="../ink/ink2044.xml"/><Relationship Id="rId930" Type="http://schemas.openxmlformats.org/officeDocument/2006/relationships/image" Target="../media/image2095.png"/><Relationship Id="rId155" Type="http://schemas.openxmlformats.org/officeDocument/2006/relationships/customXml" Target="../ink/ink1753.xml"/><Relationship Id="rId362" Type="http://schemas.openxmlformats.org/officeDocument/2006/relationships/image" Target="../media/image1880.png"/><Relationship Id="rId222" Type="http://schemas.openxmlformats.org/officeDocument/2006/relationships/image" Target="../media/image1810.png"/><Relationship Id="rId667" Type="http://schemas.openxmlformats.org/officeDocument/2006/relationships/customXml" Target="../ink/ink2016.xml"/><Relationship Id="rId874" Type="http://schemas.openxmlformats.org/officeDocument/2006/relationships/image" Target="../media/image2067.png"/><Relationship Id="rId17" Type="http://schemas.openxmlformats.org/officeDocument/2006/relationships/customXml" Target="../ink/ink1684.xml"/><Relationship Id="rId527" Type="http://schemas.openxmlformats.org/officeDocument/2006/relationships/customXml" Target="../ink/ink1939.xml"/><Relationship Id="rId734" Type="http://schemas.openxmlformats.org/officeDocument/2006/relationships/image" Target="../media/image1432.png"/><Relationship Id="rId941" Type="http://schemas.openxmlformats.org/officeDocument/2006/relationships/customXml" Target="../ink/ink2153.xml"/><Relationship Id="rId70" Type="http://schemas.openxmlformats.org/officeDocument/2006/relationships/image" Target="../media/image1734.png"/><Relationship Id="rId166" Type="http://schemas.openxmlformats.org/officeDocument/2006/relationships/image" Target="../media/image1782.png"/><Relationship Id="rId373" Type="http://schemas.openxmlformats.org/officeDocument/2006/relationships/customXml" Target="../ink/ink1862.xml"/><Relationship Id="rId580" Type="http://schemas.openxmlformats.org/officeDocument/2006/relationships/image" Target="../media/image1989.png"/><Relationship Id="rId801" Type="http://schemas.openxmlformats.org/officeDocument/2006/relationships/customXml" Target="../ink/ink2083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792.xml"/><Relationship Id="rId440" Type="http://schemas.openxmlformats.org/officeDocument/2006/relationships/image" Target="../media/image1919.png"/><Relationship Id="rId678" Type="http://schemas.openxmlformats.org/officeDocument/2006/relationships/image" Target="../media/image1404.png"/><Relationship Id="rId885" Type="http://schemas.openxmlformats.org/officeDocument/2006/relationships/customXml" Target="../ink/ink2125.xml"/><Relationship Id="rId28" Type="http://schemas.openxmlformats.org/officeDocument/2006/relationships/image" Target="../media/image1713.png"/><Relationship Id="rId300" Type="http://schemas.openxmlformats.org/officeDocument/2006/relationships/image" Target="../media/image1849.png"/><Relationship Id="rId538" Type="http://schemas.openxmlformats.org/officeDocument/2006/relationships/image" Target="../media/image1968.png"/><Relationship Id="rId745" Type="http://schemas.openxmlformats.org/officeDocument/2006/relationships/customXml" Target="../ink/ink2055.xml"/><Relationship Id="rId952" Type="http://schemas.openxmlformats.org/officeDocument/2006/relationships/image" Target="../media/image2106.png"/><Relationship Id="rId81" Type="http://schemas.openxmlformats.org/officeDocument/2006/relationships/customXml" Target="../ink/ink1716.xml"/><Relationship Id="rId177" Type="http://schemas.openxmlformats.org/officeDocument/2006/relationships/customXml" Target="../ink/ink1764.xml"/><Relationship Id="rId384" Type="http://schemas.openxmlformats.org/officeDocument/2006/relationships/image" Target="../media/image1891.png"/><Relationship Id="rId591" Type="http://schemas.openxmlformats.org/officeDocument/2006/relationships/customXml" Target="../ink/ink1971.xml"/><Relationship Id="rId605" Type="http://schemas.openxmlformats.org/officeDocument/2006/relationships/customXml" Target="../ink/ink1978.xml"/><Relationship Id="rId812" Type="http://schemas.openxmlformats.org/officeDocument/2006/relationships/image" Target="../media/image2036.png"/><Relationship Id="rId244" Type="http://schemas.openxmlformats.org/officeDocument/2006/relationships/image" Target="../media/image1821.png"/><Relationship Id="rId689" Type="http://schemas.openxmlformats.org/officeDocument/2006/relationships/customXml" Target="../ink/ink2027.xml"/><Relationship Id="rId896" Type="http://schemas.openxmlformats.org/officeDocument/2006/relationships/image" Target="../media/image2078.png"/><Relationship Id="rId39" Type="http://schemas.openxmlformats.org/officeDocument/2006/relationships/customXml" Target="../ink/ink1695.xml"/><Relationship Id="rId451" Type="http://schemas.openxmlformats.org/officeDocument/2006/relationships/customXml" Target="../ink/ink1901.xml"/><Relationship Id="rId549" Type="http://schemas.openxmlformats.org/officeDocument/2006/relationships/customXml" Target="../ink/ink1950.xml"/><Relationship Id="rId756" Type="http://schemas.openxmlformats.org/officeDocument/2006/relationships/image" Target="../media/image1443.png"/><Relationship Id="rId104" Type="http://schemas.openxmlformats.org/officeDocument/2006/relationships/image" Target="../media/image1751.png"/><Relationship Id="rId188" Type="http://schemas.openxmlformats.org/officeDocument/2006/relationships/image" Target="../media/image1793.png"/><Relationship Id="rId311" Type="http://schemas.openxmlformats.org/officeDocument/2006/relationships/customXml" Target="../ink/ink1831.xml"/><Relationship Id="rId395" Type="http://schemas.openxmlformats.org/officeDocument/2006/relationships/customXml" Target="../ink/ink1873.xml"/><Relationship Id="rId409" Type="http://schemas.openxmlformats.org/officeDocument/2006/relationships/customXml" Target="../ink/ink1880.xml"/><Relationship Id="rId963" Type="http://schemas.openxmlformats.org/officeDocument/2006/relationships/customXml" Target="../ink/ink2164.xml"/><Relationship Id="rId92" Type="http://schemas.openxmlformats.org/officeDocument/2006/relationships/image" Target="../media/image1745.png"/><Relationship Id="rId616" Type="http://schemas.openxmlformats.org/officeDocument/2006/relationships/image" Target="../media/image2007.png"/><Relationship Id="rId823" Type="http://schemas.openxmlformats.org/officeDocument/2006/relationships/customXml" Target="../ink/ink2094.xml"/><Relationship Id="rId255" Type="http://schemas.openxmlformats.org/officeDocument/2006/relationships/customXml" Target="../ink/ink1803.xml"/><Relationship Id="rId297" Type="http://schemas.openxmlformats.org/officeDocument/2006/relationships/customXml" Target="../ink/ink1824.xml"/><Relationship Id="rId462" Type="http://schemas.openxmlformats.org/officeDocument/2006/relationships/image" Target="../media/image1930.png"/><Relationship Id="rId518" Type="http://schemas.openxmlformats.org/officeDocument/2006/relationships/image" Target="../media/image1958.png"/><Relationship Id="rId725" Type="http://schemas.openxmlformats.org/officeDocument/2006/relationships/customXml" Target="../ink/ink2045.xml"/><Relationship Id="rId932" Type="http://schemas.openxmlformats.org/officeDocument/2006/relationships/image" Target="../media/image2096.png"/><Relationship Id="rId115" Type="http://schemas.openxmlformats.org/officeDocument/2006/relationships/customXml" Target="../ink/ink1733.xml"/><Relationship Id="rId157" Type="http://schemas.openxmlformats.org/officeDocument/2006/relationships/customXml" Target="../ink/ink1754.xml"/><Relationship Id="rId322" Type="http://schemas.openxmlformats.org/officeDocument/2006/relationships/image" Target="../media/image1860.png"/><Relationship Id="rId364" Type="http://schemas.openxmlformats.org/officeDocument/2006/relationships/image" Target="../media/image1881.png"/><Relationship Id="rId767" Type="http://schemas.openxmlformats.org/officeDocument/2006/relationships/customXml" Target="../ink/ink2066.xml"/><Relationship Id="rId61" Type="http://schemas.openxmlformats.org/officeDocument/2006/relationships/customXml" Target="../ink/ink1706.xml"/><Relationship Id="rId199" Type="http://schemas.openxmlformats.org/officeDocument/2006/relationships/customXml" Target="../ink/ink1775.xml"/><Relationship Id="rId571" Type="http://schemas.openxmlformats.org/officeDocument/2006/relationships/customXml" Target="../ink/ink1961.xml"/><Relationship Id="rId627" Type="http://schemas.openxmlformats.org/officeDocument/2006/relationships/customXml" Target="../ink/ink1989.xml"/><Relationship Id="rId669" Type="http://schemas.openxmlformats.org/officeDocument/2006/relationships/customXml" Target="../ink/ink2017.xml"/><Relationship Id="rId834" Type="http://schemas.openxmlformats.org/officeDocument/2006/relationships/image" Target="../media/image2047.png"/><Relationship Id="rId876" Type="http://schemas.openxmlformats.org/officeDocument/2006/relationships/image" Target="../media/image2068.png"/><Relationship Id="rId19" Type="http://schemas.openxmlformats.org/officeDocument/2006/relationships/customXml" Target="../ink/ink1685.xml"/><Relationship Id="rId224" Type="http://schemas.openxmlformats.org/officeDocument/2006/relationships/image" Target="../media/image1811.png"/><Relationship Id="rId266" Type="http://schemas.openxmlformats.org/officeDocument/2006/relationships/image" Target="../media/image1832.png"/><Relationship Id="rId431" Type="http://schemas.openxmlformats.org/officeDocument/2006/relationships/customXml" Target="../ink/ink1891.xml"/><Relationship Id="rId473" Type="http://schemas.openxmlformats.org/officeDocument/2006/relationships/customXml" Target="../ink/ink1912.xml"/><Relationship Id="rId529" Type="http://schemas.openxmlformats.org/officeDocument/2006/relationships/customXml" Target="../ink/ink1940.xml"/><Relationship Id="rId680" Type="http://schemas.openxmlformats.org/officeDocument/2006/relationships/image" Target="../media/image1405.png"/><Relationship Id="rId736" Type="http://schemas.openxmlformats.org/officeDocument/2006/relationships/image" Target="../media/image1433.png"/><Relationship Id="rId901" Type="http://schemas.openxmlformats.org/officeDocument/2006/relationships/customXml" Target="../ink/ink2133.xml"/><Relationship Id="rId30" Type="http://schemas.openxmlformats.org/officeDocument/2006/relationships/image" Target="../media/image1714.png"/><Relationship Id="rId126" Type="http://schemas.openxmlformats.org/officeDocument/2006/relationships/image" Target="../media/image1762.png"/><Relationship Id="rId168" Type="http://schemas.openxmlformats.org/officeDocument/2006/relationships/image" Target="../media/image1783.png"/><Relationship Id="rId333" Type="http://schemas.openxmlformats.org/officeDocument/2006/relationships/customXml" Target="../ink/ink1842.xml"/><Relationship Id="rId540" Type="http://schemas.openxmlformats.org/officeDocument/2006/relationships/image" Target="../media/image1969.png"/><Relationship Id="rId778" Type="http://schemas.openxmlformats.org/officeDocument/2006/relationships/image" Target="../media/image1454.png"/><Relationship Id="rId943" Type="http://schemas.openxmlformats.org/officeDocument/2006/relationships/customXml" Target="../ink/ink2154.xml"/><Relationship Id="rId72" Type="http://schemas.openxmlformats.org/officeDocument/2006/relationships/image" Target="../media/image1735.png"/><Relationship Id="rId375" Type="http://schemas.openxmlformats.org/officeDocument/2006/relationships/customXml" Target="../ink/ink1863.xml"/><Relationship Id="rId582" Type="http://schemas.openxmlformats.org/officeDocument/2006/relationships/image" Target="../media/image1990.png"/><Relationship Id="rId638" Type="http://schemas.openxmlformats.org/officeDocument/2006/relationships/image" Target="../media/image2018.png"/><Relationship Id="rId803" Type="http://schemas.openxmlformats.org/officeDocument/2006/relationships/customXml" Target="../ink/ink2084.xml"/><Relationship Id="rId845" Type="http://schemas.openxmlformats.org/officeDocument/2006/relationships/customXml" Target="../ink/ink2105.xml"/><Relationship Id="rId3" Type="http://schemas.openxmlformats.org/officeDocument/2006/relationships/customXml" Target="../ink/ink1677.xml"/><Relationship Id="rId235" Type="http://schemas.openxmlformats.org/officeDocument/2006/relationships/customXml" Target="../ink/ink1793.xml"/><Relationship Id="rId277" Type="http://schemas.openxmlformats.org/officeDocument/2006/relationships/customXml" Target="../ink/ink1814.xml"/><Relationship Id="rId400" Type="http://schemas.openxmlformats.org/officeDocument/2006/relationships/image" Target="../media/image1899.png"/><Relationship Id="rId442" Type="http://schemas.openxmlformats.org/officeDocument/2006/relationships/image" Target="../media/image1920.png"/><Relationship Id="rId484" Type="http://schemas.openxmlformats.org/officeDocument/2006/relationships/image" Target="../media/image1941.png"/><Relationship Id="rId705" Type="http://schemas.openxmlformats.org/officeDocument/2006/relationships/customXml" Target="../ink/ink2035.xml"/><Relationship Id="rId887" Type="http://schemas.openxmlformats.org/officeDocument/2006/relationships/customXml" Target="../ink/ink2126.xml"/><Relationship Id="rId137" Type="http://schemas.openxmlformats.org/officeDocument/2006/relationships/customXml" Target="../ink/ink1744.xml"/><Relationship Id="rId302" Type="http://schemas.openxmlformats.org/officeDocument/2006/relationships/image" Target="../media/image1850.png"/><Relationship Id="rId344" Type="http://schemas.openxmlformats.org/officeDocument/2006/relationships/image" Target="../media/image1871.png"/><Relationship Id="rId691" Type="http://schemas.openxmlformats.org/officeDocument/2006/relationships/customXml" Target="../ink/ink2028.xml"/><Relationship Id="rId747" Type="http://schemas.openxmlformats.org/officeDocument/2006/relationships/customXml" Target="../ink/ink2056.xml"/><Relationship Id="rId789" Type="http://schemas.openxmlformats.org/officeDocument/2006/relationships/customXml" Target="../ink/ink2077.xml"/><Relationship Id="rId912" Type="http://schemas.openxmlformats.org/officeDocument/2006/relationships/image" Target="../media/image2086.png"/><Relationship Id="rId954" Type="http://schemas.openxmlformats.org/officeDocument/2006/relationships/image" Target="../media/image2107.png"/><Relationship Id="rId41" Type="http://schemas.openxmlformats.org/officeDocument/2006/relationships/customXml" Target="../ink/ink1696.xml"/><Relationship Id="rId83" Type="http://schemas.openxmlformats.org/officeDocument/2006/relationships/customXml" Target="../ink/ink1717.xml"/><Relationship Id="rId179" Type="http://schemas.openxmlformats.org/officeDocument/2006/relationships/customXml" Target="../ink/ink1765.xml"/><Relationship Id="rId386" Type="http://schemas.openxmlformats.org/officeDocument/2006/relationships/image" Target="../media/image1892.png"/><Relationship Id="rId551" Type="http://schemas.openxmlformats.org/officeDocument/2006/relationships/customXml" Target="../ink/ink1951.xml"/><Relationship Id="rId593" Type="http://schemas.openxmlformats.org/officeDocument/2006/relationships/customXml" Target="../ink/ink1972.xml"/><Relationship Id="rId607" Type="http://schemas.openxmlformats.org/officeDocument/2006/relationships/customXml" Target="../ink/ink1979.xml"/><Relationship Id="rId649" Type="http://schemas.openxmlformats.org/officeDocument/2006/relationships/customXml" Target="../ink/ink2004.xml"/><Relationship Id="rId814" Type="http://schemas.openxmlformats.org/officeDocument/2006/relationships/image" Target="../media/image2037.png"/><Relationship Id="rId856" Type="http://schemas.openxmlformats.org/officeDocument/2006/relationships/image" Target="../media/image2058.png"/><Relationship Id="rId190" Type="http://schemas.openxmlformats.org/officeDocument/2006/relationships/image" Target="../media/image1794.png"/><Relationship Id="rId204" Type="http://schemas.openxmlformats.org/officeDocument/2006/relationships/image" Target="../media/image1801.png"/><Relationship Id="rId246" Type="http://schemas.openxmlformats.org/officeDocument/2006/relationships/image" Target="../media/image1822.png"/><Relationship Id="rId288" Type="http://schemas.openxmlformats.org/officeDocument/2006/relationships/image" Target="../media/image1843.png"/><Relationship Id="rId411" Type="http://schemas.openxmlformats.org/officeDocument/2006/relationships/customXml" Target="../ink/ink1881.xml"/><Relationship Id="rId453" Type="http://schemas.openxmlformats.org/officeDocument/2006/relationships/customXml" Target="../ink/ink1902.xml"/><Relationship Id="rId509" Type="http://schemas.openxmlformats.org/officeDocument/2006/relationships/customXml" Target="../ink/ink1930.xml"/><Relationship Id="rId660" Type="http://schemas.openxmlformats.org/officeDocument/2006/relationships/image" Target="../media/image2022.png"/><Relationship Id="rId898" Type="http://schemas.openxmlformats.org/officeDocument/2006/relationships/image" Target="../media/image2079.png"/><Relationship Id="rId106" Type="http://schemas.openxmlformats.org/officeDocument/2006/relationships/image" Target="../media/image1752.png"/><Relationship Id="rId313" Type="http://schemas.openxmlformats.org/officeDocument/2006/relationships/customXml" Target="../ink/ink1832.xml"/><Relationship Id="rId495" Type="http://schemas.openxmlformats.org/officeDocument/2006/relationships/customXml" Target="../ink/ink1923.xml"/><Relationship Id="rId716" Type="http://schemas.openxmlformats.org/officeDocument/2006/relationships/image" Target="../media/image1423.png"/><Relationship Id="rId758" Type="http://schemas.openxmlformats.org/officeDocument/2006/relationships/image" Target="../media/image1444.png"/><Relationship Id="rId923" Type="http://schemas.openxmlformats.org/officeDocument/2006/relationships/customXml" Target="../ink/ink2144.xml"/><Relationship Id="rId965" Type="http://schemas.openxmlformats.org/officeDocument/2006/relationships/customXml" Target="../ink/ink2165.xml"/><Relationship Id="rId10" Type="http://schemas.openxmlformats.org/officeDocument/2006/relationships/image" Target="../media/image1704.png"/><Relationship Id="rId52" Type="http://schemas.openxmlformats.org/officeDocument/2006/relationships/image" Target="../media/image1725.png"/><Relationship Id="rId94" Type="http://schemas.openxmlformats.org/officeDocument/2006/relationships/image" Target="../media/image1746.png"/><Relationship Id="rId148" Type="http://schemas.openxmlformats.org/officeDocument/2006/relationships/image" Target="../media/image1773.png"/><Relationship Id="rId355" Type="http://schemas.openxmlformats.org/officeDocument/2006/relationships/customXml" Target="../ink/ink1853.xml"/><Relationship Id="rId397" Type="http://schemas.openxmlformats.org/officeDocument/2006/relationships/customXml" Target="../ink/ink1874.xml"/><Relationship Id="rId520" Type="http://schemas.openxmlformats.org/officeDocument/2006/relationships/image" Target="../media/image1959.png"/><Relationship Id="rId562" Type="http://schemas.openxmlformats.org/officeDocument/2006/relationships/image" Target="../media/image1980.png"/><Relationship Id="rId618" Type="http://schemas.openxmlformats.org/officeDocument/2006/relationships/image" Target="../media/image2008.png"/><Relationship Id="rId825" Type="http://schemas.openxmlformats.org/officeDocument/2006/relationships/customXml" Target="../ink/ink2095.xml"/><Relationship Id="rId215" Type="http://schemas.openxmlformats.org/officeDocument/2006/relationships/customXml" Target="../ink/ink1783.xml"/><Relationship Id="rId257" Type="http://schemas.openxmlformats.org/officeDocument/2006/relationships/customXml" Target="../ink/ink1804.xml"/><Relationship Id="rId422" Type="http://schemas.openxmlformats.org/officeDocument/2006/relationships/image" Target="../media/image1910.png"/><Relationship Id="rId464" Type="http://schemas.openxmlformats.org/officeDocument/2006/relationships/image" Target="../media/image1931.png"/><Relationship Id="rId867" Type="http://schemas.openxmlformats.org/officeDocument/2006/relationships/customXml" Target="../ink/ink2116.xml"/><Relationship Id="rId299" Type="http://schemas.openxmlformats.org/officeDocument/2006/relationships/customXml" Target="../ink/ink1825.xml"/><Relationship Id="rId727" Type="http://schemas.openxmlformats.org/officeDocument/2006/relationships/customXml" Target="../ink/ink2046.xml"/><Relationship Id="rId934" Type="http://schemas.openxmlformats.org/officeDocument/2006/relationships/image" Target="../media/image2097.png"/><Relationship Id="rId63" Type="http://schemas.openxmlformats.org/officeDocument/2006/relationships/customXml" Target="../ink/ink1707.xml"/><Relationship Id="rId159" Type="http://schemas.openxmlformats.org/officeDocument/2006/relationships/customXml" Target="../ink/ink1755.xml"/><Relationship Id="rId366" Type="http://schemas.openxmlformats.org/officeDocument/2006/relationships/image" Target="../media/image1882.png"/><Relationship Id="rId573" Type="http://schemas.openxmlformats.org/officeDocument/2006/relationships/customXml" Target="../ink/ink1962.xml"/><Relationship Id="rId780" Type="http://schemas.openxmlformats.org/officeDocument/2006/relationships/image" Target="../media/image1455.png"/><Relationship Id="rId226" Type="http://schemas.openxmlformats.org/officeDocument/2006/relationships/image" Target="../media/image1812.png"/><Relationship Id="rId433" Type="http://schemas.openxmlformats.org/officeDocument/2006/relationships/customXml" Target="../ink/ink1892.xml"/><Relationship Id="rId878" Type="http://schemas.openxmlformats.org/officeDocument/2006/relationships/image" Target="../media/image2069.png"/><Relationship Id="rId640" Type="http://schemas.openxmlformats.org/officeDocument/2006/relationships/image" Target="../media/image2019.png"/><Relationship Id="rId738" Type="http://schemas.openxmlformats.org/officeDocument/2006/relationships/image" Target="../media/image1434.png"/><Relationship Id="rId945" Type="http://schemas.openxmlformats.org/officeDocument/2006/relationships/customXml" Target="../ink/ink2155.xml"/><Relationship Id="rId74" Type="http://schemas.openxmlformats.org/officeDocument/2006/relationships/image" Target="../media/image1736.png"/><Relationship Id="rId377" Type="http://schemas.openxmlformats.org/officeDocument/2006/relationships/customXml" Target="../ink/ink1864.xml"/><Relationship Id="rId500" Type="http://schemas.openxmlformats.org/officeDocument/2006/relationships/image" Target="../media/image1949.png"/><Relationship Id="rId584" Type="http://schemas.openxmlformats.org/officeDocument/2006/relationships/image" Target="../media/image1991.png"/><Relationship Id="rId805" Type="http://schemas.openxmlformats.org/officeDocument/2006/relationships/customXml" Target="../ink/ink2085.xml"/><Relationship Id="rId5" Type="http://schemas.openxmlformats.org/officeDocument/2006/relationships/customXml" Target="../ink/ink1678.xml"/><Relationship Id="rId237" Type="http://schemas.openxmlformats.org/officeDocument/2006/relationships/customXml" Target="../ink/ink1794.xml"/><Relationship Id="rId791" Type="http://schemas.openxmlformats.org/officeDocument/2006/relationships/customXml" Target="../ink/ink2078.xml"/><Relationship Id="rId889" Type="http://schemas.openxmlformats.org/officeDocument/2006/relationships/customXml" Target="../ink/ink2127.xml"/><Relationship Id="rId444" Type="http://schemas.openxmlformats.org/officeDocument/2006/relationships/image" Target="../media/image1921.png"/><Relationship Id="rId651" Type="http://schemas.openxmlformats.org/officeDocument/2006/relationships/customXml" Target="../ink/ink2006.xml"/><Relationship Id="rId749" Type="http://schemas.openxmlformats.org/officeDocument/2006/relationships/customXml" Target="../ink/ink2057.xml"/><Relationship Id="rId290" Type="http://schemas.openxmlformats.org/officeDocument/2006/relationships/image" Target="../media/image1844.png"/><Relationship Id="rId304" Type="http://schemas.openxmlformats.org/officeDocument/2006/relationships/image" Target="../media/image1851.png"/><Relationship Id="rId388" Type="http://schemas.openxmlformats.org/officeDocument/2006/relationships/image" Target="../media/image1893.png"/><Relationship Id="rId511" Type="http://schemas.openxmlformats.org/officeDocument/2006/relationships/customXml" Target="../ink/ink1931.xml"/><Relationship Id="rId609" Type="http://schemas.openxmlformats.org/officeDocument/2006/relationships/customXml" Target="../ink/ink1980.xml"/><Relationship Id="rId956" Type="http://schemas.openxmlformats.org/officeDocument/2006/relationships/image" Target="../media/image2108.png"/><Relationship Id="rId85" Type="http://schemas.openxmlformats.org/officeDocument/2006/relationships/customXml" Target="../ink/ink1718.xml"/><Relationship Id="rId150" Type="http://schemas.openxmlformats.org/officeDocument/2006/relationships/image" Target="../media/image1774.png"/><Relationship Id="rId595" Type="http://schemas.openxmlformats.org/officeDocument/2006/relationships/customXml" Target="../ink/ink1973.xml"/><Relationship Id="rId816" Type="http://schemas.openxmlformats.org/officeDocument/2006/relationships/image" Target="../media/image2038.png"/><Relationship Id="rId248" Type="http://schemas.openxmlformats.org/officeDocument/2006/relationships/image" Target="../media/image1823.png"/><Relationship Id="rId455" Type="http://schemas.openxmlformats.org/officeDocument/2006/relationships/customXml" Target="../ink/ink1903.xml"/><Relationship Id="rId662" Type="http://schemas.openxmlformats.org/officeDocument/2006/relationships/image" Target="../media/image2023.png"/><Relationship Id="rId12" Type="http://schemas.openxmlformats.org/officeDocument/2006/relationships/image" Target="../media/image1705.png"/><Relationship Id="rId108" Type="http://schemas.openxmlformats.org/officeDocument/2006/relationships/image" Target="../media/image1753.png"/><Relationship Id="rId315" Type="http://schemas.openxmlformats.org/officeDocument/2006/relationships/customXml" Target="../ink/ink1833.xml"/><Relationship Id="rId522" Type="http://schemas.openxmlformats.org/officeDocument/2006/relationships/image" Target="../media/image1960.png"/><Relationship Id="rId967" Type="http://schemas.openxmlformats.org/officeDocument/2006/relationships/customXml" Target="../ink/ink2166.xml"/><Relationship Id="rId96" Type="http://schemas.openxmlformats.org/officeDocument/2006/relationships/image" Target="../media/image1747.png"/><Relationship Id="rId161" Type="http://schemas.openxmlformats.org/officeDocument/2006/relationships/customXml" Target="../ink/ink1756.xml"/><Relationship Id="rId399" Type="http://schemas.openxmlformats.org/officeDocument/2006/relationships/customXml" Target="../ink/ink1875.xml"/><Relationship Id="rId827" Type="http://schemas.openxmlformats.org/officeDocument/2006/relationships/customXml" Target="../ink/ink2096.xml"/><Relationship Id="rId259" Type="http://schemas.openxmlformats.org/officeDocument/2006/relationships/customXml" Target="../ink/ink1805.xml"/><Relationship Id="rId466" Type="http://schemas.openxmlformats.org/officeDocument/2006/relationships/image" Target="../media/image1932.png"/><Relationship Id="rId673" Type="http://schemas.openxmlformats.org/officeDocument/2006/relationships/customXml" Target="../ink/ink2019.xml"/><Relationship Id="rId880" Type="http://schemas.openxmlformats.org/officeDocument/2006/relationships/image" Target="../media/image2070.png"/><Relationship Id="rId23" Type="http://schemas.openxmlformats.org/officeDocument/2006/relationships/customXml" Target="../ink/ink1687.xml"/><Relationship Id="rId119" Type="http://schemas.openxmlformats.org/officeDocument/2006/relationships/customXml" Target="../ink/ink1735.xml"/><Relationship Id="rId326" Type="http://schemas.openxmlformats.org/officeDocument/2006/relationships/image" Target="../media/image1862.png"/><Relationship Id="rId533" Type="http://schemas.openxmlformats.org/officeDocument/2006/relationships/customXml" Target="../ink/ink1942.xml"/><Relationship Id="rId740" Type="http://schemas.openxmlformats.org/officeDocument/2006/relationships/image" Target="../media/image1435.png"/><Relationship Id="rId838" Type="http://schemas.openxmlformats.org/officeDocument/2006/relationships/image" Target="../media/image2049.png"/><Relationship Id="rId172" Type="http://schemas.openxmlformats.org/officeDocument/2006/relationships/image" Target="../media/image1785.png"/><Relationship Id="rId477" Type="http://schemas.openxmlformats.org/officeDocument/2006/relationships/customXml" Target="../ink/ink1914.xml"/><Relationship Id="rId600" Type="http://schemas.openxmlformats.org/officeDocument/2006/relationships/image" Target="../media/image1999.png"/><Relationship Id="rId684" Type="http://schemas.openxmlformats.org/officeDocument/2006/relationships/image" Target="../media/image1407.png"/><Relationship Id="rId337" Type="http://schemas.openxmlformats.org/officeDocument/2006/relationships/customXml" Target="../ink/ink1844.xml"/><Relationship Id="rId891" Type="http://schemas.openxmlformats.org/officeDocument/2006/relationships/customXml" Target="../ink/ink2128.xml"/><Relationship Id="rId905" Type="http://schemas.openxmlformats.org/officeDocument/2006/relationships/customXml" Target="../ink/ink2135.xml"/><Relationship Id="rId34" Type="http://schemas.openxmlformats.org/officeDocument/2006/relationships/image" Target="../media/image1716.png"/><Relationship Id="rId544" Type="http://schemas.openxmlformats.org/officeDocument/2006/relationships/image" Target="../media/image1971.png"/><Relationship Id="rId751" Type="http://schemas.openxmlformats.org/officeDocument/2006/relationships/customXml" Target="../ink/ink2058.xml"/><Relationship Id="rId849" Type="http://schemas.openxmlformats.org/officeDocument/2006/relationships/customXml" Target="../ink/ink2107.xml"/><Relationship Id="rId183" Type="http://schemas.openxmlformats.org/officeDocument/2006/relationships/customXml" Target="../ink/ink1767.xml"/><Relationship Id="rId390" Type="http://schemas.openxmlformats.org/officeDocument/2006/relationships/image" Target="../media/image1894.png"/><Relationship Id="rId404" Type="http://schemas.openxmlformats.org/officeDocument/2006/relationships/image" Target="../media/image1901.png"/><Relationship Id="rId611" Type="http://schemas.openxmlformats.org/officeDocument/2006/relationships/customXml" Target="../ink/ink1981.xml"/><Relationship Id="rId250" Type="http://schemas.openxmlformats.org/officeDocument/2006/relationships/image" Target="../media/image1824.png"/><Relationship Id="rId488" Type="http://schemas.openxmlformats.org/officeDocument/2006/relationships/image" Target="../media/image1943.png"/><Relationship Id="rId695" Type="http://schemas.openxmlformats.org/officeDocument/2006/relationships/customXml" Target="../ink/ink2030.xml"/><Relationship Id="rId709" Type="http://schemas.openxmlformats.org/officeDocument/2006/relationships/customXml" Target="../ink/ink2037.xml"/><Relationship Id="rId916" Type="http://schemas.openxmlformats.org/officeDocument/2006/relationships/image" Target="../media/image2088.png"/><Relationship Id="rId45" Type="http://schemas.openxmlformats.org/officeDocument/2006/relationships/customXml" Target="../ink/ink1698.xml"/><Relationship Id="rId110" Type="http://schemas.openxmlformats.org/officeDocument/2006/relationships/image" Target="../media/image1754.png"/><Relationship Id="rId348" Type="http://schemas.openxmlformats.org/officeDocument/2006/relationships/image" Target="../media/image1873.png"/><Relationship Id="rId555" Type="http://schemas.openxmlformats.org/officeDocument/2006/relationships/customXml" Target="../ink/ink1953.xml"/><Relationship Id="rId762" Type="http://schemas.openxmlformats.org/officeDocument/2006/relationships/image" Target="../media/image1446.png"/><Relationship Id="rId194" Type="http://schemas.openxmlformats.org/officeDocument/2006/relationships/image" Target="../media/image1796.png"/><Relationship Id="rId208" Type="http://schemas.openxmlformats.org/officeDocument/2006/relationships/image" Target="../media/image1803.png"/><Relationship Id="rId415" Type="http://schemas.openxmlformats.org/officeDocument/2006/relationships/customXml" Target="../ink/ink1883.xml"/><Relationship Id="rId622" Type="http://schemas.openxmlformats.org/officeDocument/2006/relationships/image" Target="../media/image2010.png"/><Relationship Id="rId261" Type="http://schemas.openxmlformats.org/officeDocument/2006/relationships/customXml" Target="../ink/ink1806.xml"/><Relationship Id="rId499" Type="http://schemas.openxmlformats.org/officeDocument/2006/relationships/customXml" Target="../ink/ink1925.xml"/><Relationship Id="rId927" Type="http://schemas.openxmlformats.org/officeDocument/2006/relationships/customXml" Target="../ink/ink2146.xml"/><Relationship Id="rId56" Type="http://schemas.openxmlformats.org/officeDocument/2006/relationships/image" Target="../media/image1727.png"/><Relationship Id="rId359" Type="http://schemas.openxmlformats.org/officeDocument/2006/relationships/customXml" Target="../ink/ink1855.xml"/><Relationship Id="rId566" Type="http://schemas.openxmlformats.org/officeDocument/2006/relationships/image" Target="../media/image1982.png"/><Relationship Id="rId773" Type="http://schemas.openxmlformats.org/officeDocument/2006/relationships/customXml" Target="../ink/ink2069.xml"/><Relationship Id="rId121" Type="http://schemas.openxmlformats.org/officeDocument/2006/relationships/customXml" Target="../ink/ink1736.xml"/><Relationship Id="rId219" Type="http://schemas.openxmlformats.org/officeDocument/2006/relationships/customXml" Target="../ink/ink1785.xml"/><Relationship Id="rId426" Type="http://schemas.openxmlformats.org/officeDocument/2006/relationships/image" Target="../media/image1912.png"/><Relationship Id="rId633" Type="http://schemas.openxmlformats.org/officeDocument/2006/relationships/customXml" Target="../ink/ink1992.xml"/><Relationship Id="rId840" Type="http://schemas.openxmlformats.org/officeDocument/2006/relationships/image" Target="../media/image2050.png"/><Relationship Id="rId938" Type="http://schemas.openxmlformats.org/officeDocument/2006/relationships/image" Target="../media/image2099.png"/><Relationship Id="rId67" Type="http://schemas.openxmlformats.org/officeDocument/2006/relationships/customXml" Target="../ink/ink1709.xml"/><Relationship Id="rId272" Type="http://schemas.openxmlformats.org/officeDocument/2006/relationships/image" Target="../media/image1835.png"/><Relationship Id="rId577" Type="http://schemas.openxmlformats.org/officeDocument/2006/relationships/customXml" Target="../ink/ink1964.xml"/><Relationship Id="rId700" Type="http://schemas.openxmlformats.org/officeDocument/2006/relationships/image" Target="../media/image1415.png"/><Relationship Id="rId132" Type="http://schemas.openxmlformats.org/officeDocument/2006/relationships/image" Target="../media/image1765.png"/><Relationship Id="rId784" Type="http://schemas.openxmlformats.org/officeDocument/2006/relationships/image" Target="../media/image1457.png"/><Relationship Id="rId437" Type="http://schemas.openxmlformats.org/officeDocument/2006/relationships/customXml" Target="../ink/ink1894.xml"/><Relationship Id="rId644" Type="http://schemas.openxmlformats.org/officeDocument/2006/relationships/customXml" Target="../ink/ink1999.xml"/><Relationship Id="rId851" Type="http://schemas.openxmlformats.org/officeDocument/2006/relationships/customXml" Target="../ink/ink2108.xml"/><Relationship Id="rId283" Type="http://schemas.openxmlformats.org/officeDocument/2006/relationships/customXml" Target="../ink/ink1817.xml"/><Relationship Id="rId490" Type="http://schemas.openxmlformats.org/officeDocument/2006/relationships/image" Target="../media/image1944.png"/><Relationship Id="rId504" Type="http://schemas.openxmlformats.org/officeDocument/2006/relationships/image" Target="../media/image1951.png"/><Relationship Id="rId711" Type="http://schemas.openxmlformats.org/officeDocument/2006/relationships/customXml" Target="../ink/ink2038.xml"/><Relationship Id="rId949" Type="http://schemas.openxmlformats.org/officeDocument/2006/relationships/customXml" Target="../ink/ink2157.xml"/><Relationship Id="rId78" Type="http://schemas.openxmlformats.org/officeDocument/2006/relationships/image" Target="../media/image1738.png"/><Relationship Id="rId143" Type="http://schemas.openxmlformats.org/officeDocument/2006/relationships/customXml" Target="../ink/ink1747.xml"/><Relationship Id="rId350" Type="http://schemas.openxmlformats.org/officeDocument/2006/relationships/image" Target="../media/image1874.png"/><Relationship Id="rId588" Type="http://schemas.openxmlformats.org/officeDocument/2006/relationships/image" Target="../media/image1993.png"/><Relationship Id="rId795" Type="http://schemas.openxmlformats.org/officeDocument/2006/relationships/customXml" Target="../ink/ink2080.xml"/><Relationship Id="rId809" Type="http://schemas.openxmlformats.org/officeDocument/2006/relationships/customXml" Target="../ink/ink2087.xml"/><Relationship Id="rId9" Type="http://schemas.openxmlformats.org/officeDocument/2006/relationships/customXml" Target="../ink/ink1680.xml"/><Relationship Id="rId210" Type="http://schemas.openxmlformats.org/officeDocument/2006/relationships/image" Target="../media/image1804.png"/><Relationship Id="rId448" Type="http://schemas.openxmlformats.org/officeDocument/2006/relationships/image" Target="../media/image1923.png"/><Relationship Id="rId655" Type="http://schemas.openxmlformats.org/officeDocument/2006/relationships/customXml" Target="../ink/ink2010.xml"/><Relationship Id="rId862" Type="http://schemas.openxmlformats.org/officeDocument/2006/relationships/image" Target="../media/image2061.png"/><Relationship Id="rId294" Type="http://schemas.openxmlformats.org/officeDocument/2006/relationships/image" Target="../media/image1846.png"/><Relationship Id="rId308" Type="http://schemas.openxmlformats.org/officeDocument/2006/relationships/image" Target="../media/image1853.png"/><Relationship Id="rId515" Type="http://schemas.openxmlformats.org/officeDocument/2006/relationships/customXml" Target="../ink/ink1933.xml"/><Relationship Id="rId722" Type="http://schemas.openxmlformats.org/officeDocument/2006/relationships/image" Target="../media/image1426.png"/><Relationship Id="rId89" Type="http://schemas.openxmlformats.org/officeDocument/2006/relationships/customXml" Target="../ink/ink1720.xml"/><Relationship Id="rId154" Type="http://schemas.openxmlformats.org/officeDocument/2006/relationships/image" Target="../media/image1776.png"/><Relationship Id="rId361" Type="http://schemas.openxmlformats.org/officeDocument/2006/relationships/customXml" Target="../ink/ink1856.xml"/><Relationship Id="rId599" Type="http://schemas.openxmlformats.org/officeDocument/2006/relationships/customXml" Target="../ink/ink1975.xml"/><Relationship Id="rId459" Type="http://schemas.openxmlformats.org/officeDocument/2006/relationships/customXml" Target="../ink/ink1905.xml"/><Relationship Id="rId666" Type="http://schemas.openxmlformats.org/officeDocument/2006/relationships/image" Target="../media/image2025.png"/><Relationship Id="rId873" Type="http://schemas.openxmlformats.org/officeDocument/2006/relationships/customXml" Target="../ink/ink2119.xml"/><Relationship Id="rId16" Type="http://schemas.openxmlformats.org/officeDocument/2006/relationships/image" Target="../media/image1707.png"/><Relationship Id="rId221" Type="http://schemas.openxmlformats.org/officeDocument/2006/relationships/customXml" Target="../ink/ink1786.xml"/><Relationship Id="rId319" Type="http://schemas.openxmlformats.org/officeDocument/2006/relationships/customXml" Target="../ink/ink1835.xml"/><Relationship Id="rId526" Type="http://schemas.openxmlformats.org/officeDocument/2006/relationships/image" Target="../media/image1962.png"/><Relationship Id="rId733" Type="http://schemas.openxmlformats.org/officeDocument/2006/relationships/customXml" Target="../ink/ink2049.xml"/><Relationship Id="rId940" Type="http://schemas.openxmlformats.org/officeDocument/2006/relationships/image" Target="../media/image2100.png"/><Relationship Id="rId165" Type="http://schemas.openxmlformats.org/officeDocument/2006/relationships/customXml" Target="../ink/ink1758.xml"/><Relationship Id="rId372" Type="http://schemas.openxmlformats.org/officeDocument/2006/relationships/image" Target="../media/image1885.png"/><Relationship Id="rId677" Type="http://schemas.openxmlformats.org/officeDocument/2006/relationships/customXml" Target="../ink/ink2021.xml"/><Relationship Id="rId800" Type="http://schemas.openxmlformats.org/officeDocument/2006/relationships/image" Target="../media/image2030.png"/><Relationship Id="rId232" Type="http://schemas.openxmlformats.org/officeDocument/2006/relationships/image" Target="../media/image1815.png"/><Relationship Id="rId884" Type="http://schemas.openxmlformats.org/officeDocument/2006/relationships/image" Target="../media/image2072.png"/><Relationship Id="rId27" Type="http://schemas.openxmlformats.org/officeDocument/2006/relationships/customXml" Target="../ink/ink1689.xml"/><Relationship Id="rId537" Type="http://schemas.openxmlformats.org/officeDocument/2006/relationships/customXml" Target="../ink/ink1944.xml"/><Relationship Id="rId744" Type="http://schemas.openxmlformats.org/officeDocument/2006/relationships/image" Target="../media/image1437.png"/><Relationship Id="rId951" Type="http://schemas.openxmlformats.org/officeDocument/2006/relationships/customXml" Target="../ink/ink2158.xml"/><Relationship Id="rId80" Type="http://schemas.openxmlformats.org/officeDocument/2006/relationships/image" Target="../media/image1739.png"/><Relationship Id="rId176" Type="http://schemas.openxmlformats.org/officeDocument/2006/relationships/image" Target="../media/image1787.png"/><Relationship Id="rId383" Type="http://schemas.openxmlformats.org/officeDocument/2006/relationships/customXml" Target="../ink/ink1867.xml"/><Relationship Id="rId590" Type="http://schemas.openxmlformats.org/officeDocument/2006/relationships/image" Target="../media/image1994.png"/><Relationship Id="rId604" Type="http://schemas.openxmlformats.org/officeDocument/2006/relationships/image" Target="../media/image2001.png"/><Relationship Id="rId811" Type="http://schemas.openxmlformats.org/officeDocument/2006/relationships/customXml" Target="../ink/ink2088.xml"/><Relationship Id="rId243" Type="http://schemas.openxmlformats.org/officeDocument/2006/relationships/customXml" Target="../ink/ink1797.xml"/><Relationship Id="rId450" Type="http://schemas.openxmlformats.org/officeDocument/2006/relationships/image" Target="../media/image1924.png"/><Relationship Id="rId688" Type="http://schemas.openxmlformats.org/officeDocument/2006/relationships/image" Target="../media/image1409.png"/><Relationship Id="rId895" Type="http://schemas.openxmlformats.org/officeDocument/2006/relationships/customXml" Target="../ink/ink2130.xml"/><Relationship Id="rId909" Type="http://schemas.openxmlformats.org/officeDocument/2006/relationships/customXml" Target="../ink/ink2137.xml"/><Relationship Id="rId38" Type="http://schemas.openxmlformats.org/officeDocument/2006/relationships/image" Target="../media/image1718.png"/><Relationship Id="rId103" Type="http://schemas.openxmlformats.org/officeDocument/2006/relationships/customXml" Target="../ink/ink1727.xml"/><Relationship Id="rId310" Type="http://schemas.openxmlformats.org/officeDocument/2006/relationships/image" Target="../media/image1854.png"/><Relationship Id="rId548" Type="http://schemas.openxmlformats.org/officeDocument/2006/relationships/image" Target="../media/image1973.png"/><Relationship Id="rId755" Type="http://schemas.openxmlformats.org/officeDocument/2006/relationships/customXml" Target="../ink/ink2060.xml"/><Relationship Id="rId962" Type="http://schemas.openxmlformats.org/officeDocument/2006/relationships/image" Target="../media/image2111.png"/><Relationship Id="rId91" Type="http://schemas.openxmlformats.org/officeDocument/2006/relationships/customXml" Target="../ink/ink1721.xml"/><Relationship Id="rId187" Type="http://schemas.openxmlformats.org/officeDocument/2006/relationships/customXml" Target="../ink/ink1769.xml"/><Relationship Id="rId394" Type="http://schemas.openxmlformats.org/officeDocument/2006/relationships/image" Target="../media/image1896.png"/><Relationship Id="rId408" Type="http://schemas.openxmlformats.org/officeDocument/2006/relationships/image" Target="../media/image1903.png"/><Relationship Id="rId615" Type="http://schemas.openxmlformats.org/officeDocument/2006/relationships/customXml" Target="../ink/ink1983.xml"/><Relationship Id="rId822" Type="http://schemas.openxmlformats.org/officeDocument/2006/relationships/image" Target="../media/image2041.png"/><Relationship Id="rId254" Type="http://schemas.openxmlformats.org/officeDocument/2006/relationships/image" Target="../media/image1826.png"/><Relationship Id="rId699" Type="http://schemas.openxmlformats.org/officeDocument/2006/relationships/customXml" Target="../ink/ink2032.xml"/><Relationship Id="rId49" Type="http://schemas.openxmlformats.org/officeDocument/2006/relationships/customXml" Target="../ink/ink1700.xml"/><Relationship Id="rId114" Type="http://schemas.openxmlformats.org/officeDocument/2006/relationships/image" Target="../media/image1756.png"/><Relationship Id="rId461" Type="http://schemas.openxmlformats.org/officeDocument/2006/relationships/customXml" Target="../ink/ink1906.xml"/><Relationship Id="rId559" Type="http://schemas.openxmlformats.org/officeDocument/2006/relationships/customXml" Target="../ink/ink1955.xml"/><Relationship Id="rId766" Type="http://schemas.openxmlformats.org/officeDocument/2006/relationships/image" Target="../media/image1448.png"/><Relationship Id="rId198" Type="http://schemas.openxmlformats.org/officeDocument/2006/relationships/image" Target="../media/image1798.png"/><Relationship Id="rId321" Type="http://schemas.openxmlformats.org/officeDocument/2006/relationships/customXml" Target="../ink/ink1836.xml"/><Relationship Id="rId419" Type="http://schemas.openxmlformats.org/officeDocument/2006/relationships/customXml" Target="../ink/ink1885.xml"/><Relationship Id="rId626" Type="http://schemas.openxmlformats.org/officeDocument/2006/relationships/image" Target="../media/image2012.png"/><Relationship Id="rId833" Type="http://schemas.openxmlformats.org/officeDocument/2006/relationships/customXml" Target="../ink/ink2099.xml"/><Relationship Id="rId265" Type="http://schemas.openxmlformats.org/officeDocument/2006/relationships/customXml" Target="../ink/ink1808.xml"/><Relationship Id="rId472" Type="http://schemas.openxmlformats.org/officeDocument/2006/relationships/image" Target="../media/image1935.png"/><Relationship Id="rId900" Type="http://schemas.openxmlformats.org/officeDocument/2006/relationships/image" Target="../media/image2080.png"/><Relationship Id="rId125" Type="http://schemas.openxmlformats.org/officeDocument/2006/relationships/customXml" Target="../ink/ink1738.xml"/><Relationship Id="rId332" Type="http://schemas.openxmlformats.org/officeDocument/2006/relationships/image" Target="../media/image1865.png"/><Relationship Id="rId777" Type="http://schemas.openxmlformats.org/officeDocument/2006/relationships/customXml" Target="../ink/ink2071.xml"/><Relationship Id="rId637" Type="http://schemas.openxmlformats.org/officeDocument/2006/relationships/customXml" Target="../ink/ink1994.xml"/><Relationship Id="rId844" Type="http://schemas.openxmlformats.org/officeDocument/2006/relationships/image" Target="../media/image2052.png"/><Relationship Id="rId276" Type="http://schemas.openxmlformats.org/officeDocument/2006/relationships/image" Target="../media/image1837.png"/><Relationship Id="rId483" Type="http://schemas.openxmlformats.org/officeDocument/2006/relationships/customXml" Target="../ink/ink1917.xml"/><Relationship Id="rId690" Type="http://schemas.openxmlformats.org/officeDocument/2006/relationships/image" Target="../media/image1410.png"/><Relationship Id="rId704" Type="http://schemas.openxmlformats.org/officeDocument/2006/relationships/image" Target="../media/image1417.png"/><Relationship Id="rId911" Type="http://schemas.openxmlformats.org/officeDocument/2006/relationships/customXml" Target="../ink/ink2138.xml"/><Relationship Id="rId40" Type="http://schemas.openxmlformats.org/officeDocument/2006/relationships/image" Target="../media/image1719.png"/><Relationship Id="rId136" Type="http://schemas.openxmlformats.org/officeDocument/2006/relationships/image" Target="../media/image1767.png"/><Relationship Id="rId343" Type="http://schemas.openxmlformats.org/officeDocument/2006/relationships/customXml" Target="../ink/ink1847.xml"/><Relationship Id="rId550" Type="http://schemas.openxmlformats.org/officeDocument/2006/relationships/image" Target="../media/image1974.png"/><Relationship Id="rId788" Type="http://schemas.openxmlformats.org/officeDocument/2006/relationships/image" Target="../media/image1459.png"/><Relationship Id="rId203" Type="http://schemas.openxmlformats.org/officeDocument/2006/relationships/customXml" Target="../ink/ink1777.xml"/><Relationship Id="rId648" Type="http://schemas.openxmlformats.org/officeDocument/2006/relationships/customXml" Target="../ink/ink2003.xml"/><Relationship Id="rId855" Type="http://schemas.openxmlformats.org/officeDocument/2006/relationships/customXml" Target="../ink/ink2110.xml"/><Relationship Id="rId287" Type="http://schemas.openxmlformats.org/officeDocument/2006/relationships/customXml" Target="../ink/ink1819.xml"/><Relationship Id="rId410" Type="http://schemas.openxmlformats.org/officeDocument/2006/relationships/image" Target="../media/image1904.png"/><Relationship Id="rId494" Type="http://schemas.openxmlformats.org/officeDocument/2006/relationships/image" Target="../media/image1946.png"/><Relationship Id="rId508" Type="http://schemas.openxmlformats.org/officeDocument/2006/relationships/image" Target="../media/image1953.png"/><Relationship Id="rId715" Type="http://schemas.openxmlformats.org/officeDocument/2006/relationships/customXml" Target="../ink/ink2040.xml"/><Relationship Id="rId922" Type="http://schemas.openxmlformats.org/officeDocument/2006/relationships/image" Target="../media/image2091.png"/><Relationship Id="rId147" Type="http://schemas.openxmlformats.org/officeDocument/2006/relationships/customXml" Target="../ink/ink1749.xml"/><Relationship Id="rId354" Type="http://schemas.openxmlformats.org/officeDocument/2006/relationships/image" Target="../media/image1876.png"/><Relationship Id="rId799" Type="http://schemas.openxmlformats.org/officeDocument/2006/relationships/customXml" Target="../ink/ink2082.xml"/><Relationship Id="rId51" Type="http://schemas.openxmlformats.org/officeDocument/2006/relationships/customXml" Target="../ink/ink1701.xml"/><Relationship Id="rId561" Type="http://schemas.openxmlformats.org/officeDocument/2006/relationships/customXml" Target="../ink/ink1956.xml"/><Relationship Id="rId659" Type="http://schemas.openxmlformats.org/officeDocument/2006/relationships/customXml" Target="../ink/ink2012.xml"/><Relationship Id="rId866" Type="http://schemas.openxmlformats.org/officeDocument/2006/relationships/image" Target="../media/image2063.png"/><Relationship Id="rId214" Type="http://schemas.openxmlformats.org/officeDocument/2006/relationships/image" Target="../media/image1806.png"/><Relationship Id="rId298" Type="http://schemas.openxmlformats.org/officeDocument/2006/relationships/image" Target="../media/image1848.png"/><Relationship Id="rId421" Type="http://schemas.openxmlformats.org/officeDocument/2006/relationships/customXml" Target="../ink/ink1886.xml"/><Relationship Id="rId519" Type="http://schemas.openxmlformats.org/officeDocument/2006/relationships/customXml" Target="../ink/ink1935.xml"/><Relationship Id="rId158" Type="http://schemas.openxmlformats.org/officeDocument/2006/relationships/image" Target="../media/image1778.png"/><Relationship Id="rId726" Type="http://schemas.openxmlformats.org/officeDocument/2006/relationships/image" Target="../media/image1428.png"/><Relationship Id="rId933" Type="http://schemas.openxmlformats.org/officeDocument/2006/relationships/customXml" Target="../ink/ink2149.xml"/><Relationship Id="rId62" Type="http://schemas.openxmlformats.org/officeDocument/2006/relationships/image" Target="../media/image1730.png"/><Relationship Id="rId365" Type="http://schemas.openxmlformats.org/officeDocument/2006/relationships/customXml" Target="../ink/ink1858.xml"/><Relationship Id="rId572" Type="http://schemas.openxmlformats.org/officeDocument/2006/relationships/image" Target="../media/image1985.png"/><Relationship Id="rId225" Type="http://schemas.openxmlformats.org/officeDocument/2006/relationships/customXml" Target="../ink/ink1788.xml"/><Relationship Id="rId432" Type="http://schemas.openxmlformats.org/officeDocument/2006/relationships/image" Target="../media/image1915.png"/><Relationship Id="rId877" Type="http://schemas.openxmlformats.org/officeDocument/2006/relationships/customXml" Target="../ink/ink2121.xml"/><Relationship Id="rId737" Type="http://schemas.openxmlformats.org/officeDocument/2006/relationships/customXml" Target="../ink/ink2051.xml"/><Relationship Id="rId944" Type="http://schemas.openxmlformats.org/officeDocument/2006/relationships/image" Target="../media/image2102.png"/><Relationship Id="rId73" Type="http://schemas.openxmlformats.org/officeDocument/2006/relationships/customXml" Target="../ink/ink1712.xml"/><Relationship Id="rId169" Type="http://schemas.openxmlformats.org/officeDocument/2006/relationships/customXml" Target="../ink/ink1760.xml"/><Relationship Id="rId376" Type="http://schemas.openxmlformats.org/officeDocument/2006/relationships/image" Target="../media/image1887.png"/><Relationship Id="rId583" Type="http://schemas.openxmlformats.org/officeDocument/2006/relationships/customXml" Target="../ink/ink1967.xml"/><Relationship Id="rId790" Type="http://schemas.openxmlformats.org/officeDocument/2006/relationships/image" Target="../media/image1460.png"/><Relationship Id="rId804" Type="http://schemas.openxmlformats.org/officeDocument/2006/relationships/image" Target="../media/image2032.png"/><Relationship Id="rId4" Type="http://schemas.openxmlformats.org/officeDocument/2006/relationships/image" Target="../media/image1701.png"/><Relationship Id="rId236" Type="http://schemas.openxmlformats.org/officeDocument/2006/relationships/image" Target="../media/image1817.png"/><Relationship Id="rId443" Type="http://schemas.openxmlformats.org/officeDocument/2006/relationships/customXml" Target="../ink/ink1897.xml"/><Relationship Id="rId650" Type="http://schemas.openxmlformats.org/officeDocument/2006/relationships/customXml" Target="../ink/ink2005.xml"/><Relationship Id="rId888" Type="http://schemas.openxmlformats.org/officeDocument/2006/relationships/image" Target="../media/image2074.png"/><Relationship Id="rId303" Type="http://schemas.openxmlformats.org/officeDocument/2006/relationships/customXml" Target="../ink/ink1827.xml"/><Relationship Id="rId748" Type="http://schemas.openxmlformats.org/officeDocument/2006/relationships/image" Target="../media/image1439.png"/><Relationship Id="rId955" Type="http://schemas.openxmlformats.org/officeDocument/2006/relationships/customXml" Target="../ink/ink2160.xml"/><Relationship Id="rId84" Type="http://schemas.openxmlformats.org/officeDocument/2006/relationships/image" Target="../media/image1741.png"/><Relationship Id="rId387" Type="http://schemas.openxmlformats.org/officeDocument/2006/relationships/customXml" Target="../ink/ink1869.xml"/><Relationship Id="rId510" Type="http://schemas.openxmlformats.org/officeDocument/2006/relationships/image" Target="../media/image1954.png"/><Relationship Id="rId594" Type="http://schemas.openxmlformats.org/officeDocument/2006/relationships/image" Target="../media/image1996.png"/><Relationship Id="rId608" Type="http://schemas.openxmlformats.org/officeDocument/2006/relationships/image" Target="../media/image2003.png"/><Relationship Id="rId815" Type="http://schemas.openxmlformats.org/officeDocument/2006/relationships/customXml" Target="../ink/ink2090.xml"/><Relationship Id="rId247" Type="http://schemas.openxmlformats.org/officeDocument/2006/relationships/customXml" Target="../ink/ink1799.xml"/><Relationship Id="rId899" Type="http://schemas.openxmlformats.org/officeDocument/2006/relationships/customXml" Target="../ink/ink2132.xml"/><Relationship Id="rId107" Type="http://schemas.openxmlformats.org/officeDocument/2006/relationships/customXml" Target="../ink/ink1729.xml"/><Relationship Id="rId454" Type="http://schemas.openxmlformats.org/officeDocument/2006/relationships/image" Target="../media/image1926.png"/><Relationship Id="rId661" Type="http://schemas.openxmlformats.org/officeDocument/2006/relationships/customXml" Target="../ink/ink2013.xml"/><Relationship Id="rId759" Type="http://schemas.openxmlformats.org/officeDocument/2006/relationships/customXml" Target="../ink/ink2062.xml"/><Relationship Id="rId966" Type="http://schemas.openxmlformats.org/officeDocument/2006/relationships/image" Target="../media/image2113.png"/><Relationship Id="rId11" Type="http://schemas.openxmlformats.org/officeDocument/2006/relationships/customXml" Target="../ink/ink1681.xml"/><Relationship Id="rId314" Type="http://schemas.openxmlformats.org/officeDocument/2006/relationships/image" Target="../media/image1856.png"/><Relationship Id="rId398" Type="http://schemas.openxmlformats.org/officeDocument/2006/relationships/image" Target="../media/image1898.png"/><Relationship Id="rId521" Type="http://schemas.openxmlformats.org/officeDocument/2006/relationships/customXml" Target="../ink/ink1936.xml"/><Relationship Id="rId619" Type="http://schemas.openxmlformats.org/officeDocument/2006/relationships/customXml" Target="../ink/ink1985.xml"/><Relationship Id="rId95" Type="http://schemas.openxmlformats.org/officeDocument/2006/relationships/customXml" Target="../ink/ink1723.xml"/><Relationship Id="rId160" Type="http://schemas.openxmlformats.org/officeDocument/2006/relationships/image" Target="../media/image1779.png"/><Relationship Id="rId826" Type="http://schemas.openxmlformats.org/officeDocument/2006/relationships/image" Target="../media/image2043.png"/><Relationship Id="rId258" Type="http://schemas.openxmlformats.org/officeDocument/2006/relationships/image" Target="../media/image1828.png"/><Relationship Id="rId465" Type="http://schemas.openxmlformats.org/officeDocument/2006/relationships/customXml" Target="../ink/ink1908.xml"/><Relationship Id="rId672" Type="http://schemas.openxmlformats.org/officeDocument/2006/relationships/image" Target="../media/image1401.png"/><Relationship Id="rId22" Type="http://schemas.openxmlformats.org/officeDocument/2006/relationships/image" Target="../media/image1710.png"/><Relationship Id="rId118" Type="http://schemas.openxmlformats.org/officeDocument/2006/relationships/image" Target="../media/image1758.png"/><Relationship Id="rId325" Type="http://schemas.openxmlformats.org/officeDocument/2006/relationships/customXml" Target="../ink/ink1838.xml"/><Relationship Id="rId532" Type="http://schemas.openxmlformats.org/officeDocument/2006/relationships/image" Target="../media/image1965.png"/><Relationship Id="rId171" Type="http://schemas.openxmlformats.org/officeDocument/2006/relationships/customXml" Target="../ink/ink1761.xml"/><Relationship Id="rId837" Type="http://schemas.openxmlformats.org/officeDocument/2006/relationships/customXml" Target="../ink/ink2101.xml"/><Relationship Id="rId269" Type="http://schemas.openxmlformats.org/officeDocument/2006/relationships/customXml" Target="../ink/ink1810.xml"/><Relationship Id="rId476" Type="http://schemas.openxmlformats.org/officeDocument/2006/relationships/image" Target="../media/image1937.png"/><Relationship Id="rId683" Type="http://schemas.openxmlformats.org/officeDocument/2006/relationships/customXml" Target="../ink/ink2024.xml"/><Relationship Id="rId890" Type="http://schemas.openxmlformats.org/officeDocument/2006/relationships/image" Target="../media/image2075.png"/><Relationship Id="rId904" Type="http://schemas.openxmlformats.org/officeDocument/2006/relationships/image" Target="../media/image2082.png"/><Relationship Id="rId33" Type="http://schemas.openxmlformats.org/officeDocument/2006/relationships/customXml" Target="../ink/ink1692.xml"/><Relationship Id="rId129" Type="http://schemas.openxmlformats.org/officeDocument/2006/relationships/customXml" Target="../ink/ink1740.xml"/><Relationship Id="rId336" Type="http://schemas.openxmlformats.org/officeDocument/2006/relationships/image" Target="../media/image1867.png"/><Relationship Id="rId543" Type="http://schemas.openxmlformats.org/officeDocument/2006/relationships/customXml" Target="../ink/ink1947.xml"/><Relationship Id="rId182" Type="http://schemas.openxmlformats.org/officeDocument/2006/relationships/image" Target="../media/image1790.png"/><Relationship Id="rId403" Type="http://schemas.openxmlformats.org/officeDocument/2006/relationships/customXml" Target="../ink/ink1877.xml"/><Relationship Id="rId750" Type="http://schemas.openxmlformats.org/officeDocument/2006/relationships/image" Target="../media/image1440.png"/><Relationship Id="rId848" Type="http://schemas.openxmlformats.org/officeDocument/2006/relationships/image" Target="../media/image2054.png"/><Relationship Id="rId487" Type="http://schemas.openxmlformats.org/officeDocument/2006/relationships/customXml" Target="../ink/ink1919.xml"/><Relationship Id="rId610" Type="http://schemas.openxmlformats.org/officeDocument/2006/relationships/image" Target="../media/image2004.png"/><Relationship Id="rId694" Type="http://schemas.openxmlformats.org/officeDocument/2006/relationships/image" Target="../media/image1412.png"/><Relationship Id="rId708" Type="http://schemas.openxmlformats.org/officeDocument/2006/relationships/image" Target="../media/image1419.png"/><Relationship Id="rId915" Type="http://schemas.openxmlformats.org/officeDocument/2006/relationships/customXml" Target="../ink/ink2140.xml"/><Relationship Id="rId347" Type="http://schemas.openxmlformats.org/officeDocument/2006/relationships/customXml" Target="../ink/ink1849.xml"/><Relationship Id="rId44" Type="http://schemas.openxmlformats.org/officeDocument/2006/relationships/image" Target="../media/image1721.png"/><Relationship Id="rId554" Type="http://schemas.openxmlformats.org/officeDocument/2006/relationships/image" Target="../media/image1976.png"/><Relationship Id="rId761" Type="http://schemas.openxmlformats.org/officeDocument/2006/relationships/customXml" Target="../ink/ink2063.xml"/><Relationship Id="rId859" Type="http://schemas.openxmlformats.org/officeDocument/2006/relationships/customXml" Target="../ink/ink2112.xml"/><Relationship Id="rId193" Type="http://schemas.openxmlformats.org/officeDocument/2006/relationships/customXml" Target="../ink/ink1772.xml"/><Relationship Id="rId207" Type="http://schemas.openxmlformats.org/officeDocument/2006/relationships/customXml" Target="../ink/ink1779.xml"/><Relationship Id="rId414" Type="http://schemas.openxmlformats.org/officeDocument/2006/relationships/image" Target="../media/image1906.png"/><Relationship Id="rId498" Type="http://schemas.openxmlformats.org/officeDocument/2006/relationships/image" Target="../media/image1948.png"/><Relationship Id="rId621" Type="http://schemas.openxmlformats.org/officeDocument/2006/relationships/customXml" Target="../ink/ink1986.xml"/><Relationship Id="rId260" Type="http://schemas.openxmlformats.org/officeDocument/2006/relationships/image" Target="../media/image1829.png"/><Relationship Id="rId719" Type="http://schemas.openxmlformats.org/officeDocument/2006/relationships/customXml" Target="../ink/ink2042.xml"/><Relationship Id="rId926" Type="http://schemas.openxmlformats.org/officeDocument/2006/relationships/image" Target="../media/image2093.png"/><Relationship Id="rId55" Type="http://schemas.openxmlformats.org/officeDocument/2006/relationships/customXml" Target="../ink/ink1703.xml"/><Relationship Id="rId120" Type="http://schemas.openxmlformats.org/officeDocument/2006/relationships/image" Target="../media/image1759.png"/><Relationship Id="rId358" Type="http://schemas.openxmlformats.org/officeDocument/2006/relationships/image" Target="../media/image1878.png"/><Relationship Id="rId565" Type="http://schemas.openxmlformats.org/officeDocument/2006/relationships/customXml" Target="../ink/ink1958.xml"/><Relationship Id="rId772" Type="http://schemas.openxmlformats.org/officeDocument/2006/relationships/image" Target="../media/image1451.png"/><Relationship Id="rId218" Type="http://schemas.openxmlformats.org/officeDocument/2006/relationships/image" Target="../media/image1808.png"/><Relationship Id="rId425" Type="http://schemas.openxmlformats.org/officeDocument/2006/relationships/customXml" Target="../ink/ink1888.xml"/><Relationship Id="rId632" Type="http://schemas.openxmlformats.org/officeDocument/2006/relationships/image" Target="../media/image2015.png"/><Relationship Id="rId271" Type="http://schemas.openxmlformats.org/officeDocument/2006/relationships/customXml" Target="../ink/ink1811.xml"/><Relationship Id="rId937" Type="http://schemas.openxmlformats.org/officeDocument/2006/relationships/customXml" Target="../ink/ink2151.xml"/><Relationship Id="rId66" Type="http://schemas.openxmlformats.org/officeDocument/2006/relationships/image" Target="../media/image1732.png"/><Relationship Id="rId131" Type="http://schemas.openxmlformats.org/officeDocument/2006/relationships/customXml" Target="../ink/ink1741.xml"/><Relationship Id="rId369" Type="http://schemas.openxmlformats.org/officeDocument/2006/relationships/customXml" Target="../ink/ink1860.xml"/><Relationship Id="rId576" Type="http://schemas.openxmlformats.org/officeDocument/2006/relationships/image" Target="../media/image1987.png"/><Relationship Id="rId783" Type="http://schemas.openxmlformats.org/officeDocument/2006/relationships/customXml" Target="../ink/ink2074.xml"/><Relationship Id="rId229" Type="http://schemas.openxmlformats.org/officeDocument/2006/relationships/customXml" Target="../ink/ink1790.xml"/><Relationship Id="rId436" Type="http://schemas.openxmlformats.org/officeDocument/2006/relationships/image" Target="../media/image1917.png"/><Relationship Id="rId643" Type="http://schemas.openxmlformats.org/officeDocument/2006/relationships/customXml" Target="../ink/ink1998.xml"/><Relationship Id="rId850" Type="http://schemas.openxmlformats.org/officeDocument/2006/relationships/image" Target="../media/image2055.png"/><Relationship Id="rId948" Type="http://schemas.openxmlformats.org/officeDocument/2006/relationships/image" Target="../media/image2104.png"/><Relationship Id="rId77" Type="http://schemas.openxmlformats.org/officeDocument/2006/relationships/customXml" Target="../ink/ink1714.xml"/><Relationship Id="rId282" Type="http://schemas.openxmlformats.org/officeDocument/2006/relationships/image" Target="../media/image1840.png"/><Relationship Id="rId503" Type="http://schemas.openxmlformats.org/officeDocument/2006/relationships/customXml" Target="../ink/ink1927.xml"/><Relationship Id="rId587" Type="http://schemas.openxmlformats.org/officeDocument/2006/relationships/customXml" Target="../ink/ink1969.xml"/><Relationship Id="rId710" Type="http://schemas.openxmlformats.org/officeDocument/2006/relationships/image" Target="../media/image1420.png"/><Relationship Id="rId808" Type="http://schemas.openxmlformats.org/officeDocument/2006/relationships/image" Target="../media/image2034.png"/><Relationship Id="rId8" Type="http://schemas.openxmlformats.org/officeDocument/2006/relationships/image" Target="../media/image1703.png"/><Relationship Id="rId142" Type="http://schemas.openxmlformats.org/officeDocument/2006/relationships/image" Target="../media/image1770.png"/><Relationship Id="rId447" Type="http://schemas.openxmlformats.org/officeDocument/2006/relationships/customXml" Target="../ink/ink1899.xml"/><Relationship Id="rId794" Type="http://schemas.openxmlformats.org/officeDocument/2006/relationships/image" Target="../media/image2027.png"/><Relationship Id="rId654" Type="http://schemas.openxmlformats.org/officeDocument/2006/relationships/customXml" Target="../ink/ink2009.xml"/><Relationship Id="rId861" Type="http://schemas.openxmlformats.org/officeDocument/2006/relationships/customXml" Target="../ink/ink2113.xml"/><Relationship Id="rId959" Type="http://schemas.openxmlformats.org/officeDocument/2006/relationships/customXml" Target="../ink/ink2162.xml"/><Relationship Id="rId293" Type="http://schemas.openxmlformats.org/officeDocument/2006/relationships/customXml" Target="../ink/ink1822.xml"/><Relationship Id="rId307" Type="http://schemas.openxmlformats.org/officeDocument/2006/relationships/customXml" Target="../ink/ink1829.xml"/><Relationship Id="rId514" Type="http://schemas.openxmlformats.org/officeDocument/2006/relationships/image" Target="../media/image1956.png"/><Relationship Id="rId721" Type="http://schemas.openxmlformats.org/officeDocument/2006/relationships/customXml" Target="../ink/ink2043.xml"/><Relationship Id="rId88" Type="http://schemas.openxmlformats.org/officeDocument/2006/relationships/image" Target="../media/image1743.png"/><Relationship Id="rId153" Type="http://schemas.openxmlformats.org/officeDocument/2006/relationships/customXml" Target="../ink/ink1752.xml"/><Relationship Id="rId360" Type="http://schemas.openxmlformats.org/officeDocument/2006/relationships/image" Target="../media/image1879.png"/><Relationship Id="rId598" Type="http://schemas.openxmlformats.org/officeDocument/2006/relationships/image" Target="../media/image1998.png"/><Relationship Id="rId819" Type="http://schemas.openxmlformats.org/officeDocument/2006/relationships/customXml" Target="../ink/ink2092.xml"/><Relationship Id="rId220" Type="http://schemas.openxmlformats.org/officeDocument/2006/relationships/image" Target="../media/image1809.png"/><Relationship Id="rId458" Type="http://schemas.openxmlformats.org/officeDocument/2006/relationships/image" Target="../media/image1928.png"/><Relationship Id="rId665" Type="http://schemas.openxmlformats.org/officeDocument/2006/relationships/customXml" Target="../ink/ink2015.xml"/><Relationship Id="rId872" Type="http://schemas.openxmlformats.org/officeDocument/2006/relationships/image" Target="../media/image2066.png"/><Relationship Id="rId15" Type="http://schemas.openxmlformats.org/officeDocument/2006/relationships/customXml" Target="../ink/ink1683.xml"/><Relationship Id="rId318" Type="http://schemas.openxmlformats.org/officeDocument/2006/relationships/image" Target="../media/image1858.png"/><Relationship Id="rId525" Type="http://schemas.openxmlformats.org/officeDocument/2006/relationships/customXml" Target="../ink/ink1938.xml"/><Relationship Id="rId732" Type="http://schemas.openxmlformats.org/officeDocument/2006/relationships/image" Target="../media/image1431.png"/><Relationship Id="rId99" Type="http://schemas.openxmlformats.org/officeDocument/2006/relationships/customXml" Target="../ink/ink1725.xml"/><Relationship Id="rId164" Type="http://schemas.openxmlformats.org/officeDocument/2006/relationships/image" Target="../media/image1781.png"/><Relationship Id="rId371" Type="http://schemas.openxmlformats.org/officeDocument/2006/relationships/customXml" Target="../ink/ink1861.xml"/><Relationship Id="rId469" Type="http://schemas.openxmlformats.org/officeDocument/2006/relationships/customXml" Target="../ink/ink1910.xml"/><Relationship Id="rId676" Type="http://schemas.openxmlformats.org/officeDocument/2006/relationships/image" Target="../media/image1403.png"/><Relationship Id="rId883" Type="http://schemas.openxmlformats.org/officeDocument/2006/relationships/customXml" Target="../ink/ink2124.xml"/><Relationship Id="rId26" Type="http://schemas.openxmlformats.org/officeDocument/2006/relationships/image" Target="../media/image1712.png"/><Relationship Id="rId231" Type="http://schemas.openxmlformats.org/officeDocument/2006/relationships/customXml" Target="../ink/ink1791.xml"/><Relationship Id="rId329" Type="http://schemas.openxmlformats.org/officeDocument/2006/relationships/customXml" Target="../ink/ink1840.xml"/><Relationship Id="rId536" Type="http://schemas.openxmlformats.org/officeDocument/2006/relationships/image" Target="../media/image1967.png"/><Relationship Id="rId175" Type="http://schemas.openxmlformats.org/officeDocument/2006/relationships/customXml" Target="../ink/ink1763.xml"/><Relationship Id="rId743" Type="http://schemas.openxmlformats.org/officeDocument/2006/relationships/customXml" Target="../ink/ink2054.xml"/><Relationship Id="rId950" Type="http://schemas.openxmlformats.org/officeDocument/2006/relationships/image" Target="../media/image2105.png"/><Relationship Id="rId382" Type="http://schemas.openxmlformats.org/officeDocument/2006/relationships/image" Target="../media/image1890.png"/><Relationship Id="rId603" Type="http://schemas.openxmlformats.org/officeDocument/2006/relationships/customXml" Target="../ink/ink1977.xml"/><Relationship Id="rId687" Type="http://schemas.openxmlformats.org/officeDocument/2006/relationships/customXml" Target="../ink/ink2026.xml"/><Relationship Id="rId810" Type="http://schemas.openxmlformats.org/officeDocument/2006/relationships/image" Target="../media/image2035.png"/><Relationship Id="rId908" Type="http://schemas.openxmlformats.org/officeDocument/2006/relationships/image" Target="../media/image2084.png"/><Relationship Id="rId242" Type="http://schemas.openxmlformats.org/officeDocument/2006/relationships/image" Target="../media/image1820.png"/><Relationship Id="rId894" Type="http://schemas.openxmlformats.org/officeDocument/2006/relationships/image" Target="../media/image2077.png"/><Relationship Id="rId37" Type="http://schemas.openxmlformats.org/officeDocument/2006/relationships/customXml" Target="../ink/ink1694.xml"/><Relationship Id="rId102" Type="http://schemas.openxmlformats.org/officeDocument/2006/relationships/image" Target="../media/image1750.png"/><Relationship Id="rId547" Type="http://schemas.openxmlformats.org/officeDocument/2006/relationships/customXml" Target="../ink/ink1949.xml"/><Relationship Id="rId754" Type="http://schemas.openxmlformats.org/officeDocument/2006/relationships/image" Target="../media/image1442.png"/><Relationship Id="rId961" Type="http://schemas.openxmlformats.org/officeDocument/2006/relationships/customXml" Target="../ink/ink2163.xml"/><Relationship Id="rId90" Type="http://schemas.openxmlformats.org/officeDocument/2006/relationships/image" Target="../media/image1744.png"/><Relationship Id="rId186" Type="http://schemas.openxmlformats.org/officeDocument/2006/relationships/image" Target="../media/image1792.png"/><Relationship Id="rId393" Type="http://schemas.openxmlformats.org/officeDocument/2006/relationships/customXml" Target="../ink/ink1872.xml"/><Relationship Id="rId407" Type="http://schemas.openxmlformats.org/officeDocument/2006/relationships/customXml" Target="../ink/ink1879.xml"/><Relationship Id="rId614" Type="http://schemas.openxmlformats.org/officeDocument/2006/relationships/image" Target="../media/image2006.png"/><Relationship Id="rId821" Type="http://schemas.openxmlformats.org/officeDocument/2006/relationships/customXml" Target="../ink/ink2093.xml"/><Relationship Id="rId253" Type="http://schemas.openxmlformats.org/officeDocument/2006/relationships/customXml" Target="../ink/ink1802.xml"/><Relationship Id="rId460" Type="http://schemas.openxmlformats.org/officeDocument/2006/relationships/image" Target="../media/image1929.png"/><Relationship Id="rId698" Type="http://schemas.openxmlformats.org/officeDocument/2006/relationships/image" Target="../media/image1414.png"/><Relationship Id="rId919" Type="http://schemas.openxmlformats.org/officeDocument/2006/relationships/customXml" Target="../ink/ink2142.xml"/><Relationship Id="rId48" Type="http://schemas.openxmlformats.org/officeDocument/2006/relationships/image" Target="../media/image1723.png"/><Relationship Id="rId113" Type="http://schemas.openxmlformats.org/officeDocument/2006/relationships/customXml" Target="../ink/ink1732.xml"/><Relationship Id="rId320" Type="http://schemas.openxmlformats.org/officeDocument/2006/relationships/image" Target="../media/image1859.png"/><Relationship Id="rId558" Type="http://schemas.openxmlformats.org/officeDocument/2006/relationships/image" Target="../media/image1978.png"/><Relationship Id="rId765" Type="http://schemas.openxmlformats.org/officeDocument/2006/relationships/customXml" Target="../ink/ink2065.xml"/><Relationship Id="rId972" Type="http://schemas.openxmlformats.org/officeDocument/2006/relationships/image" Target="../media/image2116.png"/><Relationship Id="rId197" Type="http://schemas.openxmlformats.org/officeDocument/2006/relationships/customXml" Target="../ink/ink1774.xml"/><Relationship Id="rId418" Type="http://schemas.openxmlformats.org/officeDocument/2006/relationships/image" Target="../media/image1908.png"/><Relationship Id="rId625" Type="http://schemas.openxmlformats.org/officeDocument/2006/relationships/customXml" Target="../ink/ink1988.xml"/><Relationship Id="rId832" Type="http://schemas.openxmlformats.org/officeDocument/2006/relationships/image" Target="../media/image2046.png"/><Relationship Id="rId264" Type="http://schemas.openxmlformats.org/officeDocument/2006/relationships/image" Target="../media/image1831.png"/><Relationship Id="rId471" Type="http://schemas.openxmlformats.org/officeDocument/2006/relationships/customXml" Target="../ink/ink1911.xml"/><Relationship Id="rId59" Type="http://schemas.openxmlformats.org/officeDocument/2006/relationships/customXml" Target="../ink/ink1705.xml"/><Relationship Id="rId124" Type="http://schemas.openxmlformats.org/officeDocument/2006/relationships/image" Target="../media/image1761.png"/><Relationship Id="rId569" Type="http://schemas.openxmlformats.org/officeDocument/2006/relationships/customXml" Target="../ink/ink1960.xml"/><Relationship Id="rId776" Type="http://schemas.openxmlformats.org/officeDocument/2006/relationships/image" Target="../media/image1453.png"/><Relationship Id="rId331" Type="http://schemas.openxmlformats.org/officeDocument/2006/relationships/customXml" Target="../ink/ink1841.xml"/><Relationship Id="rId429" Type="http://schemas.openxmlformats.org/officeDocument/2006/relationships/customXml" Target="../ink/ink1890.xml"/><Relationship Id="rId636" Type="http://schemas.openxmlformats.org/officeDocument/2006/relationships/image" Target="../media/image2017.png"/><Relationship Id="rId843" Type="http://schemas.openxmlformats.org/officeDocument/2006/relationships/customXml" Target="../ink/ink2104.xml"/><Relationship Id="rId275" Type="http://schemas.openxmlformats.org/officeDocument/2006/relationships/customXml" Target="../ink/ink1813.xml"/><Relationship Id="rId482" Type="http://schemas.openxmlformats.org/officeDocument/2006/relationships/image" Target="../media/image1940.png"/><Relationship Id="rId703" Type="http://schemas.openxmlformats.org/officeDocument/2006/relationships/customXml" Target="../ink/ink2034.xml"/><Relationship Id="rId910" Type="http://schemas.openxmlformats.org/officeDocument/2006/relationships/image" Target="../media/image2085.png"/><Relationship Id="rId135" Type="http://schemas.openxmlformats.org/officeDocument/2006/relationships/customXml" Target="../ink/ink1743.xml"/><Relationship Id="rId342" Type="http://schemas.openxmlformats.org/officeDocument/2006/relationships/image" Target="../media/image1870.png"/><Relationship Id="rId787" Type="http://schemas.openxmlformats.org/officeDocument/2006/relationships/customXml" Target="../ink/ink2076.xml"/><Relationship Id="rId202" Type="http://schemas.openxmlformats.org/officeDocument/2006/relationships/image" Target="../media/image1800.png"/><Relationship Id="rId647" Type="http://schemas.openxmlformats.org/officeDocument/2006/relationships/customXml" Target="../ink/ink2002.xml"/><Relationship Id="rId854" Type="http://schemas.openxmlformats.org/officeDocument/2006/relationships/image" Target="../media/image2057.png"/><Relationship Id="rId286" Type="http://schemas.openxmlformats.org/officeDocument/2006/relationships/image" Target="../media/image1842.png"/><Relationship Id="rId493" Type="http://schemas.openxmlformats.org/officeDocument/2006/relationships/customXml" Target="../ink/ink1922.xml"/><Relationship Id="rId507" Type="http://schemas.openxmlformats.org/officeDocument/2006/relationships/customXml" Target="../ink/ink1929.xml"/><Relationship Id="rId714" Type="http://schemas.openxmlformats.org/officeDocument/2006/relationships/image" Target="../media/image1422.png"/><Relationship Id="rId921" Type="http://schemas.openxmlformats.org/officeDocument/2006/relationships/customXml" Target="../ink/ink2143.xml"/><Relationship Id="rId50" Type="http://schemas.openxmlformats.org/officeDocument/2006/relationships/image" Target="../media/image1724.png"/><Relationship Id="rId146" Type="http://schemas.openxmlformats.org/officeDocument/2006/relationships/image" Target="../media/image1772.png"/><Relationship Id="rId353" Type="http://schemas.openxmlformats.org/officeDocument/2006/relationships/customXml" Target="../ink/ink1852.xml"/><Relationship Id="rId560" Type="http://schemas.openxmlformats.org/officeDocument/2006/relationships/image" Target="../media/image1979.png"/><Relationship Id="rId798" Type="http://schemas.openxmlformats.org/officeDocument/2006/relationships/image" Target="../media/image2029.png"/><Relationship Id="rId213" Type="http://schemas.openxmlformats.org/officeDocument/2006/relationships/customXml" Target="../ink/ink1782.xml"/><Relationship Id="rId420" Type="http://schemas.openxmlformats.org/officeDocument/2006/relationships/image" Target="../media/image1909.png"/><Relationship Id="rId658" Type="http://schemas.openxmlformats.org/officeDocument/2006/relationships/image" Target="../media/image2021.png"/><Relationship Id="rId865" Type="http://schemas.openxmlformats.org/officeDocument/2006/relationships/customXml" Target="../ink/ink2115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29.png"/><Relationship Id="rId21" Type="http://schemas.openxmlformats.org/officeDocument/2006/relationships/customXml" Target="../ink/ink2178.xml"/><Relationship Id="rId42" Type="http://schemas.openxmlformats.org/officeDocument/2006/relationships/image" Target="../media/image2137.png"/><Relationship Id="rId47" Type="http://schemas.openxmlformats.org/officeDocument/2006/relationships/customXml" Target="../ink/ink2191.xml"/><Relationship Id="rId63" Type="http://schemas.openxmlformats.org/officeDocument/2006/relationships/customXml" Target="../ink/ink2199.xml"/><Relationship Id="rId68" Type="http://schemas.openxmlformats.org/officeDocument/2006/relationships/image" Target="../media/image2150.png"/><Relationship Id="rId7" Type="http://schemas.openxmlformats.org/officeDocument/2006/relationships/customXml" Target="../ink/ink2171.xml"/><Relationship Id="rId2" Type="http://schemas.openxmlformats.org/officeDocument/2006/relationships/image" Target="../media/image2117.png"/><Relationship Id="rId16" Type="http://schemas.openxmlformats.org/officeDocument/2006/relationships/image" Target="../media/image2124.png"/><Relationship Id="rId29" Type="http://schemas.openxmlformats.org/officeDocument/2006/relationships/customXml" Target="../ink/ink2182.xml"/><Relationship Id="rId11" Type="http://schemas.openxmlformats.org/officeDocument/2006/relationships/customXml" Target="../ink/ink2173.xml"/><Relationship Id="rId24" Type="http://schemas.openxmlformats.org/officeDocument/2006/relationships/image" Target="../media/image2128.png"/><Relationship Id="rId32" Type="http://schemas.openxmlformats.org/officeDocument/2006/relationships/image" Target="../media/image2132.png"/><Relationship Id="rId37" Type="http://schemas.openxmlformats.org/officeDocument/2006/relationships/customXml" Target="../ink/ink2186.xml"/><Relationship Id="rId40" Type="http://schemas.openxmlformats.org/officeDocument/2006/relationships/image" Target="../media/image2136.png"/><Relationship Id="rId45" Type="http://schemas.openxmlformats.org/officeDocument/2006/relationships/customXml" Target="../ink/ink2190.xml"/><Relationship Id="rId53" Type="http://schemas.openxmlformats.org/officeDocument/2006/relationships/customXml" Target="../ink/ink2194.xml"/><Relationship Id="rId58" Type="http://schemas.openxmlformats.org/officeDocument/2006/relationships/image" Target="../media/image2145.png"/><Relationship Id="rId66" Type="http://schemas.openxmlformats.org/officeDocument/2006/relationships/image" Target="../media/image2149.png"/><Relationship Id="rId5" Type="http://schemas.openxmlformats.org/officeDocument/2006/relationships/customXml" Target="../ink/ink2170.xml"/><Relationship Id="rId61" Type="http://schemas.openxmlformats.org/officeDocument/2006/relationships/customXml" Target="../ink/ink2198.xml"/><Relationship Id="rId19" Type="http://schemas.openxmlformats.org/officeDocument/2006/relationships/customXml" Target="../ink/ink2177.xml"/><Relationship Id="rId14" Type="http://schemas.openxmlformats.org/officeDocument/2006/relationships/image" Target="../media/image2123.png"/><Relationship Id="rId22" Type="http://schemas.openxmlformats.org/officeDocument/2006/relationships/image" Target="../media/image2127.png"/><Relationship Id="rId27" Type="http://schemas.openxmlformats.org/officeDocument/2006/relationships/customXml" Target="../ink/ink2181.xml"/><Relationship Id="rId30" Type="http://schemas.openxmlformats.org/officeDocument/2006/relationships/image" Target="../media/image2131.png"/><Relationship Id="rId35" Type="http://schemas.openxmlformats.org/officeDocument/2006/relationships/customXml" Target="../ink/ink2185.xml"/><Relationship Id="rId43" Type="http://schemas.openxmlformats.org/officeDocument/2006/relationships/customXml" Target="../ink/ink2189.xml"/><Relationship Id="rId48" Type="http://schemas.openxmlformats.org/officeDocument/2006/relationships/image" Target="../media/image2140.png"/><Relationship Id="rId56" Type="http://schemas.openxmlformats.org/officeDocument/2006/relationships/image" Target="../media/image2144.png"/><Relationship Id="rId64" Type="http://schemas.openxmlformats.org/officeDocument/2006/relationships/image" Target="../media/image2148.png"/><Relationship Id="rId69" Type="http://schemas.openxmlformats.org/officeDocument/2006/relationships/customXml" Target="../ink/ink2202.xml"/><Relationship Id="rId8" Type="http://schemas.openxmlformats.org/officeDocument/2006/relationships/image" Target="../media/image2120.png"/><Relationship Id="rId51" Type="http://schemas.openxmlformats.org/officeDocument/2006/relationships/customXml" Target="../ink/ink2193.xml"/><Relationship Id="rId3" Type="http://schemas.openxmlformats.org/officeDocument/2006/relationships/customXml" Target="../ink/ink2169.xml"/><Relationship Id="rId12" Type="http://schemas.openxmlformats.org/officeDocument/2006/relationships/image" Target="../media/image2122.png"/><Relationship Id="rId17" Type="http://schemas.openxmlformats.org/officeDocument/2006/relationships/customXml" Target="../ink/ink2176.xml"/><Relationship Id="rId25" Type="http://schemas.openxmlformats.org/officeDocument/2006/relationships/customXml" Target="../ink/ink2180.xml"/><Relationship Id="rId33" Type="http://schemas.openxmlformats.org/officeDocument/2006/relationships/customXml" Target="../ink/ink2184.xml"/><Relationship Id="rId38" Type="http://schemas.openxmlformats.org/officeDocument/2006/relationships/image" Target="../media/image2135.png"/><Relationship Id="rId46" Type="http://schemas.openxmlformats.org/officeDocument/2006/relationships/image" Target="../media/image2139.png"/><Relationship Id="rId59" Type="http://schemas.openxmlformats.org/officeDocument/2006/relationships/customXml" Target="../ink/ink2197.xml"/><Relationship Id="rId67" Type="http://schemas.openxmlformats.org/officeDocument/2006/relationships/customXml" Target="../ink/ink2201.xml"/><Relationship Id="rId20" Type="http://schemas.openxmlformats.org/officeDocument/2006/relationships/image" Target="../media/image2126.png"/><Relationship Id="rId41" Type="http://schemas.openxmlformats.org/officeDocument/2006/relationships/customXml" Target="../ink/ink2188.xml"/><Relationship Id="rId54" Type="http://schemas.openxmlformats.org/officeDocument/2006/relationships/image" Target="../media/image2143.png"/><Relationship Id="rId62" Type="http://schemas.openxmlformats.org/officeDocument/2006/relationships/image" Target="../media/image2147.png"/><Relationship Id="rId70" Type="http://schemas.openxmlformats.org/officeDocument/2006/relationships/image" Target="../media/image2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9.png"/><Relationship Id="rId15" Type="http://schemas.openxmlformats.org/officeDocument/2006/relationships/customXml" Target="../ink/ink2175.xml"/><Relationship Id="rId23" Type="http://schemas.openxmlformats.org/officeDocument/2006/relationships/customXml" Target="../ink/ink2179.xml"/><Relationship Id="rId28" Type="http://schemas.openxmlformats.org/officeDocument/2006/relationships/image" Target="../media/image2130.png"/><Relationship Id="rId36" Type="http://schemas.openxmlformats.org/officeDocument/2006/relationships/image" Target="../media/image2134.png"/><Relationship Id="rId49" Type="http://schemas.openxmlformats.org/officeDocument/2006/relationships/customXml" Target="../ink/ink2192.xml"/><Relationship Id="rId57" Type="http://schemas.openxmlformats.org/officeDocument/2006/relationships/customXml" Target="../ink/ink2196.xml"/><Relationship Id="rId10" Type="http://schemas.openxmlformats.org/officeDocument/2006/relationships/image" Target="../media/image2121.png"/><Relationship Id="rId31" Type="http://schemas.openxmlformats.org/officeDocument/2006/relationships/customXml" Target="../ink/ink2183.xml"/><Relationship Id="rId44" Type="http://schemas.openxmlformats.org/officeDocument/2006/relationships/image" Target="../media/image2138.png"/><Relationship Id="rId52" Type="http://schemas.openxmlformats.org/officeDocument/2006/relationships/image" Target="../media/image2142.png"/><Relationship Id="rId60" Type="http://schemas.openxmlformats.org/officeDocument/2006/relationships/image" Target="../media/image2146.png"/><Relationship Id="rId65" Type="http://schemas.openxmlformats.org/officeDocument/2006/relationships/customXml" Target="../ink/ink2200.xml"/><Relationship Id="rId4" Type="http://schemas.openxmlformats.org/officeDocument/2006/relationships/image" Target="../media/image2118.png"/><Relationship Id="rId9" Type="http://schemas.openxmlformats.org/officeDocument/2006/relationships/customXml" Target="../ink/ink2172.xml"/><Relationship Id="rId13" Type="http://schemas.openxmlformats.org/officeDocument/2006/relationships/customXml" Target="../ink/ink2174.xml"/><Relationship Id="rId18" Type="http://schemas.openxmlformats.org/officeDocument/2006/relationships/image" Target="../media/image2125.png"/><Relationship Id="rId39" Type="http://schemas.openxmlformats.org/officeDocument/2006/relationships/customXml" Target="../ink/ink2187.xml"/><Relationship Id="rId34" Type="http://schemas.openxmlformats.org/officeDocument/2006/relationships/image" Target="../media/image2133.png"/><Relationship Id="rId50" Type="http://schemas.openxmlformats.org/officeDocument/2006/relationships/image" Target="../media/image2141.png"/><Relationship Id="rId55" Type="http://schemas.openxmlformats.org/officeDocument/2006/relationships/customXml" Target="../ink/ink219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170" Type="http://schemas.openxmlformats.org/officeDocument/2006/relationships/customXml" Target="../ink/ink103.xml"/><Relationship Id="rId268" Type="http://schemas.openxmlformats.org/officeDocument/2006/relationships/customXml" Target="../ink/ink152.xml"/><Relationship Id="rId475" Type="http://schemas.openxmlformats.org/officeDocument/2006/relationships/image" Target="../media/image266.png"/><Relationship Id="rId682" Type="http://schemas.openxmlformats.org/officeDocument/2006/relationships/customXml" Target="../ink/ink359.xml"/><Relationship Id="rId128" Type="http://schemas.openxmlformats.org/officeDocument/2006/relationships/customXml" Target="../ink/ink82.xml"/><Relationship Id="rId335" Type="http://schemas.openxmlformats.org/officeDocument/2006/relationships/image" Target="../media/image196.png"/><Relationship Id="rId542" Type="http://schemas.openxmlformats.org/officeDocument/2006/relationships/customXml" Target="../ink/ink289.xml"/><Relationship Id="rId987" Type="http://schemas.openxmlformats.org/officeDocument/2006/relationships/image" Target="../media/image522.png"/><Relationship Id="rId1172" Type="http://schemas.openxmlformats.org/officeDocument/2006/relationships/customXml" Target="../ink/ink604.xml"/><Relationship Id="rId402" Type="http://schemas.openxmlformats.org/officeDocument/2006/relationships/customXml" Target="../ink/ink219.xml"/><Relationship Id="rId847" Type="http://schemas.openxmlformats.org/officeDocument/2006/relationships/image" Target="../media/image452.png"/><Relationship Id="rId1032" Type="http://schemas.openxmlformats.org/officeDocument/2006/relationships/customXml" Target="../ink/ink534.xml"/><Relationship Id="rId707" Type="http://schemas.openxmlformats.org/officeDocument/2006/relationships/image" Target="../media/image382.png"/><Relationship Id="rId914" Type="http://schemas.openxmlformats.org/officeDocument/2006/relationships/customXml" Target="../ink/ink475.xml"/><Relationship Id="rId1337" Type="http://schemas.openxmlformats.org/officeDocument/2006/relationships/image" Target="../media/image697.png"/><Relationship Id="rId43" Type="http://schemas.openxmlformats.org/officeDocument/2006/relationships/image" Target="../media/image50.png"/><Relationship Id="rId192" Type="http://schemas.openxmlformats.org/officeDocument/2006/relationships/customXml" Target="../ink/ink114.xml"/><Relationship Id="rId497" Type="http://schemas.openxmlformats.org/officeDocument/2006/relationships/image" Target="../media/image277.png"/><Relationship Id="rId357" Type="http://schemas.openxmlformats.org/officeDocument/2006/relationships/image" Target="../media/image207.png"/><Relationship Id="rId1194" Type="http://schemas.openxmlformats.org/officeDocument/2006/relationships/customXml" Target="../ink/ink615.xml"/><Relationship Id="rId217" Type="http://schemas.openxmlformats.org/officeDocument/2006/relationships/image" Target="../media/image137.png"/><Relationship Id="rId564" Type="http://schemas.openxmlformats.org/officeDocument/2006/relationships/customXml" Target="../ink/ink300.xml"/><Relationship Id="rId771" Type="http://schemas.openxmlformats.org/officeDocument/2006/relationships/image" Target="../media/image414.png"/><Relationship Id="rId869" Type="http://schemas.openxmlformats.org/officeDocument/2006/relationships/image" Target="../media/image463.png"/><Relationship Id="rId424" Type="http://schemas.openxmlformats.org/officeDocument/2006/relationships/customXml" Target="../ink/ink230.xml"/><Relationship Id="rId631" Type="http://schemas.openxmlformats.org/officeDocument/2006/relationships/image" Target="../media/image344.png"/><Relationship Id="rId729" Type="http://schemas.openxmlformats.org/officeDocument/2006/relationships/image" Target="../media/image393.png"/><Relationship Id="rId1054" Type="http://schemas.openxmlformats.org/officeDocument/2006/relationships/customXml" Target="../ink/ink545.xml"/><Relationship Id="rId1261" Type="http://schemas.openxmlformats.org/officeDocument/2006/relationships/image" Target="../media/image659.png"/><Relationship Id="rId936" Type="http://schemas.openxmlformats.org/officeDocument/2006/relationships/customXml" Target="../ink/ink486.xml"/><Relationship Id="rId1121" Type="http://schemas.openxmlformats.org/officeDocument/2006/relationships/image" Target="../media/image589.png"/><Relationship Id="rId1219" Type="http://schemas.openxmlformats.org/officeDocument/2006/relationships/image" Target="../media/image638.png"/><Relationship Id="rId65" Type="http://schemas.openxmlformats.org/officeDocument/2006/relationships/image" Target="../media/image61.png"/><Relationship Id="rId281" Type="http://schemas.openxmlformats.org/officeDocument/2006/relationships/image" Target="../media/image169.png"/><Relationship Id="rId141" Type="http://schemas.openxmlformats.org/officeDocument/2006/relationships/image" Target="../media/image99.png"/><Relationship Id="rId379" Type="http://schemas.openxmlformats.org/officeDocument/2006/relationships/image" Target="../media/image218.png"/><Relationship Id="rId586" Type="http://schemas.openxmlformats.org/officeDocument/2006/relationships/customXml" Target="../ink/ink311.xml"/><Relationship Id="rId793" Type="http://schemas.openxmlformats.org/officeDocument/2006/relationships/image" Target="../media/image425.png"/><Relationship Id="rId7" Type="http://schemas.openxmlformats.org/officeDocument/2006/relationships/image" Target="../media/image32.png"/><Relationship Id="rId239" Type="http://schemas.openxmlformats.org/officeDocument/2006/relationships/image" Target="../media/image148.png"/><Relationship Id="rId446" Type="http://schemas.openxmlformats.org/officeDocument/2006/relationships/customXml" Target="../ink/ink241.xml"/><Relationship Id="rId653" Type="http://schemas.openxmlformats.org/officeDocument/2006/relationships/image" Target="../media/image355.png"/><Relationship Id="rId1076" Type="http://schemas.openxmlformats.org/officeDocument/2006/relationships/customXml" Target="../ink/ink556.xml"/><Relationship Id="rId1283" Type="http://schemas.openxmlformats.org/officeDocument/2006/relationships/image" Target="../media/image670.png"/><Relationship Id="rId306" Type="http://schemas.openxmlformats.org/officeDocument/2006/relationships/customXml" Target="../ink/ink171.xml"/><Relationship Id="rId860" Type="http://schemas.openxmlformats.org/officeDocument/2006/relationships/customXml" Target="../ink/ink448.xml"/><Relationship Id="rId958" Type="http://schemas.openxmlformats.org/officeDocument/2006/relationships/customXml" Target="../ink/ink497.xml"/><Relationship Id="rId1143" Type="http://schemas.openxmlformats.org/officeDocument/2006/relationships/image" Target="../media/image600.png"/><Relationship Id="rId87" Type="http://schemas.openxmlformats.org/officeDocument/2006/relationships/image" Target="../media/image72.png"/><Relationship Id="rId513" Type="http://schemas.openxmlformats.org/officeDocument/2006/relationships/image" Target="../media/image285.png"/><Relationship Id="rId720" Type="http://schemas.openxmlformats.org/officeDocument/2006/relationships/customXml" Target="../ink/ink378.xml"/><Relationship Id="rId818" Type="http://schemas.openxmlformats.org/officeDocument/2006/relationships/customXml" Target="../ink/ink427.xml"/><Relationship Id="rId1003" Type="http://schemas.openxmlformats.org/officeDocument/2006/relationships/image" Target="../media/image530.png"/><Relationship Id="rId1210" Type="http://schemas.openxmlformats.org/officeDocument/2006/relationships/customXml" Target="../ink/ink623.xml"/><Relationship Id="rId1308" Type="http://schemas.openxmlformats.org/officeDocument/2006/relationships/customXml" Target="../ink/ink672.xml"/><Relationship Id="rId14" Type="http://schemas.openxmlformats.org/officeDocument/2006/relationships/customXml" Target="../ink/ink25.xml"/><Relationship Id="rId163" Type="http://schemas.openxmlformats.org/officeDocument/2006/relationships/image" Target="../media/image110.png"/><Relationship Id="rId370" Type="http://schemas.openxmlformats.org/officeDocument/2006/relationships/customXml" Target="../ink/ink203.xml"/><Relationship Id="rId230" Type="http://schemas.openxmlformats.org/officeDocument/2006/relationships/customXml" Target="../ink/ink133.xml"/><Relationship Id="rId468" Type="http://schemas.openxmlformats.org/officeDocument/2006/relationships/customXml" Target="../ink/ink252.xml"/><Relationship Id="rId675" Type="http://schemas.openxmlformats.org/officeDocument/2006/relationships/image" Target="../media/image366.png"/><Relationship Id="rId882" Type="http://schemas.openxmlformats.org/officeDocument/2006/relationships/customXml" Target="../ink/ink459.xml"/><Relationship Id="rId1098" Type="http://schemas.openxmlformats.org/officeDocument/2006/relationships/customXml" Target="../ink/ink567.xml"/><Relationship Id="rId328" Type="http://schemas.openxmlformats.org/officeDocument/2006/relationships/customXml" Target="../ink/ink182.xml"/><Relationship Id="rId535" Type="http://schemas.openxmlformats.org/officeDocument/2006/relationships/image" Target="../media/image296.png"/><Relationship Id="rId742" Type="http://schemas.openxmlformats.org/officeDocument/2006/relationships/customXml" Target="../ink/ink389.xml"/><Relationship Id="rId1165" Type="http://schemas.openxmlformats.org/officeDocument/2006/relationships/image" Target="../media/image611.png"/><Relationship Id="rId602" Type="http://schemas.openxmlformats.org/officeDocument/2006/relationships/customXml" Target="../ink/ink319.xml"/><Relationship Id="rId1025" Type="http://schemas.openxmlformats.org/officeDocument/2006/relationships/image" Target="../media/image541.png"/><Relationship Id="rId1232" Type="http://schemas.openxmlformats.org/officeDocument/2006/relationships/customXml" Target="../ink/ink634.xml"/><Relationship Id="rId907" Type="http://schemas.openxmlformats.org/officeDocument/2006/relationships/image" Target="../media/image482.png"/><Relationship Id="rId36" Type="http://schemas.openxmlformats.org/officeDocument/2006/relationships/customXml" Target="../ink/ink36.xml"/><Relationship Id="rId185" Type="http://schemas.openxmlformats.org/officeDocument/2006/relationships/image" Target="../media/image121.png"/><Relationship Id="rId392" Type="http://schemas.openxmlformats.org/officeDocument/2006/relationships/customXml" Target="../ink/ink214.xml"/><Relationship Id="rId697" Type="http://schemas.openxmlformats.org/officeDocument/2006/relationships/image" Target="../media/image377.png"/><Relationship Id="rId252" Type="http://schemas.openxmlformats.org/officeDocument/2006/relationships/customXml" Target="../ink/ink144.xml"/><Relationship Id="rId1187" Type="http://schemas.openxmlformats.org/officeDocument/2006/relationships/image" Target="../media/image622.png"/><Relationship Id="rId112" Type="http://schemas.openxmlformats.org/officeDocument/2006/relationships/customXml" Target="../ink/ink74.xml"/><Relationship Id="rId557" Type="http://schemas.openxmlformats.org/officeDocument/2006/relationships/image" Target="../media/image307.png"/><Relationship Id="rId764" Type="http://schemas.openxmlformats.org/officeDocument/2006/relationships/customXml" Target="../ink/ink400.xml"/><Relationship Id="rId971" Type="http://schemas.openxmlformats.org/officeDocument/2006/relationships/image" Target="../media/image514.png"/><Relationship Id="rId417" Type="http://schemas.openxmlformats.org/officeDocument/2006/relationships/image" Target="../media/image237.png"/><Relationship Id="rId624" Type="http://schemas.openxmlformats.org/officeDocument/2006/relationships/customXml" Target="../ink/ink330.xml"/><Relationship Id="rId831" Type="http://schemas.openxmlformats.org/officeDocument/2006/relationships/image" Target="../media/image444.png"/><Relationship Id="rId1047" Type="http://schemas.openxmlformats.org/officeDocument/2006/relationships/image" Target="../media/image552.png"/><Relationship Id="rId1254" Type="http://schemas.openxmlformats.org/officeDocument/2006/relationships/customXml" Target="../ink/ink645.xml"/><Relationship Id="rId929" Type="http://schemas.openxmlformats.org/officeDocument/2006/relationships/image" Target="../media/image493.png"/><Relationship Id="rId1114" Type="http://schemas.openxmlformats.org/officeDocument/2006/relationships/customXml" Target="../ink/ink575.xml"/><Relationship Id="rId1321" Type="http://schemas.openxmlformats.org/officeDocument/2006/relationships/image" Target="../media/image689.png"/><Relationship Id="rId58" Type="http://schemas.openxmlformats.org/officeDocument/2006/relationships/customXml" Target="../ink/ink47.xml"/><Relationship Id="rId274" Type="http://schemas.openxmlformats.org/officeDocument/2006/relationships/customXml" Target="../ink/ink155.xml"/><Relationship Id="rId481" Type="http://schemas.openxmlformats.org/officeDocument/2006/relationships/image" Target="../media/image269.png"/><Relationship Id="rId134" Type="http://schemas.openxmlformats.org/officeDocument/2006/relationships/customXml" Target="../ink/ink85.xml"/><Relationship Id="rId579" Type="http://schemas.openxmlformats.org/officeDocument/2006/relationships/image" Target="../media/image318.png"/><Relationship Id="rId786" Type="http://schemas.openxmlformats.org/officeDocument/2006/relationships/customXml" Target="../ink/ink411.xml"/><Relationship Id="rId993" Type="http://schemas.openxmlformats.org/officeDocument/2006/relationships/image" Target="../media/image525.png"/><Relationship Id="rId341" Type="http://schemas.openxmlformats.org/officeDocument/2006/relationships/image" Target="../media/image199.png"/><Relationship Id="rId439" Type="http://schemas.openxmlformats.org/officeDocument/2006/relationships/image" Target="../media/image248.png"/><Relationship Id="rId646" Type="http://schemas.openxmlformats.org/officeDocument/2006/relationships/customXml" Target="../ink/ink341.xml"/><Relationship Id="rId1069" Type="http://schemas.openxmlformats.org/officeDocument/2006/relationships/image" Target="../media/image563.png"/><Relationship Id="rId1276" Type="http://schemas.openxmlformats.org/officeDocument/2006/relationships/customXml" Target="../ink/ink656.xml"/><Relationship Id="rId201" Type="http://schemas.openxmlformats.org/officeDocument/2006/relationships/image" Target="../media/image129.png"/><Relationship Id="rId506" Type="http://schemas.openxmlformats.org/officeDocument/2006/relationships/customXml" Target="../ink/ink271.xml"/><Relationship Id="rId853" Type="http://schemas.openxmlformats.org/officeDocument/2006/relationships/image" Target="../media/image455.png"/><Relationship Id="rId1136" Type="http://schemas.openxmlformats.org/officeDocument/2006/relationships/customXml" Target="../ink/ink586.xml"/><Relationship Id="rId713" Type="http://schemas.openxmlformats.org/officeDocument/2006/relationships/image" Target="../media/image385.png"/><Relationship Id="rId920" Type="http://schemas.openxmlformats.org/officeDocument/2006/relationships/customXml" Target="../ink/ink478.xml"/><Relationship Id="rId1343" Type="http://schemas.openxmlformats.org/officeDocument/2006/relationships/image" Target="../media/image700.png"/><Relationship Id="rId1203" Type="http://schemas.openxmlformats.org/officeDocument/2006/relationships/image" Target="../media/image630.png"/><Relationship Id="rId296" Type="http://schemas.openxmlformats.org/officeDocument/2006/relationships/customXml" Target="../ink/ink166.xml"/><Relationship Id="rId156" Type="http://schemas.openxmlformats.org/officeDocument/2006/relationships/customXml" Target="../ink/ink96.xml"/><Relationship Id="rId363" Type="http://schemas.openxmlformats.org/officeDocument/2006/relationships/image" Target="../media/image210.png"/><Relationship Id="rId570" Type="http://schemas.openxmlformats.org/officeDocument/2006/relationships/customXml" Target="../ink/ink303.xml"/><Relationship Id="rId223" Type="http://schemas.openxmlformats.org/officeDocument/2006/relationships/image" Target="../media/image140.png"/><Relationship Id="rId430" Type="http://schemas.openxmlformats.org/officeDocument/2006/relationships/customXml" Target="../ink/ink233.xml"/><Relationship Id="rId668" Type="http://schemas.openxmlformats.org/officeDocument/2006/relationships/customXml" Target="../ink/ink352.xml"/><Relationship Id="rId875" Type="http://schemas.openxmlformats.org/officeDocument/2006/relationships/image" Target="../media/image466.png"/><Relationship Id="rId1060" Type="http://schemas.openxmlformats.org/officeDocument/2006/relationships/customXml" Target="../ink/ink548.xml"/><Relationship Id="rId1298" Type="http://schemas.openxmlformats.org/officeDocument/2006/relationships/customXml" Target="../ink/ink667.xml"/><Relationship Id="rId528" Type="http://schemas.openxmlformats.org/officeDocument/2006/relationships/customXml" Target="../ink/ink282.xml"/><Relationship Id="rId735" Type="http://schemas.openxmlformats.org/officeDocument/2006/relationships/image" Target="../media/image396.png"/><Relationship Id="rId942" Type="http://schemas.openxmlformats.org/officeDocument/2006/relationships/customXml" Target="../ink/ink489.xml"/><Relationship Id="rId1158" Type="http://schemas.openxmlformats.org/officeDocument/2006/relationships/customXml" Target="../ink/ink597.xml"/><Relationship Id="rId1018" Type="http://schemas.openxmlformats.org/officeDocument/2006/relationships/customXml" Target="../ink/ink527.xml"/><Relationship Id="rId1225" Type="http://schemas.openxmlformats.org/officeDocument/2006/relationships/image" Target="../media/image641.png"/><Relationship Id="rId71" Type="http://schemas.openxmlformats.org/officeDocument/2006/relationships/image" Target="../media/image64.png"/><Relationship Id="rId802" Type="http://schemas.openxmlformats.org/officeDocument/2006/relationships/customXml" Target="../ink/ink419.xml"/><Relationship Id="rId29" Type="http://schemas.openxmlformats.org/officeDocument/2006/relationships/image" Target="../media/image43.png"/><Relationship Id="rId178" Type="http://schemas.openxmlformats.org/officeDocument/2006/relationships/customXml" Target="../ink/ink107.xml"/><Relationship Id="rId385" Type="http://schemas.openxmlformats.org/officeDocument/2006/relationships/image" Target="../media/image221.png"/><Relationship Id="rId592" Type="http://schemas.openxmlformats.org/officeDocument/2006/relationships/customXml" Target="../ink/ink314.xml"/><Relationship Id="rId245" Type="http://schemas.openxmlformats.org/officeDocument/2006/relationships/image" Target="../media/image151.png"/><Relationship Id="rId452" Type="http://schemas.openxmlformats.org/officeDocument/2006/relationships/customXml" Target="../ink/ink244.xml"/><Relationship Id="rId897" Type="http://schemas.openxmlformats.org/officeDocument/2006/relationships/image" Target="../media/image477.png"/><Relationship Id="rId1082" Type="http://schemas.openxmlformats.org/officeDocument/2006/relationships/customXml" Target="../ink/ink559.xml"/><Relationship Id="rId105" Type="http://schemas.openxmlformats.org/officeDocument/2006/relationships/image" Target="../media/image81.png"/><Relationship Id="rId312" Type="http://schemas.openxmlformats.org/officeDocument/2006/relationships/customXml" Target="../ink/ink174.xml"/><Relationship Id="rId757" Type="http://schemas.openxmlformats.org/officeDocument/2006/relationships/image" Target="../media/image407.png"/><Relationship Id="rId964" Type="http://schemas.openxmlformats.org/officeDocument/2006/relationships/customXml" Target="../ink/ink500.xml"/><Relationship Id="rId93" Type="http://schemas.openxmlformats.org/officeDocument/2006/relationships/image" Target="../media/image75.png"/><Relationship Id="rId617" Type="http://schemas.openxmlformats.org/officeDocument/2006/relationships/image" Target="../media/image337.png"/><Relationship Id="rId824" Type="http://schemas.openxmlformats.org/officeDocument/2006/relationships/customXml" Target="../ink/ink430.xml"/><Relationship Id="rId1247" Type="http://schemas.openxmlformats.org/officeDocument/2006/relationships/image" Target="../media/image652.png"/><Relationship Id="rId1107" Type="http://schemas.openxmlformats.org/officeDocument/2006/relationships/image" Target="../media/image582.png"/><Relationship Id="rId1314" Type="http://schemas.openxmlformats.org/officeDocument/2006/relationships/customXml" Target="../ink/ink675.xml"/><Relationship Id="rId20" Type="http://schemas.openxmlformats.org/officeDocument/2006/relationships/customXml" Target="../ink/ink28.xml"/><Relationship Id="rId267" Type="http://schemas.openxmlformats.org/officeDocument/2006/relationships/image" Target="../media/image162.png"/><Relationship Id="rId474" Type="http://schemas.openxmlformats.org/officeDocument/2006/relationships/customXml" Target="../ink/ink255.xml"/><Relationship Id="rId127" Type="http://schemas.openxmlformats.org/officeDocument/2006/relationships/image" Target="../media/image92.png"/><Relationship Id="rId681" Type="http://schemas.openxmlformats.org/officeDocument/2006/relationships/image" Target="../media/image369.png"/><Relationship Id="rId779" Type="http://schemas.openxmlformats.org/officeDocument/2006/relationships/image" Target="../media/image418.png"/><Relationship Id="rId986" Type="http://schemas.openxmlformats.org/officeDocument/2006/relationships/customXml" Target="../ink/ink511.xml"/><Relationship Id="rId334" Type="http://schemas.openxmlformats.org/officeDocument/2006/relationships/customXml" Target="../ink/ink185.xml"/><Relationship Id="rId541" Type="http://schemas.openxmlformats.org/officeDocument/2006/relationships/image" Target="../media/image299.png"/><Relationship Id="rId639" Type="http://schemas.openxmlformats.org/officeDocument/2006/relationships/image" Target="../media/image348.png"/><Relationship Id="rId1171" Type="http://schemas.openxmlformats.org/officeDocument/2006/relationships/image" Target="../media/image614.png"/><Relationship Id="rId1269" Type="http://schemas.openxmlformats.org/officeDocument/2006/relationships/image" Target="../media/image663.png"/><Relationship Id="rId401" Type="http://schemas.openxmlformats.org/officeDocument/2006/relationships/image" Target="../media/image229.png"/><Relationship Id="rId846" Type="http://schemas.openxmlformats.org/officeDocument/2006/relationships/customXml" Target="../ink/ink441.xml"/><Relationship Id="rId1031" Type="http://schemas.openxmlformats.org/officeDocument/2006/relationships/image" Target="../media/image544.png"/><Relationship Id="rId1129" Type="http://schemas.openxmlformats.org/officeDocument/2006/relationships/image" Target="../media/image593.png"/><Relationship Id="rId706" Type="http://schemas.openxmlformats.org/officeDocument/2006/relationships/customXml" Target="../ink/ink371.xml"/><Relationship Id="rId913" Type="http://schemas.openxmlformats.org/officeDocument/2006/relationships/image" Target="../media/image485.png"/><Relationship Id="rId1336" Type="http://schemas.openxmlformats.org/officeDocument/2006/relationships/customXml" Target="../ink/ink686.xml"/><Relationship Id="rId42" Type="http://schemas.openxmlformats.org/officeDocument/2006/relationships/customXml" Target="../ink/ink39.xml"/><Relationship Id="rId191" Type="http://schemas.openxmlformats.org/officeDocument/2006/relationships/image" Target="../media/image124.png"/><Relationship Id="rId289" Type="http://schemas.openxmlformats.org/officeDocument/2006/relationships/image" Target="../media/image173.png"/><Relationship Id="rId496" Type="http://schemas.openxmlformats.org/officeDocument/2006/relationships/customXml" Target="../ink/ink266.xml"/><Relationship Id="rId149" Type="http://schemas.openxmlformats.org/officeDocument/2006/relationships/image" Target="../media/image103.png"/><Relationship Id="rId356" Type="http://schemas.openxmlformats.org/officeDocument/2006/relationships/customXml" Target="../ink/ink196.xml"/><Relationship Id="rId563" Type="http://schemas.openxmlformats.org/officeDocument/2006/relationships/image" Target="../media/image310.png"/><Relationship Id="rId770" Type="http://schemas.openxmlformats.org/officeDocument/2006/relationships/customXml" Target="../ink/ink403.xml"/><Relationship Id="rId1193" Type="http://schemas.openxmlformats.org/officeDocument/2006/relationships/image" Target="../media/image625.png"/><Relationship Id="rId216" Type="http://schemas.openxmlformats.org/officeDocument/2006/relationships/customXml" Target="../ink/ink126.xml"/><Relationship Id="rId423" Type="http://schemas.openxmlformats.org/officeDocument/2006/relationships/image" Target="../media/image240.png"/><Relationship Id="rId868" Type="http://schemas.openxmlformats.org/officeDocument/2006/relationships/customXml" Target="../ink/ink452.xml"/><Relationship Id="rId1053" Type="http://schemas.openxmlformats.org/officeDocument/2006/relationships/image" Target="../media/image555.png"/><Relationship Id="rId1260" Type="http://schemas.openxmlformats.org/officeDocument/2006/relationships/customXml" Target="../ink/ink648.xml"/><Relationship Id="rId630" Type="http://schemas.openxmlformats.org/officeDocument/2006/relationships/customXml" Target="../ink/ink333.xml"/><Relationship Id="rId728" Type="http://schemas.openxmlformats.org/officeDocument/2006/relationships/customXml" Target="../ink/ink382.xml"/><Relationship Id="rId935" Type="http://schemas.openxmlformats.org/officeDocument/2006/relationships/image" Target="../media/image496.png"/><Relationship Id="rId64" Type="http://schemas.openxmlformats.org/officeDocument/2006/relationships/customXml" Target="../ink/ink50.xml"/><Relationship Id="rId1120" Type="http://schemas.openxmlformats.org/officeDocument/2006/relationships/customXml" Target="../ink/ink578.xml"/><Relationship Id="rId1218" Type="http://schemas.openxmlformats.org/officeDocument/2006/relationships/customXml" Target="../ink/ink627.xml"/><Relationship Id="rId280" Type="http://schemas.openxmlformats.org/officeDocument/2006/relationships/customXml" Target="../ink/ink158.xml"/><Relationship Id="rId140" Type="http://schemas.openxmlformats.org/officeDocument/2006/relationships/customXml" Target="../ink/ink88.xml"/><Relationship Id="rId378" Type="http://schemas.openxmlformats.org/officeDocument/2006/relationships/customXml" Target="../ink/ink207.xml"/><Relationship Id="rId585" Type="http://schemas.openxmlformats.org/officeDocument/2006/relationships/image" Target="../media/image321.png"/><Relationship Id="rId792" Type="http://schemas.openxmlformats.org/officeDocument/2006/relationships/customXml" Target="../ink/ink414.xml"/><Relationship Id="rId6" Type="http://schemas.openxmlformats.org/officeDocument/2006/relationships/customXml" Target="../ink/ink21.xml"/><Relationship Id="rId238" Type="http://schemas.openxmlformats.org/officeDocument/2006/relationships/customXml" Target="../ink/ink137.xml"/><Relationship Id="rId445" Type="http://schemas.openxmlformats.org/officeDocument/2006/relationships/image" Target="../media/image251.png"/><Relationship Id="rId652" Type="http://schemas.openxmlformats.org/officeDocument/2006/relationships/customXml" Target="../ink/ink344.xml"/><Relationship Id="rId1075" Type="http://schemas.openxmlformats.org/officeDocument/2006/relationships/image" Target="../media/image566.png"/><Relationship Id="rId1282" Type="http://schemas.openxmlformats.org/officeDocument/2006/relationships/customXml" Target="../ink/ink659.xml"/><Relationship Id="rId305" Type="http://schemas.openxmlformats.org/officeDocument/2006/relationships/image" Target="../media/image181.png"/><Relationship Id="rId512" Type="http://schemas.openxmlformats.org/officeDocument/2006/relationships/customXml" Target="../ink/ink274.xml"/><Relationship Id="rId957" Type="http://schemas.openxmlformats.org/officeDocument/2006/relationships/image" Target="../media/image507.png"/><Relationship Id="rId1142" Type="http://schemas.openxmlformats.org/officeDocument/2006/relationships/customXml" Target="../ink/ink589.xml"/><Relationship Id="rId86" Type="http://schemas.openxmlformats.org/officeDocument/2006/relationships/customXml" Target="../ink/ink61.xml"/><Relationship Id="rId817" Type="http://schemas.openxmlformats.org/officeDocument/2006/relationships/image" Target="../media/image437.png"/><Relationship Id="rId1002" Type="http://schemas.openxmlformats.org/officeDocument/2006/relationships/customXml" Target="../ink/ink519.xml"/><Relationship Id="rId1307" Type="http://schemas.openxmlformats.org/officeDocument/2006/relationships/image" Target="../media/image682.png"/><Relationship Id="rId13" Type="http://schemas.openxmlformats.org/officeDocument/2006/relationships/image" Target="../media/image35.png"/><Relationship Id="rId162" Type="http://schemas.openxmlformats.org/officeDocument/2006/relationships/customXml" Target="../ink/ink99.xml"/><Relationship Id="rId467" Type="http://schemas.openxmlformats.org/officeDocument/2006/relationships/image" Target="../media/image262.png"/><Relationship Id="rId1097" Type="http://schemas.openxmlformats.org/officeDocument/2006/relationships/image" Target="../media/image577.png"/><Relationship Id="rId1220" Type="http://schemas.openxmlformats.org/officeDocument/2006/relationships/customXml" Target="../ink/ink628.xml"/><Relationship Id="rId1318" Type="http://schemas.openxmlformats.org/officeDocument/2006/relationships/customXml" Target="../ink/ink677.xml"/><Relationship Id="rId674" Type="http://schemas.openxmlformats.org/officeDocument/2006/relationships/customXml" Target="../ink/ink355.xml"/><Relationship Id="rId881" Type="http://schemas.openxmlformats.org/officeDocument/2006/relationships/image" Target="../media/image469.png"/><Relationship Id="rId979" Type="http://schemas.openxmlformats.org/officeDocument/2006/relationships/image" Target="../media/image518.png"/><Relationship Id="rId24" Type="http://schemas.openxmlformats.org/officeDocument/2006/relationships/customXml" Target="../ink/ink30.xml"/><Relationship Id="rId327" Type="http://schemas.openxmlformats.org/officeDocument/2006/relationships/image" Target="../media/image192.png"/><Relationship Id="rId534" Type="http://schemas.openxmlformats.org/officeDocument/2006/relationships/customXml" Target="../ink/ink285.xml"/><Relationship Id="rId741" Type="http://schemas.openxmlformats.org/officeDocument/2006/relationships/image" Target="../media/image399.png"/><Relationship Id="rId839" Type="http://schemas.openxmlformats.org/officeDocument/2006/relationships/image" Target="../media/image448.png"/><Relationship Id="rId1164" Type="http://schemas.openxmlformats.org/officeDocument/2006/relationships/customXml" Target="../ink/ink600.xml"/><Relationship Id="rId173" Type="http://schemas.openxmlformats.org/officeDocument/2006/relationships/image" Target="../media/image115.png"/><Relationship Id="rId380" Type="http://schemas.openxmlformats.org/officeDocument/2006/relationships/customXml" Target="../ink/ink208.xml"/><Relationship Id="rId601" Type="http://schemas.openxmlformats.org/officeDocument/2006/relationships/image" Target="../media/image329.png"/><Relationship Id="rId1024" Type="http://schemas.openxmlformats.org/officeDocument/2006/relationships/customXml" Target="../ink/ink530.xml"/><Relationship Id="rId1231" Type="http://schemas.openxmlformats.org/officeDocument/2006/relationships/image" Target="../media/image644.png"/><Relationship Id="rId240" Type="http://schemas.openxmlformats.org/officeDocument/2006/relationships/customXml" Target="../ink/ink138.xml"/><Relationship Id="rId478" Type="http://schemas.openxmlformats.org/officeDocument/2006/relationships/customXml" Target="../ink/ink257.xml"/><Relationship Id="rId685" Type="http://schemas.openxmlformats.org/officeDocument/2006/relationships/image" Target="../media/image371.png"/><Relationship Id="rId892" Type="http://schemas.openxmlformats.org/officeDocument/2006/relationships/customXml" Target="../ink/ink464.xml"/><Relationship Id="rId906" Type="http://schemas.openxmlformats.org/officeDocument/2006/relationships/customXml" Target="../ink/ink471.xml"/><Relationship Id="rId1329" Type="http://schemas.openxmlformats.org/officeDocument/2006/relationships/image" Target="../media/image693.png"/><Relationship Id="rId35" Type="http://schemas.openxmlformats.org/officeDocument/2006/relationships/image" Target="../media/image46.png"/><Relationship Id="rId100" Type="http://schemas.openxmlformats.org/officeDocument/2006/relationships/customXml" Target="../ink/ink68.xml"/><Relationship Id="rId338" Type="http://schemas.openxmlformats.org/officeDocument/2006/relationships/customXml" Target="../ink/ink187.xml"/><Relationship Id="rId545" Type="http://schemas.openxmlformats.org/officeDocument/2006/relationships/image" Target="../media/image301.png"/><Relationship Id="rId752" Type="http://schemas.openxmlformats.org/officeDocument/2006/relationships/customXml" Target="../ink/ink394.xml"/><Relationship Id="rId1175" Type="http://schemas.openxmlformats.org/officeDocument/2006/relationships/image" Target="../media/image616.png"/><Relationship Id="rId184" Type="http://schemas.openxmlformats.org/officeDocument/2006/relationships/customXml" Target="../ink/ink110.xml"/><Relationship Id="rId391" Type="http://schemas.openxmlformats.org/officeDocument/2006/relationships/image" Target="../media/image224.png"/><Relationship Id="rId405" Type="http://schemas.openxmlformats.org/officeDocument/2006/relationships/image" Target="../media/image231.png"/><Relationship Id="rId612" Type="http://schemas.openxmlformats.org/officeDocument/2006/relationships/customXml" Target="../ink/ink324.xml"/><Relationship Id="rId1035" Type="http://schemas.openxmlformats.org/officeDocument/2006/relationships/image" Target="../media/image546.png"/><Relationship Id="rId1242" Type="http://schemas.openxmlformats.org/officeDocument/2006/relationships/customXml" Target="../ink/ink639.xml"/><Relationship Id="rId251" Type="http://schemas.openxmlformats.org/officeDocument/2006/relationships/image" Target="../media/image154.png"/><Relationship Id="rId489" Type="http://schemas.openxmlformats.org/officeDocument/2006/relationships/image" Target="../media/image273.png"/><Relationship Id="rId696" Type="http://schemas.openxmlformats.org/officeDocument/2006/relationships/customXml" Target="../ink/ink366.xml"/><Relationship Id="rId917" Type="http://schemas.openxmlformats.org/officeDocument/2006/relationships/image" Target="../media/image487.png"/><Relationship Id="rId1102" Type="http://schemas.openxmlformats.org/officeDocument/2006/relationships/customXml" Target="../ink/ink569.xml"/><Relationship Id="rId46" Type="http://schemas.openxmlformats.org/officeDocument/2006/relationships/customXml" Target="../ink/ink41.xml"/><Relationship Id="rId349" Type="http://schemas.openxmlformats.org/officeDocument/2006/relationships/image" Target="../media/image203.png"/><Relationship Id="rId556" Type="http://schemas.openxmlformats.org/officeDocument/2006/relationships/customXml" Target="../ink/ink296.xml"/><Relationship Id="rId763" Type="http://schemas.openxmlformats.org/officeDocument/2006/relationships/image" Target="../media/image410.png"/><Relationship Id="rId1186" Type="http://schemas.openxmlformats.org/officeDocument/2006/relationships/customXml" Target="../ink/ink611.xml"/><Relationship Id="rId111" Type="http://schemas.openxmlformats.org/officeDocument/2006/relationships/image" Target="../media/image84.png"/><Relationship Id="rId195" Type="http://schemas.openxmlformats.org/officeDocument/2006/relationships/image" Target="../media/image126.png"/><Relationship Id="rId209" Type="http://schemas.openxmlformats.org/officeDocument/2006/relationships/image" Target="../media/image133.png"/><Relationship Id="rId416" Type="http://schemas.openxmlformats.org/officeDocument/2006/relationships/customXml" Target="../ink/ink226.xml"/><Relationship Id="rId970" Type="http://schemas.openxmlformats.org/officeDocument/2006/relationships/customXml" Target="../ink/ink503.xml"/><Relationship Id="rId1046" Type="http://schemas.openxmlformats.org/officeDocument/2006/relationships/customXml" Target="../ink/ink541.xml"/><Relationship Id="rId1253" Type="http://schemas.openxmlformats.org/officeDocument/2006/relationships/image" Target="../media/image655.png"/><Relationship Id="rId623" Type="http://schemas.openxmlformats.org/officeDocument/2006/relationships/image" Target="../media/image340.png"/><Relationship Id="rId830" Type="http://schemas.openxmlformats.org/officeDocument/2006/relationships/customXml" Target="../ink/ink433.xml"/><Relationship Id="rId928" Type="http://schemas.openxmlformats.org/officeDocument/2006/relationships/customXml" Target="../ink/ink482.xml"/><Relationship Id="rId57" Type="http://schemas.openxmlformats.org/officeDocument/2006/relationships/image" Target="../media/image57.png"/><Relationship Id="rId262" Type="http://schemas.openxmlformats.org/officeDocument/2006/relationships/customXml" Target="../ink/ink149.xml"/><Relationship Id="rId567" Type="http://schemas.openxmlformats.org/officeDocument/2006/relationships/image" Target="../media/image312.png"/><Relationship Id="rId1113" Type="http://schemas.openxmlformats.org/officeDocument/2006/relationships/image" Target="../media/image585.png"/><Relationship Id="rId1197" Type="http://schemas.openxmlformats.org/officeDocument/2006/relationships/image" Target="../media/image627.png"/><Relationship Id="rId1320" Type="http://schemas.openxmlformats.org/officeDocument/2006/relationships/customXml" Target="../ink/ink678.xml"/><Relationship Id="rId122" Type="http://schemas.openxmlformats.org/officeDocument/2006/relationships/customXml" Target="../ink/ink79.xml"/><Relationship Id="rId774" Type="http://schemas.openxmlformats.org/officeDocument/2006/relationships/customXml" Target="../ink/ink405.xml"/><Relationship Id="rId981" Type="http://schemas.openxmlformats.org/officeDocument/2006/relationships/image" Target="../media/image519.png"/><Relationship Id="rId1057" Type="http://schemas.openxmlformats.org/officeDocument/2006/relationships/image" Target="../media/image557.png"/><Relationship Id="rId427" Type="http://schemas.openxmlformats.org/officeDocument/2006/relationships/image" Target="../media/image242.png"/><Relationship Id="rId634" Type="http://schemas.openxmlformats.org/officeDocument/2006/relationships/customXml" Target="../ink/ink335.xml"/><Relationship Id="rId841" Type="http://schemas.openxmlformats.org/officeDocument/2006/relationships/image" Target="../media/image449.png"/><Relationship Id="rId1264" Type="http://schemas.openxmlformats.org/officeDocument/2006/relationships/customXml" Target="../ink/ink650.xml"/><Relationship Id="rId273" Type="http://schemas.openxmlformats.org/officeDocument/2006/relationships/image" Target="../media/image165.png"/><Relationship Id="rId480" Type="http://schemas.openxmlformats.org/officeDocument/2006/relationships/customXml" Target="../ink/ink258.xml"/><Relationship Id="rId701" Type="http://schemas.openxmlformats.org/officeDocument/2006/relationships/image" Target="../media/image379.png"/><Relationship Id="rId939" Type="http://schemas.openxmlformats.org/officeDocument/2006/relationships/image" Target="../media/image498.png"/><Relationship Id="rId1124" Type="http://schemas.openxmlformats.org/officeDocument/2006/relationships/customXml" Target="../ink/ink580.xml"/><Relationship Id="rId1331" Type="http://schemas.openxmlformats.org/officeDocument/2006/relationships/image" Target="../media/image694.png"/><Relationship Id="rId68" Type="http://schemas.openxmlformats.org/officeDocument/2006/relationships/customXml" Target="../ink/ink52.xml"/><Relationship Id="rId133" Type="http://schemas.openxmlformats.org/officeDocument/2006/relationships/image" Target="../media/image95.png"/><Relationship Id="rId340" Type="http://schemas.openxmlformats.org/officeDocument/2006/relationships/customXml" Target="../ink/ink188.xml"/><Relationship Id="rId578" Type="http://schemas.openxmlformats.org/officeDocument/2006/relationships/customXml" Target="../ink/ink307.xml"/><Relationship Id="rId785" Type="http://schemas.openxmlformats.org/officeDocument/2006/relationships/image" Target="../media/image421.png"/><Relationship Id="rId992" Type="http://schemas.openxmlformats.org/officeDocument/2006/relationships/customXml" Target="../ink/ink514.xml"/><Relationship Id="rId200" Type="http://schemas.openxmlformats.org/officeDocument/2006/relationships/customXml" Target="../ink/ink118.xml"/><Relationship Id="rId438" Type="http://schemas.openxmlformats.org/officeDocument/2006/relationships/customXml" Target="../ink/ink237.xml"/><Relationship Id="rId645" Type="http://schemas.openxmlformats.org/officeDocument/2006/relationships/image" Target="../media/image351.png"/><Relationship Id="rId852" Type="http://schemas.openxmlformats.org/officeDocument/2006/relationships/customXml" Target="../ink/ink444.xml"/><Relationship Id="rId1068" Type="http://schemas.openxmlformats.org/officeDocument/2006/relationships/customXml" Target="../ink/ink552.xml"/><Relationship Id="rId1275" Type="http://schemas.openxmlformats.org/officeDocument/2006/relationships/image" Target="../media/image666.png"/><Relationship Id="rId284" Type="http://schemas.openxmlformats.org/officeDocument/2006/relationships/customXml" Target="../ink/ink160.xml"/><Relationship Id="rId491" Type="http://schemas.openxmlformats.org/officeDocument/2006/relationships/image" Target="../media/image274.png"/><Relationship Id="rId505" Type="http://schemas.openxmlformats.org/officeDocument/2006/relationships/image" Target="../media/image281.png"/><Relationship Id="rId712" Type="http://schemas.openxmlformats.org/officeDocument/2006/relationships/customXml" Target="../ink/ink374.xml"/><Relationship Id="rId1135" Type="http://schemas.openxmlformats.org/officeDocument/2006/relationships/image" Target="../media/image596.png"/><Relationship Id="rId1342" Type="http://schemas.openxmlformats.org/officeDocument/2006/relationships/customXml" Target="../ink/ink689.xml"/><Relationship Id="rId79" Type="http://schemas.openxmlformats.org/officeDocument/2006/relationships/image" Target="../media/image68.png"/><Relationship Id="rId144" Type="http://schemas.openxmlformats.org/officeDocument/2006/relationships/customXml" Target="../ink/ink90.xml"/><Relationship Id="rId589" Type="http://schemas.openxmlformats.org/officeDocument/2006/relationships/image" Target="../media/image323.png"/><Relationship Id="rId796" Type="http://schemas.openxmlformats.org/officeDocument/2006/relationships/customXml" Target="../ink/ink416.xml"/><Relationship Id="rId1202" Type="http://schemas.openxmlformats.org/officeDocument/2006/relationships/customXml" Target="../ink/ink619.xml"/><Relationship Id="rId351" Type="http://schemas.openxmlformats.org/officeDocument/2006/relationships/image" Target="../media/image204.png"/><Relationship Id="rId449" Type="http://schemas.openxmlformats.org/officeDocument/2006/relationships/image" Target="../media/image253.png"/><Relationship Id="rId656" Type="http://schemas.openxmlformats.org/officeDocument/2006/relationships/customXml" Target="../ink/ink346.xml"/><Relationship Id="rId863" Type="http://schemas.openxmlformats.org/officeDocument/2006/relationships/image" Target="../media/image460.png"/><Relationship Id="rId1079" Type="http://schemas.openxmlformats.org/officeDocument/2006/relationships/image" Target="../media/image568.png"/><Relationship Id="rId1286" Type="http://schemas.openxmlformats.org/officeDocument/2006/relationships/customXml" Target="../ink/ink661.xml"/><Relationship Id="rId211" Type="http://schemas.openxmlformats.org/officeDocument/2006/relationships/image" Target="../media/image134.png"/><Relationship Id="rId295" Type="http://schemas.openxmlformats.org/officeDocument/2006/relationships/image" Target="../media/image176.png"/><Relationship Id="rId309" Type="http://schemas.openxmlformats.org/officeDocument/2006/relationships/image" Target="../media/image183.png"/><Relationship Id="rId516" Type="http://schemas.openxmlformats.org/officeDocument/2006/relationships/customXml" Target="../ink/ink276.xml"/><Relationship Id="rId1146" Type="http://schemas.openxmlformats.org/officeDocument/2006/relationships/customXml" Target="../ink/ink591.xml"/><Relationship Id="rId723" Type="http://schemas.openxmlformats.org/officeDocument/2006/relationships/image" Target="../media/image390.png"/><Relationship Id="rId930" Type="http://schemas.openxmlformats.org/officeDocument/2006/relationships/customXml" Target="../ink/ink483.xml"/><Relationship Id="rId1006" Type="http://schemas.openxmlformats.org/officeDocument/2006/relationships/customXml" Target="../ink/ink521.xml"/><Relationship Id="rId155" Type="http://schemas.openxmlformats.org/officeDocument/2006/relationships/image" Target="../media/image106.png"/><Relationship Id="rId362" Type="http://schemas.openxmlformats.org/officeDocument/2006/relationships/customXml" Target="../ink/ink199.xml"/><Relationship Id="rId1213" Type="http://schemas.openxmlformats.org/officeDocument/2006/relationships/image" Target="../media/image635.png"/><Relationship Id="rId1297" Type="http://schemas.openxmlformats.org/officeDocument/2006/relationships/image" Target="../media/image677.png"/><Relationship Id="rId222" Type="http://schemas.openxmlformats.org/officeDocument/2006/relationships/customXml" Target="../ink/ink129.xml"/><Relationship Id="rId667" Type="http://schemas.openxmlformats.org/officeDocument/2006/relationships/image" Target="../media/image362.png"/><Relationship Id="rId874" Type="http://schemas.openxmlformats.org/officeDocument/2006/relationships/customXml" Target="../ink/ink455.xml"/><Relationship Id="rId17" Type="http://schemas.openxmlformats.org/officeDocument/2006/relationships/image" Target="../media/image37.png"/><Relationship Id="rId527" Type="http://schemas.openxmlformats.org/officeDocument/2006/relationships/image" Target="../media/image292.png"/><Relationship Id="rId734" Type="http://schemas.openxmlformats.org/officeDocument/2006/relationships/customXml" Target="../ink/ink385.xml"/><Relationship Id="rId941" Type="http://schemas.openxmlformats.org/officeDocument/2006/relationships/image" Target="../media/image499.png"/><Relationship Id="rId1157" Type="http://schemas.openxmlformats.org/officeDocument/2006/relationships/image" Target="../media/image607.png"/><Relationship Id="rId70" Type="http://schemas.openxmlformats.org/officeDocument/2006/relationships/customXml" Target="../ink/ink53.xml"/><Relationship Id="rId166" Type="http://schemas.openxmlformats.org/officeDocument/2006/relationships/customXml" Target="../ink/ink101.xml"/><Relationship Id="rId373" Type="http://schemas.openxmlformats.org/officeDocument/2006/relationships/image" Target="../media/image215.png"/><Relationship Id="rId580" Type="http://schemas.openxmlformats.org/officeDocument/2006/relationships/customXml" Target="../ink/ink308.xml"/><Relationship Id="rId801" Type="http://schemas.openxmlformats.org/officeDocument/2006/relationships/image" Target="../media/image429.png"/><Relationship Id="rId1017" Type="http://schemas.openxmlformats.org/officeDocument/2006/relationships/image" Target="../media/image537.png"/><Relationship Id="rId1224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5.png"/><Relationship Id="rId440" Type="http://schemas.openxmlformats.org/officeDocument/2006/relationships/customXml" Target="../ink/ink238.xml"/><Relationship Id="rId678" Type="http://schemas.openxmlformats.org/officeDocument/2006/relationships/customXml" Target="../ink/ink357.xml"/><Relationship Id="rId885" Type="http://schemas.openxmlformats.org/officeDocument/2006/relationships/image" Target="../media/image471.png"/><Relationship Id="rId1070" Type="http://schemas.openxmlformats.org/officeDocument/2006/relationships/customXml" Target="../ink/ink553.xml"/><Relationship Id="rId28" Type="http://schemas.openxmlformats.org/officeDocument/2006/relationships/customXml" Target="../ink/ink32.xml"/><Relationship Id="rId300" Type="http://schemas.openxmlformats.org/officeDocument/2006/relationships/customXml" Target="../ink/ink168.xml"/><Relationship Id="rId538" Type="http://schemas.openxmlformats.org/officeDocument/2006/relationships/customXml" Target="../ink/ink287.xml"/><Relationship Id="rId745" Type="http://schemas.openxmlformats.org/officeDocument/2006/relationships/image" Target="../media/image401.png"/><Relationship Id="rId952" Type="http://schemas.openxmlformats.org/officeDocument/2006/relationships/customXml" Target="../ink/ink494.xml"/><Relationship Id="rId1168" Type="http://schemas.openxmlformats.org/officeDocument/2006/relationships/customXml" Target="../ink/ink602.xml"/><Relationship Id="rId81" Type="http://schemas.openxmlformats.org/officeDocument/2006/relationships/image" Target="../media/image69.png"/><Relationship Id="rId177" Type="http://schemas.openxmlformats.org/officeDocument/2006/relationships/image" Target="../media/image117.png"/><Relationship Id="rId384" Type="http://schemas.openxmlformats.org/officeDocument/2006/relationships/customXml" Target="../ink/ink210.xml"/><Relationship Id="rId591" Type="http://schemas.openxmlformats.org/officeDocument/2006/relationships/image" Target="../media/image324.png"/><Relationship Id="rId605" Type="http://schemas.openxmlformats.org/officeDocument/2006/relationships/image" Target="../media/image331.png"/><Relationship Id="rId812" Type="http://schemas.openxmlformats.org/officeDocument/2006/relationships/customXml" Target="../ink/ink424.xml"/><Relationship Id="rId1028" Type="http://schemas.openxmlformats.org/officeDocument/2006/relationships/customXml" Target="../ink/ink532.xml"/><Relationship Id="rId1235" Type="http://schemas.openxmlformats.org/officeDocument/2006/relationships/image" Target="../media/image646.png"/><Relationship Id="rId244" Type="http://schemas.openxmlformats.org/officeDocument/2006/relationships/customXml" Target="../ink/ink140.xml"/><Relationship Id="rId689" Type="http://schemas.openxmlformats.org/officeDocument/2006/relationships/image" Target="../media/image373.png"/><Relationship Id="rId896" Type="http://schemas.openxmlformats.org/officeDocument/2006/relationships/customXml" Target="../ink/ink466.xml"/><Relationship Id="rId1081" Type="http://schemas.openxmlformats.org/officeDocument/2006/relationships/image" Target="../media/image569.png"/><Relationship Id="rId1302" Type="http://schemas.openxmlformats.org/officeDocument/2006/relationships/customXml" Target="../ink/ink669.xml"/><Relationship Id="rId39" Type="http://schemas.openxmlformats.org/officeDocument/2006/relationships/image" Target="../media/image48.png"/><Relationship Id="rId451" Type="http://schemas.openxmlformats.org/officeDocument/2006/relationships/image" Target="../media/image254.png"/><Relationship Id="rId549" Type="http://schemas.openxmlformats.org/officeDocument/2006/relationships/image" Target="../media/image303.png"/><Relationship Id="rId756" Type="http://schemas.openxmlformats.org/officeDocument/2006/relationships/customXml" Target="../ink/ink396.xml"/><Relationship Id="rId1179" Type="http://schemas.openxmlformats.org/officeDocument/2006/relationships/image" Target="../media/image618.png"/><Relationship Id="rId104" Type="http://schemas.openxmlformats.org/officeDocument/2006/relationships/customXml" Target="../ink/ink70.xml"/><Relationship Id="rId188" Type="http://schemas.openxmlformats.org/officeDocument/2006/relationships/customXml" Target="../ink/ink112.xml"/><Relationship Id="rId311" Type="http://schemas.openxmlformats.org/officeDocument/2006/relationships/image" Target="../media/image184.png"/><Relationship Id="rId395" Type="http://schemas.openxmlformats.org/officeDocument/2006/relationships/image" Target="../media/image226.png"/><Relationship Id="rId409" Type="http://schemas.openxmlformats.org/officeDocument/2006/relationships/image" Target="../media/image233.png"/><Relationship Id="rId963" Type="http://schemas.openxmlformats.org/officeDocument/2006/relationships/image" Target="../media/image510.png"/><Relationship Id="rId1039" Type="http://schemas.openxmlformats.org/officeDocument/2006/relationships/image" Target="../media/image548.png"/><Relationship Id="rId1246" Type="http://schemas.openxmlformats.org/officeDocument/2006/relationships/customXml" Target="../ink/ink641.xml"/><Relationship Id="rId92" Type="http://schemas.openxmlformats.org/officeDocument/2006/relationships/customXml" Target="../ink/ink64.xml"/><Relationship Id="rId616" Type="http://schemas.openxmlformats.org/officeDocument/2006/relationships/customXml" Target="../ink/ink326.xml"/><Relationship Id="rId823" Type="http://schemas.openxmlformats.org/officeDocument/2006/relationships/image" Target="../media/image440.png"/><Relationship Id="rId255" Type="http://schemas.openxmlformats.org/officeDocument/2006/relationships/image" Target="../media/image156.png"/><Relationship Id="rId462" Type="http://schemas.openxmlformats.org/officeDocument/2006/relationships/customXml" Target="../ink/ink249.xml"/><Relationship Id="rId1092" Type="http://schemas.openxmlformats.org/officeDocument/2006/relationships/customXml" Target="../ink/ink564.xml"/><Relationship Id="rId1106" Type="http://schemas.openxmlformats.org/officeDocument/2006/relationships/customXml" Target="../ink/ink571.xml"/><Relationship Id="rId1313" Type="http://schemas.openxmlformats.org/officeDocument/2006/relationships/image" Target="../media/image685.png"/><Relationship Id="rId115" Type="http://schemas.openxmlformats.org/officeDocument/2006/relationships/image" Target="../media/image86.png"/><Relationship Id="rId322" Type="http://schemas.openxmlformats.org/officeDocument/2006/relationships/customXml" Target="../ink/ink179.xml"/><Relationship Id="rId767" Type="http://schemas.openxmlformats.org/officeDocument/2006/relationships/image" Target="../media/image412.png"/><Relationship Id="rId974" Type="http://schemas.openxmlformats.org/officeDocument/2006/relationships/customXml" Target="../ink/ink505.xml"/><Relationship Id="rId199" Type="http://schemas.openxmlformats.org/officeDocument/2006/relationships/image" Target="../media/image128.png"/><Relationship Id="rId627" Type="http://schemas.openxmlformats.org/officeDocument/2006/relationships/image" Target="../media/image342.png"/><Relationship Id="rId834" Type="http://schemas.openxmlformats.org/officeDocument/2006/relationships/customXml" Target="../ink/ink435.xml"/><Relationship Id="rId1257" Type="http://schemas.openxmlformats.org/officeDocument/2006/relationships/image" Target="../media/image657.png"/><Relationship Id="rId266" Type="http://schemas.openxmlformats.org/officeDocument/2006/relationships/customXml" Target="../ink/ink151.xml"/><Relationship Id="rId473" Type="http://schemas.openxmlformats.org/officeDocument/2006/relationships/image" Target="../media/image265.png"/><Relationship Id="rId680" Type="http://schemas.openxmlformats.org/officeDocument/2006/relationships/customXml" Target="../ink/ink358.xml"/><Relationship Id="rId901" Type="http://schemas.openxmlformats.org/officeDocument/2006/relationships/image" Target="../media/image479.png"/><Relationship Id="rId1117" Type="http://schemas.openxmlformats.org/officeDocument/2006/relationships/image" Target="../media/image587.png"/><Relationship Id="rId1324" Type="http://schemas.openxmlformats.org/officeDocument/2006/relationships/customXml" Target="../ink/ink680.xml"/><Relationship Id="rId30" Type="http://schemas.openxmlformats.org/officeDocument/2006/relationships/customXml" Target="../ink/ink33.xml"/><Relationship Id="rId126" Type="http://schemas.openxmlformats.org/officeDocument/2006/relationships/customXml" Target="../ink/ink81.xml"/><Relationship Id="rId333" Type="http://schemas.openxmlformats.org/officeDocument/2006/relationships/image" Target="../media/image195.png"/><Relationship Id="rId540" Type="http://schemas.openxmlformats.org/officeDocument/2006/relationships/customXml" Target="../ink/ink288.xml"/><Relationship Id="rId778" Type="http://schemas.openxmlformats.org/officeDocument/2006/relationships/customXml" Target="../ink/ink407.xml"/><Relationship Id="rId985" Type="http://schemas.openxmlformats.org/officeDocument/2006/relationships/image" Target="../media/image521.png"/><Relationship Id="rId1170" Type="http://schemas.openxmlformats.org/officeDocument/2006/relationships/customXml" Target="../ink/ink603.xml"/><Relationship Id="rId638" Type="http://schemas.openxmlformats.org/officeDocument/2006/relationships/customXml" Target="../ink/ink337.xml"/><Relationship Id="rId845" Type="http://schemas.openxmlformats.org/officeDocument/2006/relationships/image" Target="../media/image451.png"/><Relationship Id="rId1030" Type="http://schemas.openxmlformats.org/officeDocument/2006/relationships/customXml" Target="../ink/ink533.xml"/><Relationship Id="rId1268" Type="http://schemas.openxmlformats.org/officeDocument/2006/relationships/customXml" Target="../ink/ink652.xml"/><Relationship Id="rId277" Type="http://schemas.openxmlformats.org/officeDocument/2006/relationships/image" Target="../media/image167.png"/><Relationship Id="rId400" Type="http://schemas.openxmlformats.org/officeDocument/2006/relationships/customXml" Target="../ink/ink218.xml"/><Relationship Id="rId484" Type="http://schemas.openxmlformats.org/officeDocument/2006/relationships/customXml" Target="../ink/ink260.xml"/><Relationship Id="rId705" Type="http://schemas.openxmlformats.org/officeDocument/2006/relationships/image" Target="../media/image381.png"/><Relationship Id="rId1128" Type="http://schemas.openxmlformats.org/officeDocument/2006/relationships/customXml" Target="../ink/ink582.xml"/><Relationship Id="rId1335" Type="http://schemas.openxmlformats.org/officeDocument/2006/relationships/image" Target="../media/image696.png"/><Relationship Id="rId137" Type="http://schemas.openxmlformats.org/officeDocument/2006/relationships/image" Target="../media/image97.png"/><Relationship Id="rId344" Type="http://schemas.openxmlformats.org/officeDocument/2006/relationships/customXml" Target="../ink/ink190.xml"/><Relationship Id="rId691" Type="http://schemas.openxmlformats.org/officeDocument/2006/relationships/image" Target="../media/image374.png"/><Relationship Id="rId789" Type="http://schemas.openxmlformats.org/officeDocument/2006/relationships/image" Target="../media/image423.png"/><Relationship Id="rId912" Type="http://schemas.openxmlformats.org/officeDocument/2006/relationships/customXml" Target="../ink/ink474.xml"/><Relationship Id="rId996" Type="http://schemas.openxmlformats.org/officeDocument/2006/relationships/customXml" Target="../ink/ink516.xml"/><Relationship Id="rId41" Type="http://schemas.openxmlformats.org/officeDocument/2006/relationships/image" Target="../media/image49.png"/><Relationship Id="rId551" Type="http://schemas.openxmlformats.org/officeDocument/2006/relationships/image" Target="../media/image304.png"/><Relationship Id="rId649" Type="http://schemas.openxmlformats.org/officeDocument/2006/relationships/image" Target="../media/image353.png"/><Relationship Id="rId856" Type="http://schemas.openxmlformats.org/officeDocument/2006/relationships/customXml" Target="../ink/ink446.xml"/><Relationship Id="rId1181" Type="http://schemas.openxmlformats.org/officeDocument/2006/relationships/image" Target="../media/image619.png"/><Relationship Id="rId1279" Type="http://schemas.openxmlformats.org/officeDocument/2006/relationships/image" Target="../media/image668.png"/><Relationship Id="rId190" Type="http://schemas.openxmlformats.org/officeDocument/2006/relationships/customXml" Target="../ink/ink113.xml"/><Relationship Id="rId204" Type="http://schemas.openxmlformats.org/officeDocument/2006/relationships/customXml" Target="../ink/ink120.xml"/><Relationship Id="rId288" Type="http://schemas.openxmlformats.org/officeDocument/2006/relationships/customXml" Target="../ink/ink162.xml"/><Relationship Id="rId411" Type="http://schemas.openxmlformats.org/officeDocument/2006/relationships/image" Target="../media/image234.png"/><Relationship Id="rId509" Type="http://schemas.openxmlformats.org/officeDocument/2006/relationships/image" Target="../media/image283.png"/><Relationship Id="rId1041" Type="http://schemas.openxmlformats.org/officeDocument/2006/relationships/image" Target="../media/image549.png"/><Relationship Id="rId1139" Type="http://schemas.openxmlformats.org/officeDocument/2006/relationships/image" Target="../media/image598.png"/><Relationship Id="rId1346" Type="http://schemas.openxmlformats.org/officeDocument/2006/relationships/customXml" Target="../ink/ink691.xml"/><Relationship Id="rId495" Type="http://schemas.openxmlformats.org/officeDocument/2006/relationships/image" Target="../media/image276.png"/><Relationship Id="rId716" Type="http://schemas.openxmlformats.org/officeDocument/2006/relationships/customXml" Target="../ink/ink376.xml"/><Relationship Id="rId923" Type="http://schemas.openxmlformats.org/officeDocument/2006/relationships/image" Target="../media/image490.png"/><Relationship Id="rId52" Type="http://schemas.openxmlformats.org/officeDocument/2006/relationships/customXml" Target="../ink/ink44.xml"/><Relationship Id="rId148" Type="http://schemas.openxmlformats.org/officeDocument/2006/relationships/customXml" Target="../ink/ink92.xml"/><Relationship Id="rId355" Type="http://schemas.openxmlformats.org/officeDocument/2006/relationships/image" Target="../media/image206.png"/><Relationship Id="rId562" Type="http://schemas.openxmlformats.org/officeDocument/2006/relationships/customXml" Target="../ink/ink299.xml"/><Relationship Id="rId1192" Type="http://schemas.openxmlformats.org/officeDocument/2006/relationships/customXml" Target="../ink/ink614.xml"/><Relationship Id="rId1206" Type="http://schemas.openxmlformats.org/officeDocument/2006/relationships/customXml" Target="../ink/ink621.xml"/><Relationship Id="rId215" Type="http://schemas.openxmlformats.org/officeDocument/2006/relationships/image" Target="../media/image136.png"/><Relationship Id="rId422" Type="http://schemas.openxmlformats.org/officeDocument/2006/relationships/customXml" Target="../ink/ink229.xml"/><Relationship Id="rId867" Type="http://schemas.openxmlformats.org/officeDocument/2006/relationships/image" Target="../media/image462.png"/><Relationship Id="rId1052" Type="http://schemas.openxmlformats.org/officeDocument/2006/relationships/customXml" Target="../ink/ink544.xml"/><Relationship Id="rId299" Type="http://schemas.openxmlformats.org/officeDocument/2006/relationships/image" Target="../media/image178.png"/><Relationship Id="rId727" Type="http://schemas.openxmlformats.org/officeDocument/2006/relationships/image" Target="../media/image392.png"/><Relationship Id="rId934" Type="http://schemas.openxmlformats.org/officeDocument/2006/relationships/customXml" Target="../ink/ink485.xml"/><Relationship Id="rId63" Type="http://schemas.openxmlformats.org/officeDocument/2006/relationships/image" Target="../media/image60.png"/><Relationship Id="rId159" Type="http://schemas.openxmlformats.org/officeDocument/2006/relationships/image" Target="../media/image108.png"/><Relationship Id="rId366" Type="http://schemas.openxmlformats.org/officeDocument/2006/relationships/customXml" Target="../ink/ink201.xml"/><Relationship Id="rId573" Type="http://schemas.openxmlformats.org/officeDocument/2006/relationships/image" Target="../media/image315.png"/><Relationship Id="rId780" Type="http://schemas.openxmlformats.org/officeDocument/2006/relationships/customXml" Target="../ink/ink408.xml"/><Relationship Id="rId1217" Type="http://schemas.openxmlformats.org/officeDocument/2006/relationships/image" Target="../media/image637.png"/><Relationship Id="rId226" Type="http://schemas.openxmlformats.org/officeDocument/2006/relationships/customXml" Target="../ink/ink131.xml"/><Relationship Id="rId433" Type="http://schemas.openxmlformats.org/officeDocument/2006/relationships/image" Target="../media/image245.png"/><Relationship Id="rId878" Type="http://schemas.openxmlformats.org/officeDocument/2006/relationships/customXml" Target="../ink/ink457.xml"/><Relationship Id="rId1063" Type="http://schemas.openxmlformats.org/officeDocument/2006/relationships/image" Target="../media/image560.png"/><Relationship Id="rId1270" Type="http://schemas.openxmlformats.org/officeDocument/2006/relationships/customXml" Target="../ink/ink653.xml"/><Relationship Id="rId640" Type="http://schemas.openxmlformats.org/officeDocument/2006/relationships/customXml" Target="../ink/ink338.xml"/><Relationship Id="rId738" Type="http://schemas.openxmlformats.org/officeDocument/2006/relationships/customXml" Target="../ink/ink387.xml"/><Relationship Id="rId945" Type="http://schemas.openxmlformats.org/officeDocument/2006/relationships/image" Target="../media/image501.png"/><Relationship Id="rId74" Type="http://schemas.openxmlformats.org/officeDocument/2006/relationships/customXml" Target="../ink/ink55.xml"/><Relationship Id="rId377" Type="http://schemas.openxmlformats.org/officeDocument/2006/relationships/image" Target="../media/image217.png"/><Relationship Id="rId500" Type="http://schemas.openxmlformats.org/officeDocument/2006/relationships/customXml" Target="../ink/ink268.xml"/><Relationship Id="rId584" Type="http://schemas.openxmlformats.org/officeDocument/2006/relationships/customXml" Target="../ink/ink310.xml"/><Relationship Id="rId805" Type="http://schemas.openxmlformats.org/officeDocument/2006/relationships/image" Target="../media/image431.png"/><Relationship Id="rId1130" Type="http://schemas.openxmlformats.org/officeDocument/2006/relationships/customXml" Target="../ink/ink583.xml"/><Relationship Id="rId1228" Type="http://schemas.openxmlformats.org/officeDocument/2006/relationships/customXml" Target="../ink/ink632.xml"/><Relationship Id="rId5" Type="http://schemas.openxmlformats.org/officeDocument/2006/relationships/image" Target="../media/image31.png"/><Relationship Id="rId237" Type="http://schemas.openxmlformats.org/officeDocument/2006/relationships/image" Target="../media/image147.png"/><Relationship Id="rId791" Type="http://schemas.openxmlformats.org/officeDocument/2006/relationships/image" Target="../media/image424.png"/><Relationship Id="rId889" Type="http://schemas.openxmlformats.org/officeDocument/2006/relationships/image" Target="../media/image473.png"/><Relationship Id="rId1074" Type="http://schemas.openxmlformats.org/officeDocument/2006/relationships/customXml" Target="../ink/ink555.xml"/><Relationship Id="rId444" Type="http://schemas.openxmlformats.org/officeDocument/2006/relationships/customXml" Target="../ink/ink240.xml"/><Relationship Id="rId651" Type="http://schemas.openxmlformats.org/officeDocument/2006/relationships/image" Target="../media/image354.png"/><Relationship Id="rId749" Type="http://schemas.openxmlformats.org/officeDocument/2006/relationships/image" Target="../media/image403.png"/><Relationship Id="rId1281" Type="http://schemas.openxmlformats.org/officeDocument/2006/relationships/image" Target="../media/image669.png"/><Relationship Id="rId290" Type="http://schemas.openxmlformats.org/officeDocument/2006/relationships/customXml" Target="../ink/ink163.xml"/><Relationship Id="rId304" Type="http://schemas.openxmlformats.org/officeDocument/2006/relationships/customXml" Target="../ink/ink170.xml"/><Relationship Id="rId388" Type="http://schemas.openxmlformats.org/officeDocument/2006/relationships/customXml" Target="../ink/ink212.xml"/><Relationship Id="rId511" Type="http://schemas.openxmlformats.org/officeDocument/2006/relationships/image" Target="../media/image284.png"/><Relationship Id="rId609" Type="http://schemas.openxmlformats.org/officeDocument/2006/relationships/image" Target="../media/image333.png"/><Relationship Id="rId956" Type="http://schemas.openxmlformats.org/officeDocument/2006/relationships/customXml" Target="../ink/ink496.xml"/><Relationship Id="rId1141" Type="http://schemas.openxmlformats.org/officeDocument/2006/relationships/image" Target="../media/image599.png"/><Relationship Id="rId1239" Type="http://schemas.openxmlformats.org/officeDocument/2006/relationships/image" Target="../media/image648.png"/><Relationship Id="rId85" Type="http://schemas.openxmlformats.org/officeDocument/2006/relationships/image" Target="../media/image71.png"/><Relationship Id="rId150" Type="http://schemas.openxmlformats.org/officeDocument/2006/relationships/customXml" Target="../ink/ink93.xml"/><Relationship Id="rId595" Type="http://schemas.openxmlformats.org/officeDocument/2006/relationships/image" Target="../media/image326.png"/><Relationship Id="rId816" Type="http://schemas.openxmlformats.org/officeDocument/2006/relationships/customXml" Target="../ink/ink426.xml"/><Relationship Id="rId1001" Type="http://schemas.openxmlformats.org/officeDocument/2006/relationships/image" Target="../media/image529.png"/><Relationship Id="rId248" Type="http://schemas.openxmlformats.org/officeDocument/2006/relationships/customXml" Target="../ink/ink142.xml"/><Relationship Id="rId455" Type="http://schemas.openxmlformats.org/officeDocument/2006/relationships/image" Target="../media/image256.png"/><Relationship Id="rId662" Type="http://schemas.openxmlformats.org/officeDocument/2006/relationships/customXml" Target="../ink/ink349.xml"/><Relationship Id="rId1085" Type="http://schemas.openxmlformats.org/officeDocument/2006/relationships/image" Target="../media/image571.png"/><Relationship Id="rId1292" Type="http://schemas.openxmlformats.org/officeDocument/2006/relationships/customXml" Target="../ink/ink664.xml"/><Relationship Id="rId1306" Type="http://schemas.openxmlformats.org/officeDocument/2006/relationships/customXml" Target="../ink/ink671.xml"/><Relationship Id="rId12" Type="http://schemas.openxmlformats.org/officeDocument/2006/relationships/customXml" Target="../ink/ink24.xml"/><Relationship Id="rId108" Type="http://schemas.openxmlformats.org/officeDocument/2006/relationships/customXml" Target="../ink/ink72.xml"/><Relationship Id="rId315" Type="http://schemas.openxmlformats.org/officeDocument/2006/relationships/image" Target="../media/image186.png"/><Relationship Id="rId522" Type="http://schemas.openxmlformats.org/officeDocument/2006/relationships/customXml" Target="../ink/ink279.xml"/><Relationship Id="rId967" Type="http://schemas.openxmlformats.org/officeDocument/2006/relationships/image" Target="../media/image512.png"/><Relationship Id="rId1152" Type="http://schemas.openxmlformats.org/officeDocument/2006/relationships/customXml" Target="../ink/ink594.xml"/><Relationship Id="rId96" Type="http://schemas.openxmlformats.org/officeDocument/2006/relationships/customXml" Target="../ink/ink66.xml"/><Relationship Id="rId161" Type="http://schemas.openxmlformats.org/officeDocument/2006/relationships/image" Target="../media/image109.png"/><Relationship Id="rId399" Type="http://schemas.openxmlformats.org/officeDocument/2006/relationships/image" Target="../media/image228.png"/><Relationship Id="rId827" Type="http://schemas.openxmlformats.org/officeDocument/2006/relationships/image" Target="../media/image442.png"/><Relationship Id="rId1012" Type="http://schemas.openxmlformats.org/officeDocument/2006/relationships/customXml" Target="../ink/ink524.xml"/><Relationship Id="rId259" Type="http://schemas.openxmlformats.org/officeDocument/2006/relationships/image" Target="../media/image158.png"/><Relationship Id="rId466" Type="http://schemas.openxmlformats.org/officeDocument/2006/relationships/customXml" Target="../ink/ink251.xml"/><Relationship Id="rId673" Type="http://schemas.openxmlformats.org/officeDocument/2006/relationships/image" Target="../media/image365.png"/><Relationship Id="rId880" Type="http://schemas.openxmlformats.org/officeDocument/2006/relationships/customXml" Target="../ink/ink458.xml"/><Relationship Id="rId1096" Type="http://schemas.openxmlformats.org/officeDocument/2006/relationships/customXml" Target="../ink/ink566.xml"/><Relationship Id="rId1317" Type="http://schemas.openxmlformats.org/officeDocument/2006/relationships/image" Target="../media/image687.png"/><Relationship Id="rId23" Type="http://schemas.openxmlformats.org/officeDocument/2006/relationships/image" Target="../media/image40.png"/><Relationship Id="rId119" Type="http://schemas.openxmlformats.org/officeDocument/2006/relationships/image" Target="../media/image88.png"/><Relationship Id="rId326" Type="http://schemas.openxmlformats.org/officeDocument/2006/relationships/customXml" Target="../ink/ink181.xml"/><Relationship Id="rId533" Type="http://schemas.openxmlformats.org/officeDocument/2006/relationships/image" Target="../media/image295.png"/><Relationship Id="rId978" Type="http://schemas.openxmlformats.org/officeDocument/2006/relationships/customXml" Target="../ink/ink507.xml"/><Relationship Id="rId1163" Type="http://schemas.openxmlformats.org/officeDocument/2006/relationships/image" Target="../media/image610.png"/><Relationship Id="rId740" Type="http://schemas.openxmlformats.org/officeDocument/2006/relationships/customXml" Target="../ink/ink388.xml"/><Relationship Id="rId838" Type="http://schemas.openxmlformats.org/officeDocument/2006/relationships/customXml" Target="../ink/ink437.xml"/><Relationship Id="rId1023" Type="http://schemas.openxmlformats.org/officeDocument/2006/relationships/image" Target="../media/image540.png"/><Relationship Id="rId172" Type="http://schemas.openxmlformats.org/officeDocument/2006/relationships/customXml" Target="../ink/ink104.xml"/><Relationship Id="rId477" Type="http://schemas.openxmlformats.org/officeDocument/2006/relationships/image" Target="../media/image267.png"/><Relationship Id="rId600" Type="http://schemas.openxmlformats.org/officeDocument/2006/relationships/customXml" Target="../ink/ink318.xml"/><Relationship Id="rId684" Type="http://schemas.openxmlformats.org/officeDocument/2006/relationships/customXml" Target="../ink/ink360.xml"/><Relationship Id="rId1230" Type="http://schemas.openxmlformats.org/officeDocument/2006/relationships/customXml" Target="../ink/ink633.xml"/><Relationship Id="rId1328" Type="http://schemas.openxmlformats.org/officeDocument/2006/relationships/customXml" Target="../ink/ink682.xml"/><Relationship Id="rId337" Type="http://schemas.openxmlformats.org/officeDocument/2006/relationships/image" Target="../media/image197.png"/><Relationship Id="rId891" Type="http://schemas.openxmlformats.org/officeDocument/2006/relationships/image" Target="../media/image474.png"/><Relationship Id="rId905" Type="http://schemas.openxmlformats.org/officeDocument/2006/relationships/image" Target="../media/image481.png"/><Relationship Id="rId989" Type="http://schemas.openxmlformats.org/officeDocument/2006/relationships/image" Target="../media/image523.png"/><Relationship Id="rId34" Type="http://schemas.openxmlformats.org/officeDocument/2006/relationships/customXml" Target="../ink/ink35.xml"/><Relationship Id="rId544" Type="http://schemas.openxmlformats.org/officeDocument/2006/relationships/customXml" Target="../ink/ink290.xml"/><Relationship Id="rId751" Type="http://schemas.openxmlformats.org/officeDocument/2006/relationships/image" Target="../media/image404.png"/><Relationship Id="rId849" Type="http://schemas.openxmlformats.org/officeDocument/2006/relationships/image" Target="../media/image453.png"/><Relationship Id="rId1174" Type="http://schemas.openxmlformats.org/officeDocument/2006/relationships/customXml" Target="../ink/ink605.xml"/><Relationship Id="rId183" Type="http://schemas.openxmlformats.org/officeDocument/2006/relationships/image" Target="../media/image120.png"/><Relationship Id="rId390" Type="http://schemas.openxmlformats.org/officeDocument/2006/relationships/customXml" Target="../ink/ink213.xml"/><Relationship Id="rId404" Type="http://schemas.openxmlformats.org/officeDocument/2006/relationships/customXml" Target="../ink/ink220.xml"/><Relationship Id="rId611" Type="http://schemas.openxmlformats.org/officeDocument/2006/relationships/image" Target="../media/image334.png"/><Relationship Id="rId1034" Type="http://schemas.openxmlformats.org/officeDocument/2006/relationships/customXml" Target="../ink/ink535.xml"/><Relationship Id="rId1241" Type="http://schemas.openxmlformats.org/officeDocument/2006/relationships/image" Target="../media/image649.png"/><Relationship Id="rId1339" Type="http://schemas.openxmlformats.org/officeDocument/2006/relationships/image" Target="../media/image698.png"/><Relationship Id="rId250" Type="http://schemas.openxmlformats.org/officeDocument/2006/relationships/customXml" Target="../ink/ink143.xml"/><Relationship Id="rId488" Type="http://schemas.openxmlformats.org/officeDocument/2006/relationships/customXml" Target="../ink/ink262.xml"/><Relationship Id="rId695" Type="http://schemas.openxmlformats.org/officeDocument/2006/relationships/image" Target="../media/image376.png"/><Relationship Id="rId709" Type="http://schemas.openxmlformats.org/officeDocument/2006/relationships/image" Target="../media/image383.png"/><Relationship Id="rId916" Type="http://schemas.openxmlformats.org/officeDocument/2006/relationships/customXml" Target="../ink/ink476.xml"/><Relationship Id="rId1101" Type="http://schemas.openxmlformats.org/officeDocument/2006/relationships/image" Target="../media/image579.png"/><Relationship Id="rId45" Type="http://schemas.openxmlformats.org/officeDocument/2006/relationships/image" Target="../media/image51.png"/><Relationship Id="rId110" Type="http://schemas.openxmlformats.org/officeDocument/2006/relationships/customXml" Target="../ink/ink73.xml"/><Relationship Id="rId348" Type="http://schemas.openxmlformats.org/officeDocument/2006/relationships/customXml" Target="../ink/ink192.xml"/><Relationship Id="rId555" Type="http://schemas.openxmlformats.org/officeDocument/2006/relationships/image" Target="../media/image306.png"/><Relationship Id="rId762" Type="http://schemas.openxmlformats.org/officeDocument/2006/relationships/customXml" Target="../ink/ink399.xml"/><Relationship Id="rId1185" Type="http://schemas.openxmlformats.org/officeDocument/2006/relationships/image" Target="../media/image621.png"/><Relationship Id="rId194" Type="http://schemas.openxmlformats.org/officeDocument/2006/relationships/customXml" Target="../ink/ink115.xml"/><Relationship Id="rId208" Type="http://schemas.openxmlformats.org/officeDocument/2006/relationships/customXml" Target="../ink/ink122.xml"/><Relationship Id="rId415" Type="http://schemas.openxmlformats.org/officeDocument/2006/relationships/image" Target="../media/image236.png"/><Relationship Id="rId622" Type="http://schemas.openxmlformats.org/officeDocument/2006/relationships/customXml" Target="../ink/ink329.xml"/><Relationship Id="rId1045" Type="http://schemas.openxmlformats.org/officeDocument/2006/relationships/image" Target="../media/image551.png"/><Relationship Id="rId1252" Type="http://schemas.openxmlformats.org/officeDocument/2006/relationships/customXml" Target="../ink/ink644.xml"/><Relationship Id="rId261" Type="http://schemas.openxmlformats.org/officeDocument/2006/relationships/image" Target="../media/image159.png"/><Relationship Id="rId499" Type="http://schemas.openxmlformats.org/officeDocument/2006/relationships/image" Target="../media/image278.png"/><Relationship Id="rId927" Type="http://schemas.openxmlformats.org/officeDocument/2006/relationships/image" Target="../media/image492.png"/><Relationship Id="rId1112" Type="http://schemas.openxmlformats.org/officeDocument/2006/relationships/customXml" Target="../ink/ink574.xml"/><Relationship Id="rId56" Type="http://schemas.openxmlformats.org/officeDocument/2006/relationships/customXml" Target="../ink/ink46.xml"/><Relationship Id="rId359" Type="http://schemas.openxmlformats.org/officeDocument/2006/relationships/image" Target="../media/image208.png"/><Relationship Id="rId566" Type="http://schemas.openxmlformats.org/officeDocument/2006/relationships/customXml" Target="../ink/ink301.xml"/><Relationship Id="rId773" Type="http://schemas.openxmlformats.org/officeDocument/2006/relationships/image" Target="../media/image415.png"/><Relationship Id="rId1196" Type="http://schemas.openxmlformats.org/officeDocument/2006/relationships/customXml" Target="../ink/ink616.xml"/><Relationship Id="rId121" Type="http://schemas.openxmlformats.org/officeDocument/2006/relationships/image" Target="../media/image89.png"/><Relationship Id="rId219" Type="http://schemas.openxmlformats.org/officeDocument/2006/relationships/image" Target="../media/image138.png"/><Relationship Id="rId426" Type="http://schemas.openxmlformats.org/officeDocument/2006/relationships/customXml" Target="../ink/ink231.xml"/><Relationship Id="rId633" Type="http://schemas.openxmlformats.org/officeDocument/2006/relationships/image" Target="../media/image345.png"/><Relationship Id="rId980" Type="http://schemas.openxmlformats.org/officeDocument/2006/relationships/customXml" Target="../ink/ink508.xml"/><Relationship Id="rId1056" Type="http://schemas.openxmlformats.org/officeDocument/2006/relationships/customXml" Target="../ink/ink546.xml"/><Relationship Id="rId1263" Type="http://schemas.openxmlformats.org/officeDocument/2006/relationships/image" Target="../media/image660.png"/><Relationship Id="rId840" Type="http://schemas.openxmlformats.org/officeDocument/2006/relationships/customXml" Target="../ink/ink438.xml"/><Relationship Id="rId938" Type="http://schemas.openxmlformats.org/officeDocument/2006/relationships/customXml" Target="../ink/ink487.xml"/><Relationship Id="rId67" Type="http://schemas.openxmlformats.org/officeDocument/2006/relationships/image" Target="../media/image62.png"/><Relationship Id="rId272" Type="http://schemas.openxmlformats.org/officeDocument/2006/relationships/customXml" Target="../ink/ink154.xml"/><Relationship Id="rId577" Type="http://schemas.openxmlformats.org/officeDocument/2006/relationships/image" Target="../media/image317.png"/><Relationship Id="rId700" Type="http://schemas.openxmlformats.org/officeDocument/2006/relationships/customXml" Target="../ink/ink368.xml"/><Relationship Id="rId1123" Type="http://schemas.openxmlformats.org/officeDocument/2006/relationships/image" Target="../media/image590.png"/><Relationship Id="rId1330" Type="http://schemas.openxmlformats.org/officeDocument/2006/relationships/customXml" Target="../ink/ink683.xml"/><Relationship Id="rId132" Type="http://schemas.openxmlformats.org/officeDocument/2006/relationships/customXml" Target="../ink/ink84.xml"/><Relationship Id="rId784" Type="http://schemas.openxmlformats.org/officeDocument/2006/relationships/customXml" Target="../ink/ink410.xml"/><Relationship Id="rId991" Type="http://schemas.openxmlformats.org/officeDocument/2006/relationships/image" Target="../media/image524.png"/><Relationship Id="rId1067" Type="http://schemas.openxmlformats.org/officeDocument/2006/relationships/image" Target="../media/image562.png"/><Relationship Id="rId437" Type="http://schemas.openxmlformats.org/officeDocument/2006/relationships/image" Target="../media/image247.png"/><Relationship Id="rId644" Type="http://schemas.openxmlformats.org/officeDocument/2006/relationships/customXml" Target="../ink/ink340.xml"/><Relationship Id="rId851" Type="http://schemas.openxmlformats.org/officeDocument/2006/relationships/image" Target="../media/image454.png"/><Relationship Id="rId1274" Type="http://schemas.openxmlformats.org/officeDocument/2006/relationships/customXml" Target="../ink/ink655.xml"/><Relationship Id="rId283" Type="http://schemas.openxmlformats.org/officeDocument/2006/relationships/image" Target="../media/image170.png"/><Relationship Id="rId490" Type="http://schemas.openxmlformats.org/officeDocument/2006/relationships/customXml" Target="../ink/ink263.xml"/><Relationship Id="rId504" Type="http://schemas.openxmlformats.org/officeDocument/2006/relationships/customXml" Target="../ink/ink270.xml"/><Relationship Id="rId711" Type="http://schemas.openxmlformats.org/officeDocument/2006/relationships/image" Target="../media/image384.png"/><Relationship Id="rId949" Type="http://schemas.openxmlformats.org/officeDocument/2006/relationships/image" Target="../media/image503.png"/><Relationship Id="rId1134" Type="http://schemas.openxmlformats.org/officeDocument/2006/relationships/customXml" Target="../ink/ink585.xml"/><Relationship Id="rId1341" Type="http://schemas.openxmlformats.org/officeDocument/2006/relationships/image" Target="../media/image699.png"/><Relationship Id="rId78" Type="http://schemas.openxmlformats.org/officeDocument/2006/relationships/customXml" Target="../ink/ink57.xml"/><Relationship Id="rId143" Type="http://schemas.openxmlformats.org/officeDocument/2006/relationships/image" Target="../media/image100.png"/><Relationship Id="rId350" Type="http://schemas.openxmlformats.org/officeDocument/2006/relationships/customXml" Target="../ink/ink193.xml"/><Relationship Id="rId588" Type="http://schemas.openxmlformats.org/officeDocument/2006/relationships/customXml" Target="../ink/ink312.xml"/><Relationship Id="rId795" Type="http://schemas.openxmlformats.org/officeDocument/2006/relationships/image" Target="../media/image426.png"/><Relationship Id="rId809" Type="http://schemas.openxmlformats.org/officeDocument/2006/relationships/image" Target="../media/image433.png"/><Relationship Id="rId1201" Type="http://schemas.openxmlformats.org/officeDocument/2006/relationships/image" Target="../media/image629.png"/><Relationship Id="rId9" Type="http://schemas.openxmlformats.org/officeDocument/2006/relationships/image" Target="../media/image33.png"/><Relationship Id="rId210" Type="http://schemas.openxmlformats.org/officeDocument/2006/relationships/customXml" Target="../ink/ink123.xml"/><Relationship Id="rId448" Type="http://schemas.openxmlformats.org/officeDocument/2006/relationships/customXml" Target="../ink/ink242.xml"/><Relationship Id="rId655" Type="http://schemas.openxmlformats.org/officeDocument/2006/relationships/image" Target="../media/image356.png"/><Relationship Id="rId862" Type="http://schemas.openxmlformats.org/officeDocument/2006/relationships/customXml" Target="../ink/ink449.xml"/><Relationship Id="rId1078" Type="http://schemas.openxmlformats.org/officeDocument/2006/relationships/customXml" Target="../ink/ink557.xml"/><Relationship Id="rId1285" Type="http://schemas.openxmlformats.org/officeDocument/2006/relationships/image" Target="../media/image671.png"/><Relationship Id="rId294" Type="http://schemas.openxmlformats.org/officeDocument/2006/relationships/customXml" Target="../ink/ink165.xml"/><Relationship Id="rId308" Type="http://schemas.openxmlformats.org/officeDocument/2006/relationships/customXml" Target="../ink/ink172.xml"/><Relationship Id="rId515" Type="http://schemas.openxmlformats.org/officeDocument/2006/relationships/image" Target="../media/image286.png"/><Relationship Id="rId722" Type="http://schemas.openxmlformats.org/officeDocument/2006/relationships/customXml" Target="../ink/ink379.xml"/><Relationship Id="rId1145" Type="http://schemas.openxmlformats.org/officeDocument/2006/relationships/image" Target="../media/image601.png"/><Relationship Id="rId89" Type="http://schemas.openxmlformats.org/officeDocument/2006/relationships/image" Target="../media/image73.png"/><Relationship Id="rId154" Type="http://schemas.openxmlformats.org/officeDocument/2006/relationships/customXml" Target="../ink/ink95.xml"/><Relationship Id="rId361" Type="http://schemas.openxmlformats.org/officeDocument/2006/relationships/image" Target="../media/image209.png"/><Relationship Id="rId599" Type="http://schemas.openxmlformats.org/officeDocument/2006/relationships/image" Target="../media/image328.png"/><Relationship Id="rId1005" Type="http://schemas.openxmlformats.org/officeDocument/2006/relationships/image" Target="../media/image531.png"/><Relationship Id="rId1212" Type="http://schemas.openxmlformats.org/officeDocument/2006/relationships/customXml" Target="../ink/ink624.xml"/><Relationship Id="rId459" Type="http://schemas.openxmlformats.org/officeDocument/2006/relationships/image" Target="../media/image258.png"/><Relationship Id="rId666" Type="http://schemas.openxmlformats.org/officeDocument/2006/relationships/customXml" Target="../ink/ink351.xml"/><Relationship Id="rId873" Type="http://schemas.openxmlformats.org/officeDocument/2006/relationships/image" Target="../media/image465.png"/><Relationship Id="rId1089" Type="http://schemas.openxmlformats.org/officeDocument/2006/relationships/image" Target="../media/image573.png"/><Relationship Id="rId1296" Type="http://schemas.openxmlformats.org/officeDocument/2006/relationships/customXml" Target="../ink/ink666.xml"/><Relationship Id="rId16" Type="http://schemas.openxmlformats.org/officeDocument/2006/relationships/customXml" Target="../ink/ink26.xml"/><Relationship Id="rId221" Type="http://schemas.openxmlformats.org/officeDocument/2006/relationships/image" Target="../media/image139.png"/><Relationship Id="rId319" Type="http://schemas.openxmlformats.org/officeDocument/2006/relationships/image" Target="../media/image188.png"/><Relationship Id="rId526" Type="http://schemas.openxmlformats.org/officeDocument/2006/relationships/customXml" Target="../ink/ink281.xml"/><Relationship Id="rId1156" Type="http://schemas.openxmlformats.org/officeDocument/2006/relationships/customXml" Target="../ink/ink596.xml"/><Relationship Id="rId733" Type="http://schemas.openxmlformats.org/officeDocument/2006/relationships/image" Target="../media/image395.png"/><Relationship Id="rId940" Type="http://schemas.openxmlformats.org/officeDocument/2006/relationships/customXml" Target="../ink/ink488.xml"/><Relationship Id="rId1016" Type="http://schemas.openxmlformats.org/officeDocument/2006/relationships/customXml" Target="../ink/ink526.xml"/><Relationship Id="rId165" Type="http://schemas.openxmlformats.org/officeDocument/2006/relationships/image" Target="../media/image111.png"/><Relationship Id="rId372" Type="http://schemas.openxmlformats.org/officeDocument/2006/relationships/customXml" Target="../ink/ink204.xml"/><Relationship Id="rId677" Type="http://schemas.openxmlformats.org/officeDocument/2006/relationships/image" Target="../media/image367.png"/><Relationship Id="rId800" Type="http://schemas.openxmlformats.org/officeDocument/2006/relationships/customXml" Target="../ink/ink418.xml"/><Relationship Id="rId1223" Type="http://schemas.openxmlformats.org/officeDocument/2006/relationships/image" Target="../media/image640.png"/><Relationship Id="rId232" Type="http://schemas.openxmlformats.org/officeDocument/2006/relationships/customXml" Target="../ink/ink134.xml"/><Relationship Id="rId884" Type="http://schemas.openxmlformats.org/officeDocument/2006/relationships/customXml" Target="../ink/ink460.xml"/><Relationship Id="rId27" Type="http://schemas.openxmlformats.org/officeDocument/2006/relationships/image" Target="../media/image42.png"/><Relationship Id="rId537" Type="http://schemas.openxmlformats.org/officeDocument/2006/relationships/image" Target="../media/image297.png"/><Relationship Id="rId744" Type="http://schemas.openxmlformats.org/officeDocument/2006/relationships/customXml" Target="../ink/ink390.xml"/><Relationship Id="rId951" Type="http://schemas.openxmlformats.org/officeDocument/2006/relationships/image" Target="../media/image504.png"/><Relationship Id="rId1167" Type="http://schemas.openxmlformats.org/officeDocument/2006/relationships/image" Target="../media/image612.png"/><Relationship Id="rId80" Type="http://schemas.openxmlformats.org/officeDocument/2006/relationships/customXml" Target="../ink/ink58.xml"/><Relationship Id="rId176" Type="http://schemas.openxmlformats.org/officeDocument/2006/relationships/customXml" Target="../ink/ink106.xml"/><Relationship Id="rId383" Type="http://schemas.openxmlformats.org/officeDocument/2006/relationships/image" Target="../media/image220.png"/><Relationship Id="rId590" Type="http://schemas.openxmlformats.org/officeDocument/2006/relationships/customXml" Target="../ink/ink313.xml"/><Relationship Id="rId604" Type="http://schemas.openxmlformats.org/officeDocument/2006/relationships/customXml" Target="../ink/ink320.xml"/><Relationship Id="rId811" Type="http://schemas.openxmlformats.org/officeDocument/2006/relationships/image" Target="../media/image434.png"/><Relationship Id="rId1027" Type="http://schemas.openxmlformats.org/officeDocument/2006/relationships/image" Target="../media/image542.png"/><Relationship Id="rId1234" Type="http://schemas.openxmlformats.org/officeDocument/2006/relationships/customXml" Target="../ink/ink635.xml"/><Relationship Id="rId243" Type="http://schemas.openxmlformats.org/officeDocument/2006/relationships/image" Target="../media/image150.png"/><Relationship Id="rId450" Type="http://schemas.openxmlformats.org/officeDocument/2006/relationships/customXml" Target="../ink/ink243.xml"/><Relationship Id="rId688" Type="http://schemas.openxmlformats.org/officeDocument/2006/relationships/customXml" Target="../ink/ink362.xml"/><Relationship Id="rId895" Type="http://schemas.openxmlformats.org/officeDocument/2006/relationships/image" Target="../media/image476.png"/><Relationship Id="rId909" Type="http://schemas.openxmlformats.org/officeDocument/2006/relationships/image" Target="../media/image483.png"/><Relationship Id="rId1080" Type="http://schemas.openxmlformats.org/officeDocument/2006/relationships/customXml" Target="../ink/ink558.xml"/><Relationship Id="rId1301" Type="http://schemas.openxmlformats.org/officeDocument/2006/relationships/image" Target="../media/image679.png"/><Relationship Id="rId38" Type="http://schemas.openxmlformats.org/officeDocument/2006/relationships/customXml" Target="../ink/ink37.xml"/><Relationship Id="rId103" Type="http://schemas.openxmlformats.org/officeDocument/2006/relationships/image" Target="../media/image80.png"/><Relationship Id="rId310" Type="http://schemas.openxmlformats.org/officeDocument/2006/relationships/customXml" Target="../ink/ink173.xml"/><Relationship Id="rId548" Type="http://schemas.openxmlformats.org/officeDocument/2006/relationships/customXml" Target="../ink/ink292.xml"/><Relationship Id="rId755" Type="http://schemas.openxmlformats.org/officeDocument/2006/relationships/image" Target="../media/image406.png"/><Relationship Id="rId962" Type="http://schemas.openxmlformats.org/officeDocument/2006/relationships/customXml" Target="../ink/ink499.xml"/><Relationship Id="rId1178" Type="http://schemas.openxmlformats.org/officeDocument/2006/relationships/customXml" Target="../ink/ink607.xml"/><Relationship Id="rId91" Type="http://schemas.openxmlformats.org/officeDocument/2006/relationships/image" Target="../media/image74.png"/><Relationship Id="rId187" Type="http://schemas.openxmlformats.org/officeDocument/2006/relationships/image" Target="../media/image122.png"/><Relationship Id="rId394" Type="http://schemas.openxmlformats.org/officeDocument/2006/relationships/customXml" Target="../ink/ink215.xml"/><Relationship Id="rId408" Type="http://schemas.openxmlformats.org/officeDocument/2006/relationships/customXml" Target="../ink/ink222.xml"/><Relationship Id="rId615" Type="http://schemas.openxmlformats.org/officeDocument/2006/relationships/image" Target="../media/image336.png"/><Relationship Id="rId822" Type="http://schemas.openxmlformats.org/officeDocument/2006/relationships/customXml" Target="../ink/ink429.xml"/><Relationship Id="rId1038" Type="http://schemas.openxmlformats.org/officeDocument/2006/relationships/customXml" Target="../ink/ink537.xml"/><Relationship Id="rId1245" Type="http://schemas.openxmlformats.org/officeDocument/2006/relationships/image" Target="../media/image651.png"/><Relationship Id="rId254" Type="http://schemas.openxmlformats.org/officeDocument/2006/relationships/customXml" Target="../ink/ink145.xml"/><Relationship Id="rId699" Type="http://schemas.openxmlformats.org/officeDocument/2006/relationships/image" Target="../media/image378.png"/><Relationship Id="rId1091" Type="http://schemas.openxmlformats.org/officeDocument/2006/relationships/image" Target="../media/image574.png"/><Relationship Id="rId1105" Type="http://schemas.openxmlformats.org/officeDocument/2006/relationships/image" Target="../media/image581.png"/><Relationship Id="rId1312" Type="http://schemas.openxmlformats.org/officeDocument/2006/relationships/customXml" Target="../ink/ink674.xml"/><Relationship Id="rId49" Type="http://schemas.openxmlformats.org/officeDocument/2006/relationships/image" Target="../media/image53.png"/><Relationship Id="rId114" Type="http://schemas.openxmlformats.org/officeDocument/2006/relationships/customXml" Target="../ink/ink75.xml"/><Relationship Id="rId461" Type="http://schemas.openxmlformats.org/officeDocument/2006/relationships/image" Target="../media/image259.png"/><Relationship Id="rId559" Type="http://schemas.openxmlformats.org/officeDocument/2006/relationships/image" Target="../media/image308.png"/><Relationship Id="rId766" Type="http://schemas.openxmlformats.org/officeDocument/2006/relationships/customXml" Target="../ink/ink401.xml"/><Relationship Id="rId1189" Type="http://schemas.openxmlformats.org/officeDocument/2006/relationships/image" Target="../media/image623.png"/><Relationship Id="rId198" Type="http://schemas.openxmlformats.org/officeDocument/2006/relationships/customXml" Target="../ink/ink117.xml"/><Relationship Id="rId321" Type="http://schemas.openxmlformats.org/officeDocument/2006/relationships/image" Target="../media/image189.png"/><Relationship Id="rId419" Type="http://schemas.openxmlformats.org/officeDocument/2006/relationships/image" Target="../media/image238.png"/><Relationship Id="rId626" Type="http://schemas.openxmlformats.org/officeDocument/2006/relationships/customXml" Target="../ink/ink331.xml"/><Relationship Id="rId973" Type="http://schemas.openxmlformats.org/officeDocument/2006/relationships/image" Target="../media/image515.png"/><Relationship Id="rId1049" Type="http://schemas.openxmlformats.org/officeDocument/2006/relationships/image" Target="../media/image553.png"/><Relationship Id="rId1256" Type="http://schemas.openxmlformats.org/officeDocument/2006/relationships/customXml" Target="../ink/ink646.xml"/><Relationship Id="rId833" Type="http://schemas.openxmlformats.org/officeDocument/2006/relationships/image" Target="../media/image445.png"/><Relationship Id="rId1116" Type="http://schemas.openxmlformats.org/officeDocument/2006/relationships/customXml" Target="../ink/ink576.xml"/><Relationship Id="rId265" Type="http://schemas.openxmlformats.org/officeDocument/2006/relationships/image" Target="../media/image161.png"/><Relationship Id="rId472" Type="http://schemas.openxmlformats.org/officeDocument/2006/relationships/customXml" Target="../ink/ink254.xml"/><Relationship Id="rId900" Type="http://schemas.openxmlformats.org/officeDocument/2006/relationships/customXml" Target="../ink/ink468.xml"/><Relationship Id="rId1323" Type="http://schemas.openxmlformats.org/officeDocument/2006/relationships/image" Target="../media/image690.png"/><Relationship Id="rId125" Type="http://schemas.openxmlformats.org/officeDocument/2006/relationships/image" Target="../media/image91.png"/><Relationship Id="rId332" Type="http://schemas.openxmlformats.org/officeDocument/2006/relationships/customXml" Target="../ink/ink184.xml"/><Relationship Id="rId777" Type="http://schemas.openxmlformats.org/officeDocument/2006/relationships/image" Target="../media/image417.png"/><Relationship Id="rId984" Type="http://schemas.openxmlformats.org/officeDocument/2006/relationships/customXml" Target="../ink/ink510.xml"/><Relationship Id="rId637" Type="http://schemas.openxmlformats.org/officeDocument/2006/relationships/image" Target="../media/image347.png"/><Relationship Id="rId844" Type="http://schemas.openxmlformats.org/officeDocument/2006/relationships/customXml" Target="../ink/ink440.xml"/><Relationship Id="rId1267" Type="http://schemas.openxmlformats.org/officeDocument/2006/relationships/image" Target="../media/image662.png"/><Relationship Id="rId276" Type="http://schemas.openxmlformats.org/officeDocument/2006/relationships/customXml" Target="../ink/ink156.xml"/><Relationship Id="rId483" Type="http://schemas.openxmlformats.org/officeDocument/2006/relationships/image" Target="../media/image270.png"/><Relationship Id="rId690" Type="http://schemas.openxmlformats.org/officeDocument/2006/relationships/customXml" Target="../ink/ink363.xml"/><Relationship Id="rId704" Type="http://schemas.openxmlformats.org/officeDocument/2006/relationships/customXml" Target="../ink/ink370.xml"/><Relationship Id="rId911" Type="http://schemas.openxmlformats.org/officeDocument/2006/relationships/image" Target="../media/image484.png"/><Relationship Id="rId1127" Type="http://schemas.openxmlformats.org/officeDocument/2006/relationships/image" Target="../media/image592.png"/><Relationship Id="rId1334" Type="http://schemas.openxmlformats.org/officeDocument/2006/relationships/customXml" Target="../ink/ink685.xml"/><Relationship Id="rId40" Type="http://schemas.openxmlformats.org/officeDocument/2006/relationships/customXml" Target="../ink/ink38.xml"/><Relationship Id="rId136" Type="http://schemas.openxmlformats.org/officeDocument/2006/relationships/customXml" Target="../ink/ink86.xml"/><Relationship Id="rId343" Type="http://schemas.openxmlformats.org/officeDocument/2006/relationships/image" Target="../media/image200.png"/><Relationship Id="rId550" Type="http://schemas.openxmlformats.org/officeDocument/2006/relationships/customXml" Target="../ink/ink293.xml"/><Relationship Id="rId788" Type="http://schemas.openxmlformats.org/officeDocument/2006/relationships/customXml" Target="../ink/ink412.xml"/><Relationship Id="rId995" Type="http://schemas.openxmlformats.org/officeDocument/2006/relationships/image" Target="../media/image526.png"/><Relationship Id="rId1180" Type="http://schemas.openxmlformats.org/officeDocument/2006/relationships/customXml" Target="../ink/ink608.xml"/><Relationship Id="rId203" Type="http://schemas.openxmlformats.org/officeDocument/2006/relationships/image" Target="../media/image130.png"/><Relationship Id="rId648" Type="http://schemas.openxmlformats.org/officeDocument/2006/relationships/customXml" Target="../ink/ink342.xml"/><Relationship Id="rId855" Type="http://schemas.openxmlformats.org/officeDocument/2006/relationships/image" Target="../media/image456.png"/><Relationship Id="rId1040" Type="http://schemas.openxmlformats.org/officeDocument/2006/relationships/customXml" Target="../ink/ink538.xml"/><Relationship Id="rId1278" Type="http://schemas.openxmlformats.org/officeDocument/2006/relationships/customXml" Target="../ink/ink657.xml"/><Relationship Id="rId287" Type="http://schemas.openxmlformats.org/officeDocument/2006/relationships/image" Target="../media/image172.png"/><Relationship Id="rId410" Type="http://schemas.openxmlformats.org/officeDocument/2006/relationships/customXml" Target="../ink/ink223.xml"/><Relationship Id="rId494" Type="http://schemas.openxmlformats.org/officeDocument/2006/relationships/customXml" Target="../ink/ink265.xml"/><Relationship Id="rId508" Type="http://schemas.openxmlformats.org/officeDocument/2006/relationships/customXml" Target="../ink/ink272.xml"/><Relationship Id="rId715" Type="http://schemas.openxmlformats.org/officeDocument/2006/relationships/image" Target="../media/image386.png"/><Relationship Id="rId922" Type="http://schemas.openxmlformats.org/officeDocument/2006/relationships/customXml" Target="../ink/ink479.xml"/><Relationship Id="rId1138" Type="http://schemas.openxmlformats.org/officeDocument/2006/relationships/customXml" Target="../ink/ink587.xml"/><Relationship Id="rId1345" Type="http://schemas.openxmlformats.org/officeDocument/2006/relationships/image" Target="../media/image701.png"/><Relationship Id="rId147" Type="http://schemas.openxmlformats.org/officeDocument/2006/relationships/image" Target="../media/image102.png"/><Relationship Id="rId354" Type="http://schemas.openxmlformats.org/officeDocument/2006/relationships/customXml" Target="../ink/ink195.xml"/><Relationship Id="rId799" Type="http://schemas.openxmlformats.org/officeDocument/2006/relationships/image" Target="../media/image428.png"/><Relationship Id="rId1191" Type="http://schemas.openxmlformats.org/officeDocument/2006/relationships/image" Target="../media/image624.png"/><Relationship Id="rId1205" Type="http://schemas.openxmlformats.org/officeDocument/2006/relationships/image" Target="../media/image631.png"/><Relationship Id="rId51" Type="http://schemas.openxmlformats.org/officeDocument/2006/relationships/image" Target="../media/image54.png"/><Relationship Id="rId561" Type="http://schemas.openxmlformats.org/officeDocument/2006/relationships/image" Target="../media/image309.png"/><Relationship Id="rId659" Type="http://schemas.openxmlformats.org/officeDocument/2006/relationships/image" Target="../media/image358.png"/><Relationship Id="rId866" Type="http://schemas.openxmlformats.org/officeDocument/2006/relationships/customXml" Target="../ink/ink451.xml"/><Relationship Id="rId1289" Type="http://schemas.openxmlformats.org/officeDocument/2006/relationships/image" Target="../media/image673.png"/><Relationship Id="rId214" Type="http://schemas.openxmlformats.org/officeDocument/2006/relationships/customXml" Target="../ink/ink125.xml"/><Relationship Id="rId298" Type="http://schemas.openxmlformats.org/officeDocument/2006/relationships/customXml" Target="../ink/ink167.xml"/><Relationship Id="rId421" Type="http://schemas.openxmlformats.org/officeDocument/2006/relationships/image" Target="../media/image239.png"/><Relationship Id="rId519" Type="http://schemas.openxmlformats.org/officeDocument/2006/relationships/image" Target="../media/image288.png"/><Relationship Id="rId1051" Type="http://schemas.openxmlformats.org/officeDocument/2006/relationships/image" Target="../media/image554.png"/><Relationship Id="rId1149" Type="http://schemas.openxmlformats.org/officeDocument/2006/relationships/image" Target="../media/image603.png"/><Relationship Id="rId158" Type="http://schemas.openxmlformats.org/officeDocument/2006/relationships/customXml" Target="../ink/ink97.xml"/><Relationship Id="rId726" Type="http://schemas.openxmlformats.org/officeDocument/2006/relationships/customXml" Target="../ink/ink381.xml"/><Relationship Id="rId933" Type="http://schemas.openxmlformats.org/officeDocument/2006/relationships/image" Target="../media/image495.png"/><Relationship Id="rId1009" Type="http://schemas.openxmlformats.org/officeDocument/2006/relationships/image" Target="../media/image533.png"/><Relationship Id="rId62" Type="http://schemas.openxmlformats.org/officeDocument/2006/relationships/customXml" Target="../ink/ink49.xml"/><Relationship Id="rId365" Type="http://schemas.openxmlformats.org/officeDocument/2006/relationships/image" Target="../media/image211.png"/><Relationship Id="rId572" Type="http://schemas.openxmlformats.org/officeDocument/2006/relationships/customXml" Target="../ink/ink304.xml"/><Relationship Id="rId1216" Type="http://schemas.openxmlformats.org/officeDocument/2006/relationships/customXml" Target="../ink/ink626.xml"/><Relationship Id="rId225" Type="http://schemas.openxmlformats.org/officeDocument/2006/relationships/image" Target="../media/image141.png"/><Relationship Id="rId432" Type="http://schemas.openxmlformats.org/officeDocument/2006/relationships/customXml" Target="../ink/ink234.xml"/><Relationship Id="rId877" Type="http://schemas.openxmlformats.org/officeDocument/2006/relationships/image" Target="../media/image467.png"/><Relationship Id="rId1062" Type="http://schemas.openxmlformats.org/officeDocument/2006/relationships/customXml" Target="../ink/ink549.xml"/><Relationship Id="rId737" Type="http://schemas.openxmlformats.org/officeDocument/2006/relationships/image" Target="../media/image397.png"/><Relationship Id="rId944" Type="http://schemas.openxmlformats.org/officeDocument/2006/relationships/customXml" Target="../ink/ink490.xml"/><Relationship Id="rId73" Type="http://schemas.openxmlformats.org/officeDocument/2006/relationships/image" Target="../media/image65.png"/><Relationship Id="rId169" Type="http://schemas.openxmlformats.org/officeDocument/2006/relationships/image" Target="../media/image113.png"/><Relationship Id="rId376" Type="http://schemas.openxmlformats.org/officeDocument/2006/relationships/customXml" Target="../ink/ink206.xml"/><Relationship Id="rId583" Type="http://schemas.openxmlformats.org/officeDocument/2006/relationships/image" Target="../media/image320.png"/><Relationship Id="rId790" Type="http://schemas.openxmlformats.org/officeDocument/2006/relationships/customXml" Target="../ink/ink413.xml"/><Relationship Id="rId804" Type="http://schemas.openxmlformats.org/officeDocument/2006/relationships/customXml" Target="../ink/ink420.xml"/><Relationship Id="rId1227" Type="http://schemas.openxmlformats.org/officeDocument/2006/relationships/image" Target="../media/image642.png"/><Relationship Id="rId4" Type="http://schemas.openxmlformats.org/officeDocument/2006/relationships/customXml" Target="../ink/ink20.xml"/><Relationship Id="rId236" Type="http://schemas.openxmlformats.org/officeDocument/2006/relationships/customXml" Target="../ink/ink136.xml"/><Relationship Id="rId443" Type="http://schemas.openxmlformats.org/officeDocument/2006/relationships/image" Target="../media/image250.png"/><Relationship Id="rId650" Type="http://schemas.openxmlformats.org/officeDocument/2006/relationships/customXml" Target="../ink/ink343.xml"/><Relationship Id="rId888" Type="http://schemas.openxmlformats.org/officeDocument/2006/relationships/customXml" Target="../ink/ink462.xml"/><Relationship Id="rId1073" Type="http://schemas.openxmlformats.org/officeDocument/2006/relationships/image" Target="../media/image565.png"/><Relationship Id="rId1280" Type="http://schemas.openxmlformats.org/officeDocument/2006/relationships/customXml" Target="../ink/ink658.xml"/><Relationship Id="rId303" Type="http://schemas.openxmlformats.org/officeDocument/2006/relationships/image" Target="../media/image180.png"/><Relationship Id="rId748" Type="http://schemas.openxmlformats.org/officeDocument/2006/relationships/customXml" Target="../ink/ink392.xml"/><Relationship Id="rId955" Type="http://schemas.openxmlformats.org/officeDocument/2006/relationships/image" Target="../media/image506.png"/><Relationship Id="rId1140" Type="http://schemas.openxmlformats.org/officeDocument/2006/relationships/customXml" Target="../ink/ink588.xml"/><Relationship Id="rId84" Type="http://schemas.openxmlformats.org/officeDocument/2006/relationships/customXml" Target="../ink/ink60.xml"/><Relationship Id="rId387" Type="http://schemas.openxmlformats.org/officeDocument/2006/relationships/image" Target="../media/image222.png"/><Relationship Id="rId510" Type="http://schemas.openxmlformats.org/officeDocument/2006/relationships/customXml" Target="../ink/ink273.xml"/><Relationship Id="rId594" Type="http://schemas.openxmlformats.org/officeDocument/2006/relationships/customXml" Target="../ink/ink315.xml"/><Relationship Id="rId608" Type="http://schemas.openxmlformats.org/officeDocument/2006/relationships/customXml" Target="../ink/ink322.xml"/><Relationship Id="rId815" Type="http://schemas.openxmlformats.org/officeDocument/2006/relationships/image" Target="../media/image436.png"/><Relationship Id="rId1238" Type="http://schemas.openxmlformats.org/officeDocument/2006/relationships/customXml" Target="../ink/ink637.xml"/><Relationship Id="rId247" Type="http://schemas.openxmlformats.org/officeDocument/2006/relationships/image" Target="../media/image152.png"/><Relationship Id="rId899" Type="http://schemas.openxmlformats.org/officeDocument/2006/relationships/image" Target="../media/image478.png"/><Relationship Id="rId1000" Type="http://schemas.openxmlformats.org/officeDocument/2006/relationships/customXml" Target="../ink/ink518.xml"/><Relationship Id="rId1084" Type="http://schemas.openxmlformats.org/officeDocument/2006/relationships/customXml" Target="../ink/ink560.xml"/><Relationship Id="rId1305" Type="http://schemas.openxmlformats.org/officeDocument/2006/relationships/image" Target="../media/image681.png"/><Relationship Id="rId107" Type="http://schemas.openxmlformats.org/officeDocument/2006/relationships/image" Target="../media/image82.png"/><Relationship Id="rId454" Type="http://schemas.openxmlformats.org/officeDocument/2006/relationships/customXml" Target="../ink/ink245.xml"/><Relationship Id="rId661" Type="http://schemas.openxmlformats.org/officeDocument/2006/relationships/image" Target="../media/image359.png"/><Relationship Id="rId759" Type="http://schemas.openxmlformats.org/officeDocument/2006/relationships/image" Target="../media/image408.png"/><Relationship Id="rId966" Type="http://schemas.openxmlformats.org/officeDocument/2006/relationships/customXml" Target="../ink/ink501.xml"/><Relationship Id="rId1291" Type="http://schemas.openxmlformats.org/officeDocument/2006/relationships/image" Target="../media/image674.png"/><Relationship Id="rId11" Type="http://schemas.openxmlformats.org/officeDocument/2006/relationships/image" Target="../media/image34.png"/><Relationship Id="rId314" Type="http://schemas.openxmlformats.org/officeDocument/2006/relationships/customXml" Target="../ink/ink175.xml"/><Relationship Id="rId398" Type="http://schemas.openxmlformats.org/officeDocument/2006/relationships/customXml" Target="../ink/ink217.xml"/><Relationship Id="rId521" Type="http://schemas.openxmlformats.org/officeDocument/2006/relationships/image" Target="../media/image289.png"/><Relationship Id="rId619" Type="http://schemas.openxmlformats.org/officeDocument/2006/relationships/image" Target="../media/image338.png"/><Relationship Id="rId1151" Type="http://schemas.openxmlformats.org/officeDocument/2006/relationships/image" Target="../media/image604.png"/><Relationship Id="rId1249" Type="http://schemas.openxmlformats.org/officeDocument/2006/relationships/image" Target="../media/image653.png"/><Relationship Id="rId95" Type="http://schemas.openxmlformats.org/officeDocument/2006/relationships/image" Target="../media/image76.png"/><Relationship Id="rId160" Type="http://schemas.openxmlformats.org/officeDocument/2006/relationships/customXml" Target="../ink/ink98.xml"/><Relationship Id="rId826" Type="http://schemas.openxmlformats.org/officeDocument/2006/relationships/customXml" Target="../ink/ink431.xml"/><Relationship Id="rId1011" Type="http://schemas.openxmlformats.org/officeDocument/2006/relationships/image" Target="../media/image534.png"/><Relationship Id="rId1109" Type="http://schemas.openxmlformats.org/officeDocument/2006/relationships/image" Target="../media/image583.png"/><Relationship Id="rId258" Type="http://schemas.openxmlformats.org/officeDocument/2006/relationships/customXml" Target="../ink/ink147.xml"/><Relationship Id="rId465" Type="http://schemas.openxmlformats.org/officeDocument/2006/relationships/image" Target="../media/image261.png"/><Relationship Id="rId672" Type="http://schemas.openxmlformats.org/officeDocument/2006/relationships/customXml" Target="../ink/ink354.xml"/><Relationship Id="rId1095" Type="http://schemas.openxmlformats.org/officeDocument/2006/relationships/image" Target="../media/image576.png"/><Relationship Id="rId1316" Type="http://schemas.openxmlformats.org/officeDocument/2006/relationships/customXml" Target="../ink/ink676.xml"/><Relationship Id="rId22" Type="http://schemas.openxmlformats.org/officeDocument/2006/relationships/customXml" Target="../ink/ink29.xml"/><Relationship Id="rId118" Type="http://schemas.openxmlformats.org/officeDocument/2006/relationships/customXml" Target="../ink/ink77.xml"/><Relationship Id="rId325" Type="http://schemas.openxmlformats.org/officeDocument/2006/relationships/image" Target="../media/image191.png"/><Relationship Id="rId532" Type="http://schemas.openxmlformats.org/officeDocument/2006/relationships/customXml" Target="../ink/ink284.xml"/><Relationship Id="rId977" Type="http://schemas.openxmlformats.org/officeDocument/2006/relationships/image" Target="../media/image517.png"/><Relationship Id="rId1162" Type="http://schemas.openxmlformats.org/officeDocument/2006/relationships/customXml" Target="../ink/ink599.xml"/><Relationship Id="rId171" Type="http://schemas.openxmlformats.org/officeDocument/2006/relationships/image" Target="../media/image114.png"/><Relationship Id="rId837" Type="http://schemas.openxmlformats.org/officeDocument/2006/relationships/image" Target="../media/image447.png"/><Relationship Id="rId1022" Type="http://schemas.openxmlformats.org/officeDocument/2006/relationships/customXml" Target="../ink/ink529.xml"/><Relationship Id="rId269" Type="http://schemas.openxmlformats.org/officeDocument/2006/relationships/image" Target="../media/image163.png"/><Relationship Id="rId476" Type="http://schemas.openxmlformats.org/officeDocument/2006/relationships/customXml" Target="../ink/ink256.xml"/><Relationship Id="rId683" Type="http://schemas.openxmlformats.org/officeDocument/2006/relationships/image" Target="../media/image370.png"/><Relationship Id="rId890" Type="http://schemas.openxmlformats.org/officeDocument/2006/relationships/customXml" Target="../ink/ink463.xml"/><Relationship Id="rId904" Type="http://schemas.openxmlformats.org/officeDocument/2006/relationships/customXml" Target="../ink/ink470.xml"/><Relationship Id="rId1327" Type="http://schemas.openxmlformats.org/officeDocument/2006/relationships/image" Target="../media/image692.png"/><Relationship Id="rId33" Type="http://schemas.openxmlformats.org/officeDocument/2006/relationships/image" Target="../media/image45.png"/><Relationship Id="rId129" Type="http://schemas.openxmlformats.org/officeDocument/2006/relationships/image" Target="../media/image93.png"/><Relationship Id="rId336" Type="http://schemas.openxmlformats.org/officeDocument/2006/relationships/customXml" Target="../ink/ink186.xml"/><Relationship Id="rId543" Type="http://schemas.openxmlformats.org/officeDocument/2006/relationships/image" Target="../media/image300.png"/><Relationship Id="rId988" Type="http://schemas.openxmlformats.org/officeDocument/2006/relationships/customXml" Target="../ink/ink512.xml"/><Relationship Id="rId1173" Type="http://schemas.openxmlformats.org/officeDocument/2006/relationships/image" Target="../media/image615.png"/><Relationship Id="rId182" Type="http://schemas.openxmlformats.org/officeDocument/2006/relationships/customXml" Target="../ink/ink109.xml"/><Relationship Id="rId403" Type="http://schemas.openxmlformats.org/officeDocument/2006/relationships/image" Target="../media/image230.png"/><Relationship Id="rId750" Type="http://schemas.openxmlformats.org/officeDocument/2006/relationships/customXml" Target="../ink/ink393.xml"/><Relationship Id="rId848" Type="http://schemas.openxmlformats.org/officeDocument/2006/relationships/customXml" Target="../ink/ink442.xml"/><Relationship Id="rId1033" Type="http://schemas.openxmlformats.org/officeDocument/2006/relationships/image" Target="../media/image545.png"/><Relationship Id="rId487" Type="http://schemas.openxmlformats.org/officeDocument/2006/relationships/image" Target="../media/image272.png"/><Relationship Id="rId610" Type="http://schemas.openxmlformats.org/officeDocument/2006/relationships/customXml" Target="../ink/ink323.xml"/><Relationship Id="rId694" Type="http://schemas.openxmlformats.org/officeDocument/2006/relationships/customXml" Target="../ink/ink365.xml"/><Relationship Id="rId708" Type="http://schemas.openxmlformats.org/officeDocument/2006/relationships/customXml" Target="../ink/ink372.xml"/><Relationship Id="rId915" Type="http://schemas.openxmlformats.org/officeDocument/2006/relationships/image" Target="../media/image486.png"/><Relationship Id="rId1240" Type="http://schemas.openxmlformats.org/officeDocument/2006/relationships/customXml" Target="../ink/ink638.xml"/><Relationship Id="rId1338" Type="http://schemas.openxmlformats.org/officeDocument/2006/relationships/customXml" Target="../ink/ink687.xml"/><Relationship Id="rId347" Type="http://schemas.openxmlformats.org/officeDocument/2006/relationships/image" Target="../media/image202.png"/><Relationship Id="rId999" Type="http://schemas.openxmlformats.org/officeDocument/2006/relationships/image" Target="../media/image528.png"/><Relationship Id="rId1100" Type="http://schemas.openxmlformats.org/officeDocument/2006/relationships/customXml" Target="../ink/ink568.xml"/><Relationship Id="rId1184" Type="http://schemas.openxmlformats.org/officeDocument/2006/relationships/customXml" Target="../ink/ink610.xml"/><Relationship Id="rId44" Type="http://schemas.openxmlformats.org/officeDocument/2006/relationships/customXml" Target="../ink/ink40.xml"/><Relationship Id="rId554" Type="http://schemas.openxmlformats.org/officeDocument/2006/relationships/customXml" Target="../ink/ink295.xml"/><Relationship Id="rId761" Type="http://schemas.openxmlformats.org/officeDocument/2006/relationships/image" Target="../media/image409.png"/><Relationship Id="rId859" Type="http://schemas.openxmlformats.org/officeDocument/2006/relationships/image" Target="../media/image458.png"/><Relationship Id="rId193" Type="http://schemas.openxmlformats.org/officeDocument/2006/relationships/image" Target="../media/image125.png"/><Relationship Id="rId207" Type="http://schemas.openxmlformats.org/officeDocument/2006/relationships/image" Target="../media/image132.png"/><Relationship Id="rId414" Type="http://schemas.openxmlformats.org/officeDocument/2006/relationships/customXml" Target="../ink/ink225.xml"/><Relationship Id="rId498" Type="http://schemas.openxmlformats.org/officeDocument/2006/relationships/customXml" Target="../ink/ink267.xml"/><Relationship Id="rId621" Type="http://schemas.openxmlformats.org/officeDocument/2006/relationships/image" Target="../media/image339.png"/><Relationship Id="rId1044" Type="http://schemas.openxmlformats.org/officeDocument/2006/relationships/customXml" Target="../ink/ink540.xml"/><Relationship Id="rId1251" Type="http://schemas.openxmlformats.org/officeDocument/2006/relationships/image" Target="../media/image654.png"/><Relationship Id="rId1349" Type="http://schemas.openxmlformats.org/officeDocument/2006/relationships/image" Target="../media/image703.png"/><Relationship Id="rId260" Type="http://schemas.openxmlformats.org/officeDocument/2006/relationships/customXml" Target="../ink/ink148.xml"/><Relationship Id="rId719" Type="http://schemas.openxmlformats.org/officeDocument/2006/relationships/image" Target="../media/image388.png"/><Relationship Id="rId926" Type="http://schemas.openxmlformats.org/officeDocument/2006/relationships/customXml" Target="../ink/ink481.xml"/><Relationship Id="rId1111" Type="http://schemas.openxmlformats.org/officeDocument/2006/relationships/image" Target="../media/image584.png"/><Relationship Id="rId55" Type="http://schemas.openxmlformats.org/officeDocument/2006/relationships/image" Target="../media/image56.png"/><Relationship Id="rId120" Type="http://schemas.openxmlformats.org/officeDocument/2006/relationships/customXml" Target="../ink/ink78.xml"/><Relationship Id="rId358" Type="http://schemas.openxmlformats.org/officeDocument/2006/relationships/customXml" Target="../ink/ink197.xml"/><Relationship Id="rId565" Type="http://schemas.openxmlformats.org/officeDocument/2006/relationships/image" Target="../media/image311.png"/><Relationship Id="rId772" Type="http://schemas.openxmlformats.org/officeDocument/2006/relationships/customXml" Target="../ink/ink404.xml"/><Relationship Id="rId1195" Type="http://schemas.openxmlformats.org/officeDocument/2006/relationships/image" Target="../media/image626.png"/><Relationship Id="rId1209" Type="http://schemas.openxmlformats.org/officeDocument/2006/relationships/image" Target="../media/image633.png"/><Relationship Id="rId218" Type="http://schemas.openxmlformats.org/officeDocument/2006/relationships/customXml" Target="../ink/ink127.xml"/><Relationship Id="rId425" Type="http://schemas.openxmlformats.org/officeDocument/2006/relationships/image" Target="../media/image241.png"/><Relationship Id="rId632" Type="http://schemas.openxmlformats.org/officeDocument/2006/relationships/customXml" Target="../ink/ink334.xml"/><Relationship Id="rId1055" Type="http://schemas.openxmlformats.org/officeDocument/2006/relationships/image" Target="../media/image556.png"/><Relationship Id="rId1262" Type="http://schemas.openxmlformats.org/officeDocument/2006/relationships/customXml" Target="../ink/ink649.xml"/><Relationship Id="rId271" Type="http://schemas.openxmlformats.org/officeDocument/2006/relationships/image" Target="../media/image164.png"/><Relationship Id="rId937" Type="http://schemas.openxmlformats.org/officeDocument/2006/relationships/image" Target="../media/image497.png"/><Relationship Id="rId1122" Type="http://schemas.openxmlformats.org/officeDocument/2006/relationships/customXml" Target="../ink/ink579.xml"/><Relationship Id="rId66" Type="http://schemas.openxmlformats.org/officeDocument/2006/relationships/customXml" Target="../ink/ink51.xml"/><Relationship Id="rId131" Type="http://schemas.openxmlformats.org/officeDocument/2006/relationships/image" Target="../media/image94.png"/><Relationship Id="rId369" Type="http://schemas.openxmlformats.org/officeDocument/2006/relationships/image" Target="../media/image213.png"/><Relationship Id="rId576" Type="http://schemas.openxmlformats.org/officeDocument/2006/relationships/customXml" Target="../ink/ink306.xml"/><Relationship Id="rId783" Type="http://schemas.openxmlformats.org/officeDocument/2006/relationships/image" Target="../media/image420.png"/><Relationship Id="rId990" Type="http://schemas.openxmlformats.org/officeDocument/2006/relationships/customXml" Target="../ink/ink513.xml"/><Relationship Id="rId229" Type="http://schemas.openxmlformats.org/officeDocument/2006/relationships/image" Target="../media/image143.png"/><Relationship Id="rId436" Type="http://schemas.openxmlformats.org/officeDocument/2006/relationships/customXml" Target="../ink/ink236.xml"/><Relationship Id="rId643" Type="http://schemas.openxmlformats.org/officeDocument/2006/relationships/image" Target="../media/image350.png"/><Relationship Id="rId1066" Type="http://schemas.openxmlformats.org/officeDocument/2006/relationships/customXml" Target="../ink/ink551.xml"/><Relationship Id="rId1273" Type="http://schemas.openxmlformats.org/officeDocument/2006/relationships/image" Target="../media/image665.png"/><Relationship Id="rId850" Type="http://schemas.openxmlformats.org/officeDocument/2006/relationships/customXml" Target="../ink/ink443.xml"/><Relationship Id="rId948" Type="http://schemas.openxmlformats.org/officeDocument/2006/relationships/customXml" Target="../ink/ink492.xml"/><Relationship Id="rId1133" Type="http://schemas.openxmlformats.org/officeDocument/2006/relationships/image" Target="../media/image595.png"/><Relationship Id="rId77" Type="http://schemas.openxmlformats.org/officeDocument/2006/relationships/image" Target="../media/image67.png"/><Relationship Id="rId282" Type="http://schemas.openxmlformats.org/officeDocument/2006/relationships/customXml" Target="../ink/ink159.xml"/><Relationship Id="rId503" Type="http://schemas.openxmlformats.org/officeDocument/2006/relationships/image" Target="../media/image280.png"/><Relationship Id="rId587" Type="http://schemas.openxmlformats.org/officeDocument/2006/relationships/image" Target="../media/image322.png"/><Relationship Id="rId710" Type="http://schemas.openxmlformats.org/officeDocument/2006/relationships/customXml" Target="../ink/ink373.xml"/><Relationship Id="rId808" Type="http://schemas.openxmlformats.org/officeDocument/2006/relationships/customXml" Target="../ink/ink422.xml"/><Relationship Id="rId1340" Type="http://schemas.openxmlformats.org/officeDocument/2006/relationships/customXml" Target="../ink/ink688.xml"/><Relationship Id="rId8" Type="http://schemas.openxmlformats.org/officeDocument/2006/relationships/customXml" Target="../ink/ink22.xml"/><Relationship Id="rId142" Type="http://schemas.openxmlformats.org/officeDocument/2006/relationships/customXml" Target="../ink/ink89.xml"/><Relationship Id="rId447" Type="http://schemas.openxmlformats.org/officeDocument/2006/relationships/image" Target="../media/image252.png"/><Relationship Id="rId794" Type="http://schemas.openxmlformats.org/officeDocument/2006/relationships/customXml" Target="../ink/ink415.xml"/><Relationship Id="rId1077" Type="http://schemas.openxmlformats.org/officeDocument/2006/relationships/image" Target="../media/image567.png"/><Relationship Id="rId1200" Type="http://schemas.openxmlformats.org/officeDocument/2006/relationships/customXml" Target="../ink/ink618.xml"/><Relationship Id="rId654" Type="http://schemas.openxmlformats.org/officeDocument/2006/relationships/customXml" Target="../ink/ink345.xml"/><Relationship Id="rId861" Type="http://schemas.openxmlformats.org/officeDocument/2006/relationships/image" Target="../media/image459.png"/><Relationship Id="rId959" Type="http://schemas.openxmlformats.org/officeDocument/2006/relationships/image" Target="../media/image508.png"/><Relationship Id="rId1284" Type="http://schemas.openxmlformats.org/officeDocument/2006/relationships/customXml" Target="../ink/ink660.xml"/><Relationship Id="rId293" Type="http://schemas.openxmlformats.org/officeDocument/2006/relationships/image" Target="../media/image175.png"/><Relationship Id="rId307" Type="http://schemas.openxmlformats.org/officeDocument/2006/relationships/image" Target="../media/image182.png"/><Relationship Id="rId514" Type="http://schemas.openxmlformats.org/officeDocument/2006/relationships/customXml" Target="../ink/ink275.xml"/><Relationship Id="rId721" Type="http://schemas.openxmlformats.org/officeDocument/2006/relationships/image" Target="../media/image389.png"/><Relationship Id="rId1144" Type="http://schemas.openxmlformats.org/officeDocument/2006/relationships/customXml" Target="../ink/ink590.xml"/><Relationship Id="rId88" Type="http://schemas.openxmlformats.org/officeDocument/2006/relationships/customXml" Target="../ink/ink62.xml"/><Relationship Id="rId153" Type="http://schemas.openxmlformats.org/officeDocument/2006/relationships/image" Target="../media/image105.png"/><Relationship Id="rId360" Type="http://schemas.openxmlformats.org/officeDocument/2006/relationships/customXml" Target="../ink/ink198.xml"/><Relationship Id="rId598" Type="http://schemas.openxmlformats.org/officeDocument/2006/relationships/customXml" Target="../ink/ink317.xml"/><Relationship Id="rId819" Type="http://schemas.openxmlformats.org/officeDocument/2006/relationships/image" Target="../media/image438.png"/><Relationship Id="rId1004" Type="http://schemas.openxmlformats.org/officeDocument/2006/relationships/customXml" Target="../ink/ink520.xml"/><Relationship Id="rId1211" Type="http://schemas.openxmlformats.org/officeDocument/2006/relationships/image" Target="../media/image634.png"/><Relationship Id="rId220" Type="http://schemas.openxmlformats.org/officeDocument/2006/relationships/customXml" Target="../ink/ink128.xml"/><Relationship Id="rId458" Type="http://schemas.openxmlformats.org/officeDocument/2006/relationships/customXml" Target="../ink/ink247.xml"/><Relationship Id="rId665" Type="http://schemas.openxmlformats.org/officeDocument/2006/relationships/image" Target="../media/image361.png"/><Relationship Id="rId872" Type="http://schemas.openxmlformats.org/officeDocument/2006/relationships/customXml" Target="../ink/ink454.xml"/><Relationship Id="rId1088" Type="http://schemas.openxmlformats.org/officeDocument/2006/relationships/customXml" Target="../ink/ink562.xml"/><Relationship Id="rId1295" Type="http://schemas.openxmlformats.org/officeDocument/2006/relationships/image" Target="../media/image676.png"/><Relationship Id="rId1309" Type="http://schemas.openxmlformats.org/officeDocument/2006/relationships/image" Target="../media/image683.png"/><Relationship Id="rId15" Type="http://schemas.openxmlformats.org/officeDocument/2006/relationships/image" Target="../media/image36.png"/><Relationship Id="rId318" Type="http://schemas.openxmlformats.org/officeDocument/2006/relationships/customXml" Target="../ink/ink177.xml"/><Relationship Id="rId525" Type="http://schemas.openxmlformats.org/officeDocument/2006/relationships/image" Target="../media/image291.png"/><Relationship Id="rId732" Type="http://schemas.openxmlformats.org/officeDocument/2006/relationships/customXml" Target="../ink/ink384.xml"/><Relationship Id="rId1155" Type="http://schemas.openxmlformats.org/officeDocument/2006/relationships/image" Target="../media/image606.png"/><Relationship Id="rId99" Type="http://schemas.openxmlformats.org/officeDocument/2006/relationships/image" Target="../media/image78.png"/><Relationship Id="rId164" Type="http://schemas.openxmlformats.org/officeDocument/2006/relationships/customXml" Target="../ink/ink100.xml"/><Relationship Id="rId371" Type="http://schemas.openxmlformats.org/officeDocument/2006/relationships/image" Target="../media/image214.png"/><Relationship Id="rId1015" Type="http://schemas.openxmlformats.org/officeDocument/2006/relationships/image" Target="../media/image536.png"/><Relationship Id="rId1222" Type="http://schemas.openxmlformats.org/officeDocument/2006/relationships/customXml" Target="../ink/ink629.xml"/><Relationship Id="rId469" Type="http://schemas.openxmlformats.org/officeDocument/2006/relationships/image" Target="../media/image263.png"/><Relationship Id="rId676" Type="http://schemas.openxmlformats.org/officeDocument/2006/relationships/customXml" Target="../ink/ink356.xml"/><Relationship Id="rId883" Type="http://schemas.openxmlformats.org/officeDocument/2006/relationships/image" Target="../media/image470.png"/><Relationship Id="rId1099" Type="http://schemas.openxmlformats.org/officeDocument/2006/relationships/image" Target="../media/image578.png"/><Relationship Id="rId26" Type="http://schemas.openxmlformats.org/officeDocument/2006/relationships/customXml" Target="../ink/ink31.xml"/><Relationship Id="rId231" Type="http://schemas.openxmlformats.org/officeDocument/2006/relationships/image" Target="../media/image144.png"/><Relationship Id="rId329" Type="http://schemas.openxmlformats.org/officeDocument/2006/relationships/image" Target="../media/image193.png"/><Relationship Id="rId536" Type="http://schemas.openxmlformats.org/officeDocument/2006/relationships/customXml" Target="../ink/ink286.xml"/><Relationship Id="rId1166" Type="http://schemas.openxmlformats.org/officeDocument/2006/relationships/customXml" Target="../ink/ink601.xml"/><Relationship Id="rId175" Type="http://schemas.openxmlformats.org/officeDocument/2006/relationships/image" Target="../media/image116.png"/><Relationship Id="rId743" Type="http://schemas.openxmlformats.org/officeDocument/2006/relationships/image" Target="../media/image400.png"/><Relationship Id="rId950" Type="http://schemas.openxmlformats.org/officeDocument/2006/relationships/customXml" Target="../ink/ink493.xml"/><Relationship Id="rId1026" Type="http://schemas.openxmlformats.org/officeDocument/2006/relationships/customXml" Target="../ink/ink531.xml"/><Relationship Id="rId382" Type="http://schemas.openxmlformats.org/officeDocument/2006/relationships/customXml" Target="../ink/ink209.xml"/><Relationship Id="rId603" Type="http://schemas.openxmlformats.org/officeDocument/2006/relationships/image" Target="../media/image330.png"/><Relationship Id="rId687" Type="http://schemas.openxmlformats.org/officeDocument/2006/relationships/image" Target="../media/image372.png"/><Relationship Id="rId810" Type="http://schemas.openxmlformats.org/officeDocument/2006/relationships/customXml" Target="../ink/ink423.xml"/><Relationship Id="rId908" Type="http://schemas.openxmlformats.org/officeDocument/2006/relationships/customXml" Target="../ink/ink472.xml"/><Relationship Id="rId1233" Type="http://schemas.openxmlformats.org/officeDocument/2006/relationships/image" Target="../media/image645.png"/><Relationship Id="rId242" Type="http://schemas.openxmlformats.org/officeDocument/2006/relationships/customXml" Target="../ink/ink139.xml"/><Relationship Id="rId894" Type="http://schemas.openxmlformats.org/officeDocument/2006/relationships/customXml" Target="../ink/ink465.xml"/><Relationship Id="rId1177" Type="http://schemas.openxmlformats.org/officeDocument/2006/relationships/image" Target="../media/image617.png"/><Relationship Id="rId1300" Type="http://schemas.openxmlformats.org/officeDocument/2006/relationships/customXml" Target="../ink/ink668.xml"/><Relationship Id="rId37" Type="http://schemas.openxmlformats.org/officeDocument/2006/relationships/image" Target="../media/image47.png"/><Relationship Id="rId102" Type="http://schemas.openxmlformats.org/officeDocument/2006/relationships/customXml" Target="../ink/ink69.xml"/><Relationship Id="rId547" Type="http://schemas.openxmlformats.org/officeDocument/2006/relationships/image" Target="../media/image302.png"/><Relationship Id="rId754" Type="http://schemas.openxmlformats.org/officeDocument/2006/relationships/customXml" Target="../ink/ink395.xml"/><Relationship Id="rId961" Type="http://schemas.openxmlformats.org/officeDocument/2006/relationships/image" Target="../media/image509.png"/><Relationship Id="rId90" Type="http://schemas.openxmlformats.org/officeDocument/2006/relationships/customXml" Target="../ink/ink63.xml"/><Relationship Id="rId186" Type="http://schemas.openxmlformats.org/officeDocument/2006/relationships/customXml" Target="../ink/ink111.xml"/><Relationship Id="rId393" Type="http://schemas.openxmlformats.org/officeDocument/2006/relationships/image" Target="../media/image225.png"/><Relationship Id="rId407" Type="http://schemas.openxmlformats.org/officeDocument/2006/relationships/image" Target="../media/image232.png"/><Relationship Id="rId614" Type="http://schemas.openxmlformats.org/officeDocument/2006/relationships/customXml" Target="../ink/ink325.xml"/><Relationship Id="rId821" Type="http://schemas.openxmlformats.org/officeDocument/2006/relationships/image" Target="../media/image439.png"/><Relationship Id="rId1037" Type="http://schemas.openxmlformats.org/officeDocument/2006/relationships/image" Target="../media/image547.png"/><Relationship Id="rId1244" Type="http://schemas.openxmlformats.org/officeDocument/2006/relationships/customXml" Target="../ink/ink640.xml"/><Relationship Id="rId253" Type="http://schemas.openxmlformats.org/officeDocument/2006/relationships/image" Target="../media/image155.png"/><Relationship Id="rId460" Type="http://schemas.openxmlformats.org/officeDocument/2006/relationships/customXml" Target="../ink/ink248.xml"/><Relationship Id="rId698" Type="http://schemas.openxmlformats.org/officeDocument/2006/relationships/customXml" Target="../ink/ink367.xml"/><Relationship Id="rId919" Type="http://schemas.openxmlformats.org/officeDocument/2006/relationships/image" Target="../media/image488.png"/><Relationship Id="rId1090" Type="http://schemas.openxmlformats.org/officeDocument/2006/relationships/customXml" Target="../ink/ink563.xml"/><Relationship Id="rId1104" Type="http://schemas.openxmlformats.org/officeDocument/2006/relationships/customXml" Target="../ink/ink570.xml"/><Relationship Id="rId1311" Type="http://schemas.openxmlformats.org/officeDocument/2006/relationships/image" Target="../media/image684.png"/><Relationship Id="rId48" Type="http://schemas.openxmlformats.org/officeDocument/2006/relationships/customXml" Target="../ink/ink42.xml"/><Relationship Id="rId113" Type="http://schemas.openxmlformats.org/officeDocument/2006/relationships/image" Target="../media/image85.png"/><Relationship Id="rId320" Type="http://schemas.openxmlformats.org/officeDocument/2006/relationships/customXml" Target="../ink/ink178.xml"/><Relationship Id="rId558" Type="http://schemas.openxmlformats.org/officeDocument/2006/relationships/customXml" Target="../ink/ink297.xml"/><Relationship Id="rId765" Type="http://schemas.openxmlformats.org/officeDocument/2006/relationships/image" Target="../media/image411.png"/><Relationship Id="rId972" Type="http://schemas.openxmlformats.org/officeDocument/2006/relationships/customXml" Target="../ink/ink504.xml"/><Relationship Id="rId1188" Type="http://schemas.openxmlformats.org/officeDocument/2006/relationships/customXml" Target="../ink/ink612.xml"/><Relationship Id="rId197" Type="http://schemas.openxmlformats.org/officeDocument/2006/relationships/image" Target="../media/image127.png"/><Relationship Id="rId418" Type="http://schemas.openxmlformats.org/officeDocument/2006/relationships/customXml" Target="../ink/ink227.xml"/><Relationship Id="rId625" Type="http://schemas.openxmlformats.org/officeDocument/2006/relationships/image" Target="../media/image341.png"/><Relationship Id="rId832" Type="http://schemas.openxmlformats.org/officeDocument/2006/relationships/customXml" Target="../ink/ink434.xml"/><Relationship Id="rId1048" Type="http://schemas.openxmlformats.org/officeDocument/2006/relationships/customXml" Target="../ink/ink542.xml"/><Relationship Id="rId1255" Type="http://schemas.openxmlformats.org/officeDocument/2006/relationships/image" Target="../media/image656.png"/><Relationship Id="rId264" Type="http://schemas.openxmlformats.org/officeDocument/2006/relationships/customXml" Target="../ink/ink150.xml"/><Relationship Id="rId471" Type="http://schemas.openxmlformats.org/officeDocument/2006/relationships/image" Target="../media/image264.png"/><Relationship Id="rId1115" Type="http://schemas.openxmlformats.org/officeDocument/2006/relationships/image" Target="../media/image586.png"/><Relationship Id="rId1322" Type="http://schemas.openxmlformats.org/officeDocument/2006/relationships/customXml" Target="../ink/ink679.xml"/><Relationship Id="rId59" Type="http://schemas.openxmlformats.org/officeDocument/2006/relationships/image" Target="../media/image58.png"/><Relationship Id="rId124" Type="http://schemas.openxmlformats.org/officeDocument/2006/relationships/customXml" Target="../ink/ink80.xml"/><Relationship Id="rId569" Type="http://schemas.openxmlformats.org/officeDocument/2006/relationships/image" Target="../media/image313.png"/><Relationship Id="rId776" Type="http://schemas.openxmlformats.org/officeDocument/2006/relationships/customXml" Target="../ink/ink406.xml"/><Relationship Id="rId983" Type="http://schemas.openxmlformats.org/officeDocument/2006/relationships/image" Target="../media/image520.png"/><Relationship Id="rId1199" Type="http://schemas.openxmlformats.org/officeDocument/2006/relationships/image" Target="../media/image628.png"/><Relationship Id="rId331" Type="http://schemas.openxmlformats.org/officeDocument/2006/relationships/image" Target="../media/image194.png"/><Relationship Id="rId429" Type="http://schemas.openxmlformats.org/officeDocument/2006/relationships/image" Target="../media/image243.png"/><Relationship Id="rId636" Type="http://schemas.openxmlformats.org/officeDocument/2006/relationships/customXml" Target="../ink/ink336.xml"/><Relationship Id="rId1059" Type="http://schemas.openxmlformats.org/officeDocument/2006/relationships/image" Target="../media/image558.png"/><Relationship Id="rId1266" Type="http://schemas.openxmlformats.org/officeDocument/2006/relationships/customXml" Target="../ink/ink651.xml"/><Relationship Id="rId843" Type="http://schemas.openxmlformats.org/officeDocument/2006/relationships/image" Target="../media/image450.png"/><Relationship Id="rId1126" Type="http://schemas.openxmlformats.org/officeDocument/2006/relationships/customXml" Target="../ink/ink581.xml"/><Relationship Id="rId275" Type="http://schemas.openxmlformats.org/officeDocument/2006/relationships/image" Target="../media/image166.png"/><Relationship Id="rId482" Type="http://schemas.openxmlformats.org/officeDocument/2006/relationships/customXml" Target="../ink/ink259.xml"/><Relationship Id="rId703" Type="http://schemas.openxmlformats.org/officeDocument/2006/relationships/image" Target="../media/image380.png"/><Relationship Id="rId910" Type="http://schemas.openxmlformats.org/officeDocument/2006/relationships/customXml" Target="../ink/ink473.xml"/><Relationship Id="rId1333" Type="http://schemas.openxmlformats.org/officeDocument/2006/relationships/image" Target="../media/image695.png"/><Relationship Id="rId135" Type="http://schemas.openxmlformats.org/officeDocument/2006/relationships/image" Target="../media/image96.png"/><Relationship Id="rId342" Type="http://schemas.openxmlformats.org/officeDocument/2006/relationships/customXml" Target="../ink/ink189.xml"/><Relationship Id="rId787" Type="http://schemas.openxmlformats.org/officeDocument/2006/relationships/image" Target="../media/image422.png"/><Relationship Id="rId994" Type="http://schemas.openxmlformats.org/officeDocument/2006/relationships/customXml" Target="../ink/ink515.xml"/><Relationship Id="rId202" Type="http://schemas.openxmlformats.org/officeDocument/2006/relationships/customXml" Target="../ink/ink119.xml"/><Relationship Id="rId647" Type="http://schemas.openxmlformats.org/officeDocument/2006/relationships/image" Target="../media/image352.png"/><Relationship Id="rId854" Type="http://schemas.openxmlformats.org/officeDocument/2006/relationships/customXml" Target="../ink/ink445.xml"/><Relationship Id="rId1277" Type="http://schemas.openxmlformats.org/officeDocument/2006/relationships/image" Target="../media/image667.png"/><Relationship Id="rId286" Type="http://schemas.openxmlformats.org/officeDocument/2006/relationships/customXml" Target="../ink/ink161.xml"/><Relationship Id="rId493" Type="http://schemas.openxmlformats.org/officeDocument/2006/relationships/image" Target="../media/image275.png"/><Relationship Id="rId507" Type="http://schemas.openxmlformats.org/officeDocument/2006/relationships/image" Target="../media/image282.png"/><Relationship Id="rId714" Type="http://schemas.openxmlformats.org/officeDocument/2006/relationships/customXml" Target="../ink/ink375.xml"/><Relationship Id="rId921" Type="http://schemas.openxmlformats.org/officeDocument/2006/relationships/image" Target="../media/image489.png"/><Relationship Id="rId1137" Type="http://schemas.openxmlformats.org/officeDocument/2006/relationships/image" Target="../media/image597.png"/><Relationship Id="rId1344" Type="http://schemas.openxmlformats.org/officeDocument/2006/relationships/customXml" Target="../ink/ink690.xml"/><Relationship Id="rId50" Type="http://schemas.openxmlformats.org/officeDocument/2006/relationships/customXml" Target="../ink/ink43.xml"/><Relationship Id="rId146" Type="http://schemas.openxmlformats.org/officeDocument/2006/relationships/customXml" Target="../ink/ink91.xml"/><Relationship Id="rId353" Type="http://schemas.openxmlformats.org/officeDocument/2006/relationships/image" Target="../media/image205.png"/><Relationship Id="rId560" Type="http://schemas.openxmlformats.org/officeDocument/2006/relationships/customXml" Target="../ink/ink298.xml"/><Relationship Id="rId798" Type="http://schemas.openxmlformats.org/officeDocument/2006/relationships/customXml" Target="../ink/ink417.xml"/><Relationship Id="rId1190" Type="http://schemas.openxmlformats.org/officeDocument/2006/relationships/customXml" Target="../ink/ink613.xml"/><Relationship Id="rId1204" Type="http://schemas.openxmlformats.org/officeDocument/2006/relationships/customXml" Target="../ink/ink620.xml"/><Relationship Id="rId213" Type="http://schemas.openxmlformats.org/officeDocument/2006/relationships/image" Target="../media/image135.png"/><Relationship Id="rId420" Type="http://schemas.openxmlformats.org/officeDocument/2006/relationships/customXml" Target="../ink/ink228.xml"/><Relationship Id="rId658" Type="http://schemas.openxmlformats.org/officeDocument/2006/relationships/customXml" Target="../ink/ink347.xml"/><Relationship Id="rId865" Type="http://schemas.openxmlformats.org/officeDocument/2006/relationships/image" Target="../media/image461.png"/><Relationship Id="rId1050" Type="http://schemas.openxmlformats.org/officeDocument/2006/relationships/customXml" Target="../ink/ink543.xml"/><Relationship Id="rId1288" Type="http://schemas.openxmlformats.org/officeDocument/2006/relationships/customXml" Target="../ink/ink662.xml"/><Relationship Id="rId297" Type="http://schemas.openxmlformats.org/officeDocument/2006/relationships/image" Target="../media/image177.png"/><Relationship Id="rId518" Type="http://schemas.openxmlformats.org/officeDocument/2006/relationships/customXml" Target="../ink/ink277.xml"/><Relationship Id="rId725" Type="http://schemas.openxmlformats.org/officeDocument/2006/relationships/image" Target="../media/image391.png"/><Relationship Id="rId932" Type="http://schemas.openxmlformats.org/officeDocument/2006/relationships/customXml" Target="../ink/ink484.xml"/><Relationship Id="rId1148" Type="http://schemas.openxmlformats.org/officeDocument/2006/relationships/customXml" Target="../ink/ink592.xml"/><Relationship Id="rId157" Type="http://schemas.openxmlformats.org/officeDocument/2006/relationships/image" Target="../media/image107.png"/><Relationship Id="rId364" Type="http://schemas.openxmlformats.org/officeDocument/2006/relationships/customXml" Target="../ink/ink200.xml"/><Relationship Id="rId1008" Type="http://schemas.openxmlformats.org/officeDocument/2006/relationships/customXml" Target="../ink/ink522.xml"/><Relationship Id="rId1215" Type="http://schemas.openxmlformats.org/officeDocument/2006/relationships/image" Target="../media/image636.png"/><Relationship Id="rId61" Type="http://schemas.openxmlformats.org/officeDocument/2006/relationships/image" Target="../media/image59.png"/><Relationship Id="rId571" Type="http://schemas.openxmlformats.org/officeDocument/2006/relationships/image" Target="../media/image314.png"/><Relationship Id="rId669" Type="http://schemas.openxmlformats.org/officeDocument/2006/relationships/image" Target="../media/image363.png"/><Relationship Id="rId876" Type="http://schemas.openxmlformats.org/officeDocument/2006/relationships/customXml" Target="../ink/ink456.xml"/><Relationship Id="rId1299" Type="http://schemas.openxmlformats.org/officeDocument/2006/relationships/image" Target="../media/image678.png"/><Relationship Id="rId19" Type="http://schemas.openxmlformats.org/officeDocument/2006/relationships/image" Target="../media/image38.png"/><Relationship Id="rId224" Type="http://schemas.openxmlformats.org/officeDocument/2006/relationships/customXml" Target="../ink/ink130.xml"/><Relationship Id="rId431" Type="http://schemas.openxmlformats.org/officeDocument/2006/relationships/image" Target="../media/image244.png"/><Relationship Id="rId529" Type="http://schemas.openxmlformats.org/officeDocument/2006/relationships/image" Target="../media/image293.png"/><Relationship Id="rId736" Type="http://schemas.openxmlformats.org/officeDocument/2006/relationships/customXml" Target="../ink/ink386.xml"/><Relationship Id="rId1061" Type="http://schemas.openxmlformats.org/officeDocument/2006/relationships/image" Target="../media/image559.png"/><Relationship Id="rId1159" Type="http://schemas.openxmlformats.org/officeDocument/2006/relationships/image" Target="../media/image608.png"/><Relationship Id="rId168" Type="http://schemas.openxmlformats.org/officeDocument/2006/relationships/customXml" Target="../ink/ink102.xml"/><Relationship Id="rId943" Type="http://schemas.openxmlformats.org/officeDocument/2006/relationships/image" Target="../media/image500.png"/><Relationship Id="rId1019" Type="http://schemas.openxmlformats.org/officeDocument/2006/relationships/image" Target="../media/image538.png"/><Relationship Id="rId72" Type="http://schemas.openxmlformats.org/officeDocument/2006/relationships/customXml" Target="../ink/ink54.xml"/><Relationship Id="rId375" Type="http://schemas.openxmlformats.org/officeDocument/2006/relationships/image" Target="../media/image216.png"/><Relationship Id="rId582" Type="http://schemas.openxmlformats.org/officeDocument/2006/relationships/customXml" Target="../ink/ink309.xml"/><Relationship Id="rId803" Type="http://schemas.openxmlformats.org/officeDocument/2006/relationships/image" Target="../media/image430.png"/><Relationship Id="rId1226" Type="http://schemas.openxmlformats.org/officeDocument/2006/relationships/customXml" Target="../ink/ink631.xml"/><Relationship Id="rId3" Type="http://schemas.openxmlformats.org/officeDocument/2006/relationships/image" Target="../media/image30.png"/><Relationship Id="rId235" Type="http://schemas.openxmlformats.org/officeDocument/2006/relationships/image" Target="../media/image146.png"/><Relationship Id="rId442" Type="http://schemas.openxmlformats.org/officeDocument/2006/relationships/customXml" Target="../ink/ink239.xml"/><Relationship Id="rId887" Type="http://schemas.openxmlformats.org/officeDocument/2006/relationships/image" Target="../media/image472.png"/><Relationship Id="rId1072" Type="http://schemas.openxmlformats.org/officeDocument/2006/relationships/customXml" Target="../ink/ink554.xml"/><Relationship Id="rId302" Type="http://schemas.openxmlformats.org/officeDocument/2006/relationships/customXml" Target="../ink/ink169.xml"/><Relationship Id="rId747" Type="http://schemas.openxmlformats.org/officeDocument/2006/relationships/image" Target="../media/image402.png"/><Relationship Id="rId954" Type="http://schemas.openxmlformats.org/officeDocument/2006/relationships/customXml" Target="../ink/ink495.xml"/><Relationship Id="rId83" Type="http://schemas.openxmlformats.org/officeDocument/2006/relationships/image" Target="../media/image70.png"/><Relationship Id="rId179" Type="http://schemas.openxmlformats.org/officeDocument/2006/relationships/image" Target="../media/image118.png"/><Relationship Id="rId386" Type="http://schemas.openxmlformats.org/officeDocument/2006/relationships/customXml" Target="../ink/ink211.xml"/><Relationship Id="rId593" Type="http://schemas.openxmlformats.org/officeDocument/2006/relationships/image" Target="../media/image325.png"/><Relationship Id="rId607" Type="http://schemas.openxmlformats.org/officeDocument/2006/relationships/image" Target="../media/image332.png"/><Relationship Id="rId814" Type="http://schemas.openxmlformats.org/officeDocument/2006/relationships/customXml" Target="../ink/ink425.xml"/><Relationship Id="rId1237" Type="http://schemas.openxmlformats.org/officeDocument/2006/relationships/image" Target="../media/image647.png"/><Relationship Id="rId246" Type="http://schemas.openxmlformats.org/officeDocument/2006/relationships/customXml" Target="../ink/ink141.xml"/><Relationship Id="rId453" Type="http://schemas.openxmlformats.org/officeDocument/2006/relationships/image" Target="../media/image255.png"/><Relationship Id="rId660" Type="http://schemas.openxmlformats.org/officeDocument/2006/relationships/customXml" Target="../ink/ink348.xml"/><Relationship Id="rId898" Type="http://schemas.openxmlformats.org/officeDocument/2006/relationships/customXml" Target="../ink/ink467.xml"/><Relationship Id="rId1083" Type="http://schemas.openxmlformats.org/officeDocument/2006/relationships/image" Target="../media/image570.png"/><Relationship Id="rId1290" Type="http://schemas.openxmlformats.org/officeDocument/2006/relationships/customXml" Target="../ink/ink663.xml"/><Relationship Id="rId1304" Type="http://schemas.openxmlformats.org/officeDocument/2006/relationships/customXml" Target="../ink/ink670.xml"/><Relationship Id="rId106" Type="http://schemas.openxmlformats.org/officeDocument/2006/relationships/customXml" Target="../ink/ink71.xml"/><Relationship Id="rId313" Type="http://schemas.openxmlformats.org/officeDocument/2006/relationships/image" Target="../media/image185.png"/><Relationship Id="rId758" Type="http://schemas.openxmlformats.org/officeDocument/2006/relationships/customXml" Target="../ink/ink397.xml"/><Relationship Id="rId965" Type="http://schemas.openxmlformats.org/officeDocument/2006/relationships/image" Target="../media/image511.png"/><Relationship Id="rId1150" Type="http://schemas.openxmlformats.org/officeDocument/2006/relationships/customXml" Target="../ink/ink593.xml"/><Relationship Id="rId10" Type="http://schemas.openxmlformats.org/officeDocument/2006/relationships/customXml" Target="../ink/ink23.xml"/><Relationship Id="rId94" Type="http://schemas.openxmlformats.org/officeDocument/2006/relationships/customXml" Target="../ink/ink65.xml"/><Relationship Id="rId397" Type="http://schemas.openxmlformats.org/officeDocument/2006/relationships/image" Target="../media/image227.png"/><Relationship Id="rId520" Type="http://schemas.openxmlformats.org/officeDocument/2006/relationships/customXml" Target="../ink/ink278.xml"/><Relationship Id="rId618" Type="http://schemas.openxmlformats.org/officeDocument/2006/relationships/customXml" Target="../ink/ink327.xml"/><Relationship Id="rId825" Type="http://schemas.openxmlformats.org/officeDocument/2006/relationships/image" Target="../media/image441.png"/><Relationship Id="rId1248" Type="http://schemas.openxmlformats.org/officeDocument/2006/relationships/customXml" Target="../ink/ink642.xml"/><Relationship Id="rId257" Type="http://schemas.openxmlformats.org/officeDocument/2006/relationships/image" Target="../media/image157.png"/><Relationship Id="rId464" Type="http://schemas.openxmlformats.org/officeDocument/2006/relationships/customXml" Target="../ink/ink250.xml"/><Relationship Id="rId1010" Type="http://schemas.openxmlformats.org/officeDocument/2006/relationships/customXml" Target="../ink/ink523.xml"/><Relationship Id="rId1094" Type="http://schemas.openxmlformats.org/officeDocument/2006/relationships/customXml" Target="../ink/ink565.xml"/><Relationship Id="rId1108" Type="http://schemas.openxmlformats.org/officeDocument/2006/relationships/customXml" Target="../ink/ink572.xml"/><Relationship Id="rId1315" Type="http://schemas.openxmlformats.org/officeDocument/2006/relationships/image" Target="../media/image686.png"/><Relationship Id="rId117" Type="http://schemas.openxmlformats.org/officeDocument/2006/relationships/image" Target="../media/image87.png"/><Relationship Id="rId671" Type="http://schemas.openxmlformats.org/officeDocument/2006/relationships/image" Target="../media/image364.png"/><Relationship Id="rId769" Type="http://schemas.openxmlformats.org/officeDocument/2006/relationships/image" Target="../media/image413.png"/><Relationship Id="rId976" Type="http://schemas.openxmlformats.org/officeDocument/2006/relationships/customXml" Target="../ink/ink506.xml"/><Relationship Id="rId324" Type="http://schemas.openxmlformats.org/officeDocument/2006/relationships/customXml" Target="../ink/ink180.xml"/><Relationship Id="rId531" Type="http://schemas.openxmlformats.org/officeDocument/2006/relationships/image" Target="../media/image294.png"/><Relationship Id="rId629" Type="http://schemas.openxmlformats.org/officeDocument/2006/relationships/image" Target="../media/image343.png"/><Relationship Id="rId1161" Type="http://schemas.openxmlformats.org/officeDocument/2006/relationships/image" Target="../media/image609.png"/><Relationship Id="rId1259" Type="http://schemas.openxmlformats.org/officeDocument/2006/relationships/image" Target="../media/image658.png"/><Relationship Id="rId836" Type="http://schemas.openxmlformats.org/officeDocument/2006/relationships/customXml" Target="../ink/ink436.xml"/><Relationship Id="rId1021" Type="http://schemas.openxmlformats.org/officeDocument/2006/relationships/image" Target="../media/image539.png"/><Relationship Id="rId1119" Type="http://schemas.openxmlformats.org/officeDocument/2006/relationships/image" Target="../media/image588.png"/><Relationship Id="rId903" Type="http://schemas.openxmlformats.org/officeDocument/2006/relationships/image" Target="../media/image480.png"/><Relationship Id="rId1326" Type="http://schemas.openxmlformats.org/officeDocument/2006/relationships/customXml" Target="../ink/ink681.xml"/><Relationship Id="rId32" Type="http://schemas.openxmlformats.org/officeDocument/2006/relationships/customXml" Target="../ink/ink34.xml"/><Relationship Id="rId181" Type="http://schemas.openxmlformats.org/officeDocument/2006/relationships/image" Target="../media/image119.png"/><Relationship Id="rId279" Type="http://schemas.openxmlformats.org/officeDocument/2006/relationships/image" Target="../media/image168.png"/><Relationship Id="rId486" Type="http://schemas.openxmlformats.org/officeDocument/2006/relationships/customXml" Target="../ink/ink261.xml"/><Relationship Id="rId693" Type="http://schemas.openxmlformats.org/officeDocument/2006/relationships/image" Target="../media/image375.png"/><Relationship Id="rId139" Type="http://schemas.openxmlformats.org/officeDocument/2006/relationships/image" Target="../media/image98.png"/><Relationship Id="rId346" Type="http://schemas.openxmlformats.org/officeDocument/2006/relationships/customXml" Target="../ink/ink191.xml"/><Relationship Id="rId553" Type="http://schemas.openxmlformats.org/officeDocument/2006/relationships/image" Target="../media/image305.png"/><Relationship Id="rId760" Type="http://schemas.openxmlformats.org/officeDocument/2006/relationships/customXml" Target="../ink/ink398.xml"/><Relationship Id="rId998" Type="http://schemas.openxmlformats.org/officeDocument/2006/relationships/customXml" Target="../ink/ink517.xml"/><Relationship Id="rId1183" Type="http://schemas.openxmlformats.org/officeDocument/2006/relationships/image" Target="../media/image620.png"/><Relationship Id="rId206" Type="http://schemas.openxmlformats.org/officeDocument/2006/relationships/customXml" Target="../ink/ink121.xml"/><Relationship Id="rId413" Type="http://schemas.openxmlformats.org/officeDocument/2006/relationships/image" Target="../media/image235.png"/><Relationship Id="rId858" Type="http://schemas.openxmlformats.org/officeDocument/2006/relationships/customXml" Target="../ink/ink447.xml"/><Relationship Id="rId1043" Type="http://schemas.openxmlformats.org/officeDocument/2006/relationships/image" Target="../media/image550.png"/><Relationship Id="rId620" Type="http://schemas.openxmlformats.org/officeDocument/2006/relationships/customXml" Target="../ink/ink328.xml"/><Relationship Id="rId718" Type="http://schemas.openxmlformats.org/officeDocument/2006/relationships/customXml" Target="../ink/ink377.xml"/><Relationship Id="rId925" Type="http://schemas.openxmlformats.org/officeDocument/2006/relationships/image" Target="../media/image491.png"/><Relationship Id="rId1250" Type="http://schemas.openxmlformats.org/officeDocument/2006/relationships/customXml" Target="../ink/ink643.xml"/><Relationship Id="rId1348" Type="http://schemas.openxmlformats.org/officeDocument/2006/relationships/customXml" Target="../ink/ink692.xml"/><Relationship Id="rId1110" Type="http://schemas.openxmlformats.org/officeDocument/2006/relationships/customXml" Target="../ink/ink573.xml"/><Relationship Id="rId1208" Type="http://schemas.openxmlformats.org/officeDocument/2006/relationships/customXml" Target="../ink/ink622.xml"/><Relationship Id="rId54" Type="http://schemas.openxmlformats.org/officeDocument/2006/relationships/customXml" Target="../ink/ink45.xml"/><Relationship Id="rId270" Type="http://schemas.openxmlformats.org/officeDocument/2006/relationships/customXml" Target="../ink/ink153.xml"/><Relationship Id="rId130" Type="http://schemas.openxmlformats.org/officeDocument/2006/relationships/customXml" Target="../ink/ink83.xml"/><Relationship Id="rId368" Type="http://schemas.openxmlformats.org/officeDocument/2006/relationships/customXml" Target="../ink/ink202.xml"/><Relationship Id="rId575" Type="http://schemas.openxmlformats.org/officeDocument/2006/relationships/image" Target="../media/image316.png"/><Relationship Id="rId782" Type="http://schemas.openxmlformats.org/officeDocument/2006/relationships/customXml" Target="../ink/ink409.xml"/><Relationship Id="rId228" Type="http://schemas.openxmlformats.org/officeDocument/2006/relationships/customXml" Target="../ink/ink132.xml"/><Relationship Id="rId435" Type="http://schemas.openxmlformats.org/officeDocument/2006/relationships/image" Target="../media/image246.png"/><Relationship Id="rId642" Type="http://schemas.openxmlformats.org/officeDocument/2006/relationships/customXml" Target="../ink/ink339.xml"/><Relationship Id="rId1065" Type="http://schemas.openxmlformats.org/officeDocument/2006/relationships/image" Target="../media/image561.png"/><Relationship Id="rId1272" Type="http://schemas.openxmlformats.org/officeDocument/2006/relationships/customXml" Target="../ink/ink654.xml"/><Relationship Id="rId502" Type="http://schemas.openxmlformats.org/officeDocument/2006/relationships/customXml" Target="../ink/ink269.xml"/><Relationship Id="rId947" Type="http://schemas.openxmlformats.org/officeDocument/2006/relationships/image" Target="../media/image502.png"/><Relationship Id="rId1132" Type="http://schemas.openxmlformats.org/officeDocument/2006/relationships/customXml" Target="../ink/ink584.xml"/><Relationship Id="rId76" Type="http://schemas.openxmlformats.org/officeDocument/2006/relationships/customXml" Target="../ink/ink56.xml"/><Relationship Id="rId807" Type="http://schemas.openxmlformats.org/officeDocument/2006/relationships/image" Target="../media/image432.png"/><Relationship Id="rId292" Type="http://schemas.openxmlformats.org/officeDocument/2006/relationships/customXml" Target="../ink/ink164.xml"/><Relationship Id="rId597" Type="http://schemas.openxmlformats.org/officeDocument/2006/relationships/image" Target="../media/image327.png"/><Relationship Id="rId152" Type="http://schemas.openxmlformats.org/officeDocument/2006/relationships/customXml" Target="../ink/ink94.xml"/><Relationship Id="rId457" Type="http://schemas.openxmlformats.org/officeDocument/2006/relationships/image" Target="../media/image257.png"/><Relationship Id="rId1087" Type="http://schemas.openxmlformats.org/officeDocument/2006/relationships/image" Target="../media/image572.png"/><Relationship Id="rId1294" Type="http://schemas.openxmlformats.org/officeDocument/2006/relationships/customXml" Target="../ink/ink665.xml"/><Relationship Id="rId664" Type="http://schemas.openxmlformats.org/officeDocument/2006/relationships/customXml" Target="../ink/ink350.xml"/><Relationship Id="rId871" Type="http://schemas.openxmlformats.org/officeDocument/2006/relationships/image" Target="../media/image464.png"/><Relationship Id="rId969" Type="http://schemas.openxmlformats.org/officeDocument/2006/relationships/image" Target="../media/image513.png"/><Relationship Id="rId317" Type="http://schemas.openxmlformats.org/officeDocument/2006/relationships/image" Target="../media/image187.png"/><Relationship Id="rId524" Type="http://schemas.openxmlformats.org/officeDocument/2006/relationships/customXml" Target="../ink/ink280.xml"/><Relationship Id="rId731" Type="http://schemas.openxmlformats.org/officeDocument/2006/relationships/image" Target="../media/image394.png"/><Relationship Id="rId1154" Type="http://schemas.openxmlformats.org/officeDocument/2006/relationships/customXml" Target="../ink/ink595.xml"/><Relationship Id="rId98" Type="http://schemas.openxmlformats.org/officeDocument/2006/relationships/customXml" Target="../ink/ink67.xml"/><Relationship Id="rId829" Type="http://schemas.openxmlformats.org/officeDocument/2006/relationships/image" Target="../media/image443.png"/><Relationship Id="rId1014" Type="http://schemas.openxmlformats.org/officeDocument/2006/relationships/customXml" Target="../ink/ink525.xml"/><Relationship Id="rId1221" Type="http://schemas.openxmlformats.org/officeDocument/2006/relationships/image" Target="../media/image639.png"/><Relationship Id="rId1319" Type="http://schemas.openxmlformats.org/officeDocument/2006/relationships/image" Target="../media/image688.png"/><Relationship Id="rId25" Type="http://schemas.openxmlformats.org/officeDocument/2006/relationships/image" Target="../media/image41.png"/><Relationship Id="rId174" Type="http://schemas.openxmlformats.org/officeDocument/2006/relationships/customXml" Target="../ink/ink105.xml"/><Relationship Id="rId381" Type="http://schemas.openxmlformats.org/officeDocument/2006/relationships/image" Target="../media/image219.png"/><Relationship Id="rId241" Type="http://schemas.openxmlformats.org/officeDocument/2006/relationships/image" Target="../media/image149.png"/><Relationship Id="rId479" Type="http://schemas.openxmlformats.org/officeDocument/2006/relationships/image" Target="../media/image268.png"/><Relationship Id="rId686" Type="http://schemas.openxmlformats.org/officeDocument/2006/relationships/customXml" Target="../ink/ink361.xml"/><Relationship Id="rId893" Type="http://schemas.openxmlformats.org/officeDocument/2006/relationships/image" Target="../media/image475.png"/><Relationship Id="rId339" Type="http://schemas.openxmlformats.org/officeDocument/2006/relationships/image" Target="../media/image198.png"/><Relationship Id="rId546" Type="http://schemas.openxmlformats.org/officeDocument/2006/relationships/customXml" Target="../ink/ink291.xml"/><Relationship Id="rId753" Type="http://schemas.openxmlformats.org/officeDocument/2006/relationships/image" Target="../media/image405.png"/><Relationship Id="rId1176" Type="http://schemas.openxmlformats.org/officeDocument/2006/relationships/customXml" Target="../ink/ink606.xml"/><Relationship Id="rId101" Type="http://schemas.openxmlformats.org/officeDocument/2006/relationships/image" Target="../media/image79.png"/><Relationship Id="rId406" Type="http://schemas.openxmlformats.org/officeDocument/2006/relationships/customXml" Target="../ink/ink221.xml"/><Relationship Id="rId960" Type="http://schemas.openxmlformats.org/officeDocument/2006/relationships/customXml" Target="../ink/ink498.xml"/><Relationship Id="rId1036" Type="http://schemas.openxmlformats.org/officeDocument/2006/relationships/customXml" Target="../ink/ink536.xml"/><Relationship Id="rId1243" Type="http://schemas.openxmlformats.org/officeDocument/2006/relationships/image" Target="../media/image650.png"/><Relationship Id="rId613" Type="http://schemas.openxmlformats.org/officeDocument/2006/relationships/image" Target="../media/image335.png"/><Relationship Id="rId820" Type="http://schemas.openxmlformats.org/officeDocument/2006/relationships/customXml" Target="../ink/ink428.xml"/><Relationship Id="rId918" Type="http://schemas.openxmlformats.org/officeDocument/2006/relationships/customXml" Target="../ink/ink477.xml"/><Relationship Id="rId1103" Type="http://schemas.openxmlformats.org/officeDocument/2006/relationships/image" Target="../media/image580.png"/><Relationship Id="rId1310" Type="http://schemas.openxmlformats.org/officeDocument/2006/relationships/customXml" Target="../ink/ink673.xml"/><Relationship Id="rId47" Type="http://schemas.openxmlformats.org/officeDocument/2006/relationships/image" Target="../media/image52.png"/><Relationship Id="rId196" Type="http://schemas.openxmlformats.org/officeDocument/2006/relationships/customXml" Target="../ink/ink116.xml"/><Relationship Id="rId263" Type="http://schemas.openxmlformats.org/officeDocument/2006/relationships/image" Target="../media/image160.png"/><Relationship Id="rId470" Type="http://schemas.openxmlformats.org/officeDocument/2006/relationships/customXml" Target="../ink/ink253.xml"/><Relationship Id="rId123" Type="http://schemas.openxmlformats.org/officeDocument/2006/relationships/image" Target="../media/image90.png"/><Relationship Id="rId330" Type="http://schemas.openxmlformats.org/officeDocument/2006/relationships/customXml" Target="../ink/ink183.xml"/><Relationship Id="rId568" Type="http://schemas.openxmlformats.org/officeDocument/2006/relationships/customXml" Target="../ink/ink302.xml"/><Relationship Id="rId775" Type="http://schemas.openxmlformats.org/officeDocument/2006/relationships/image" Target="../media/image416.png"/><Relationship Id="rId982" Type="http://schemas.openxmlformats.org/officeDocument/2006/relationships/customXml" Target="../ink/ink509.xml"/><Relationship Id="rId1198" Type="http://schemas.openxmlformats.org/officeDocument/2006/relationships/customXml" Target="../ink/ink617.xml"/><Relationship Id="rId428" Type="http://schemas.openxmlformats.org/officeDocument/2006/relationships/customXml" Target="../ink/ink232.xml"/><Relationship Id="rId635" Type="http://schemas.openxmlformats.org/officeDocument/2006/relationships/image" Target="../media/image346.png"/><Relationship Id="rId842" Type="http://schemas.openxmlformats.org/officeDocument/2006/relationships/customXml" Target="../ink/ink439.xml"/><Relationship Id="rId1058" Type="http://schemas.openxmlformats.org/officeDocument/2006/relationships/customXml" Target="../ink/ink547.xml"/><Relationship Id="rId1265" Type="http://schemas.openxmlformats.org/officeDocument/2006/relationships/image" Target="../media/image661.png"/><Relationship Id="rId702" Type="http://schemas.openxmlformats.org/officeDocument/2006/relationships/customXml" Target="../ink/ink369.xml"/><Relationship Id="rId1125" Type="http://schemas.openxmlformats.org/officeDocument/2006/relationships/image" Target="../media/image591.png"/><Relationship Id="rId1332" Type="http://schemas.openxmlformats.org/officeDocument/2006/relationships/customXml" Target="../ink/ink684.xml"/><Relationship Id="rId69" Type="http://schemas.openxmlformats.org/officeDocument/2006/relationships/image" Target="../media/image63.png"/><Relationship Id="rId285" Type="http://schemas.openxmlformats.org/officeDocument/2006/relationships/image" Target="../media/image171.png"/><Relationship Id="rId492" Type="http://schemas.openxmlformats.org/officeDocument/2006/relationships/customXml" Target="../ink/ink264.xml"/><Relationship Id="rId797" Type="http://schemas.openxmlformats.org/officeDocument/2006/relationships/image" Target="../media/image427.png"/><Relationship Id="rId145" Type="http://schemas.openxmlformats.org/officeDocument/2006/relationships/image" Target="../media/image101.png"/><Relationship Id="rId352" Type="http://schemas.openxmlformats.org/officeDocument/2006/relationships/customXml" Target="../ink/ink194.xml"/><Relationship Id="rId1287" Type="http://schemas.openxmlformats.org/officeDocument/2006/relationships/image" Target="../media/image672.png"/><Relationship Id="rId212" Type="http://schemas.openxmlformats.org/officeDocument/2006/relationships/customXml" Target="../ink/ink124.xml"/><Relationship Id="rId657" Type="http://schemas.openxmlformats.org/officeDocument/2006/relationships/image" Target="../media/image357.png"/><Relationship Id="rId864" Type="http://schemas.openxmlformats.org/officeDocument/2006/relationships/customXml" Target="../ink/ink450.xml"/><Relationship Id="rId517" Type="http://schemas.openxmlformats.org/officeDocument/2006/relationships/image" Target="../media/image287.png"/><Relationship Id="rId724" Type="http://schemas.openxmlformats.org/officeDocument/2006/relationships/customXml" Target="../ink/ink380.xml"/><Relationship Id="rId931" Type="http://schemas.openxmlformats.org/officeDocument/2006/relationships/image" Target="../media/image494.png"/><Relationship Id="rId1147" Type="http://schemas.openxmlformats.org/officeDocument/2006/relationships/image" Target="../media/image602.png"/><Relationship Id="rId60" Type="http://schemas.openxmlformats.org/officeDocument/2006/relationships/customXml" Target="../ink/ink48.xml"/><Relationship Id="rId1007" Type="http://schemas.openxmlformats.org/officeDocument/2006/relationships/image" Target="../media/image532.png"/><Relationship Id="rId1214" Type="http://schemas.openxmlformats.org/officeDocument/2006/relationships/customXml" Target="../ink/ink625.xml"/><Relationship Id="rId18" Type="http://schemas.openxmlformats.org/officeDocument/2006/relationships/customXml" Target="../ink/ink27.xml"/><Relationship Id="rId167" Type="http://schemas.openxmlformats.org/officeDocument/2006/relationships/image" Target="../media/image112.png"/><Relationship Id="rId374" Type="http://schemas.openxmlformats.org/officeDocument/2006/relationships/customXml" Target="../ink/ink205.xml"/><Relationship Id="rId581" Type="http://schemas.openxmlformats.org/officeDocument/2006/relationships/image" Target="../media/image319.png"/><Relationship Id="rId234" Type="http://schemas.openxmlformats.org/officeDocument/2006/relationships/customXml" Target="../ink/ink135.xml"/><Relationship Id="rId679" Type="http://schemas.openxmlformats.org/officeDocument/2006/relationships/image" Target="../media/image368.png"/><Relationship Id="rId886" Type="http://schemas.openxmlformats.org/officeDocument/2006/relationships/customXml" Target="../ink/ink461.xml"/><Relationship Id="rId2" Type="http://schemas.openxmlformats.org/officeDocument/2006/relationships/customXml" Target="../ink/ink19.xml"/><Relationship Id="rId441" Type="http://schemas.openxmlformats.org/officeDocument/2006/relationships/image" Target="../media/image249.png"/><Relationship Id="rId539" Type="http://schemas.openxmlformats.org/officeDocument/2006/relationships/image" Target="../media/image298.png"/><Relationship Id="rId746" Type="http://schemas.openxmlformats.org/officeDocument/2006/relationships/customXml" Target="../ink/ink391.xml"/><Relationship Id="rId1071" Type="http://schemas.openxmlformats.org/officeDocument/2006/relationships/image" Target="../media/image564.png"/><Relationship Id="rId1169" Type="http://schemas.openxmlformats.org/officeDocument/2006/relationships/image" Target="../media/image613.png"/><Relationship Id="rId301" Type="http://schemas.openxmlformats.org/officeDocument/2006/relationships/image" Target="../media/image179.png"/><Relationship Id="rId953" Type="http://schemas.openxmlformats.org/officeDocument/2006/relationships/image" Target="../media/image505.png"/><Relationship Id="rId1029" Type="http://schemas.openxmlformats.org/officeDocument/2006/relationships/image" Target="../media/image543.png"/><Relationship Id="rId1236" Type="http://schemas.openxmlformats.org/officeDocument/2006/relationships/customXml" Target="../ink/ink636.xml"/><Relationship Id="rId82" Type="http://schemas.openxmlformats.org/officeDocument/2006/relationships/customXml" Target="../ink/ink59.xml"/><Relationship Id="rId606" Type="http://schemas.openxmlformats.org/officeDocument/2006/relationships/customXml" Target="../ink/ink321.xml"/><Relationship Id="rId813" Type="http://schemas.openxmlformats.org/officeDocument/2006/relationships/image" Target="../media/image435.png"/><Relationship Id="rId1303" Type="http://schemas.openxmlformats.org/officeDocument/2006/relationships/image" Target="../media/image680.png"/><Relationship Id="rId189" Type="http://schemas.openxmlformats.org/officeDocument/2006/relationships/image" Target="../media/image123.png"/><Relationship Id="rId396" Type="http://schemas.openxmlformats.org/officeDocument/2006/relationships/customXml" Target="../ink/ink216.xml"/><Relationship Id="rId256" Type="http://schemas.openxmlformats.org/officeDocument/2006/relationships/customXml" Target="../ink/ink146.xml"/><Relationship Id="rId463" Type="http://schemas.openxmlformats.org/officeDocument/2006/relationships/image" Target="../media/image260.png"/><Relationship Id="rId670" Type="http://schemas.openxmlformats.org/officeDocument/2006/relationships/customXml" Target="../ink/ink353.xml"/><Relationship Id="rId1093" Type="http://schemas.openxmlformats.org/officeDocument/2006/relationships/image" Target="../media/image575.png"/><Relationship Id="rId116" Type="http://schemas.openxmlformats.org/officeDocument/2006/relationships/customXml" Target="../ink/ink76.xml"/><Relationship Id="rId323" Type="http://schemas.openxmlformats.org/officeDocument/2006/relationships/image" Target="../media/image190.png"/><Relationship Id="rId530" Type="http://schemas.openxmlformats.org/officeDocument/2006/relationships/customXml" Target="../ink/ink283.xml"/><Relationship Id="rId768" Type="http://schemas.openxmlformats.org/officeDocument/2006/relationships/customXml" Target="../ink/ink402.xml"/><Relationship Id="rId975" Type="http://schemas.openxmlformats.org/officeDocument/2006/relationships/image" Target="../media/image516.png"/><Relationship Id="rId1160" Type="http://schemas.openxmlformats.org/officeDocument/2006/relationships/customXml" Target="../ink/ink598.xml"/><Relationship Id="rId628" Type="http://schemas.openxmlformats.org/officeDocument/2006/relationships/customXml" Target="../ink/ink332.xml"/><Relationship Id="rId835" Type="http://schemas.openxmlformats.org/officeDocument/2006/relationships/image" Target="../media/image446.png"/><Relationship Id="rId1258" Type="http://schemas.openxmlformats.org/officeDocument/2006/relationships/customXml" Target="../ink/ink647.xml"/><Relationship Id="rId1020" Type="http://schemas.openxmlformats.org/officeDocument/2006/relationships/customXml" Target="../ink/ink528.xml"/><Relationship Id="rId1118" Type="http://schemas.openxmlformats.org/officeDocument/2006/relationships/customXml" Target="../ink/ink577.xml"/><Relationship Id="rId1325" Type="http://schemas.openxmlformats.org/officeDocument/2006/relationships/image" Target="../media/image691.png"/><Relationship Id="rId902" Type="http://schemas.openxmlformats.org/officeDocument/2006/relationships/customXml" Target="../ink/ink469.xml"/><Relationship Id="rId31" Type="http://schemas.openxmlformats.org/officeDocument/2006/relationships/image" Target="../media/image44.png"/><Relationship Id="rId180" Type="http://schemas.openxmlformats.org/officeDocument/2006/relationships/customXml" Target="../ink/ink108.xml"/><Relationship Id="rId278" Type="http://schemas.openxmlformats.org/officeDocument/2006/relationships/customXml" Target="../ink/ink157.xml"/><Relationship Id="rId485" Type="http://schemas.openxmlformats.org/officeDocument/2006/relationships/image" Target="../media/image271.png"/><Relationship Id="rId692" Type="http://schemas.openxmlformats.org/officeDocument/2006/relationships/customXml" Target="../ink/ink364.xml"/><Relationship Id="rId138" Type="http://schemas.openxmlformats.org/officeDocument/2006/relationships/customXml" Target="../ink/ink87.xml"/><Relationship Id="rId345" Type="http://schemas.openxmlformats.org/officeDocument/2006/relationships/image" Target="../media/image201.png"/><Relationship Id="rId552" Type="http://schemas.openxmlformats.org/officeDocument/2006/relationships/customXml" Target="../ink/ink294.xml"/><Relationship Id="rId997" Type="http://schemas.openxmlformats.org/officeDocument/2006/relationships/image" Target="../media/image527.png"/><Relationship Id="rId1182" Type="http://schemas.openxmlformats.org/officeDocument/2006/relationships/customXml" Target="../ink/ink609.xml"/><Relationship Id="rId205" Type="http://schemas.openxmlformats.org/officeDocument/2006/relationships/image" Target="../media/image131.png"/><Relationship Id="rId412" Type="http://schemas.openxmlformats.org/officeDocument/2006/relationships/customXml" Target="../ink/ink224.xml"/><Relationship Id="rId857" Type="http://schemas.openxmlformats.org/officeDocument/2006/relationships/image" Target="../media/image457.png"/><Relationship Id="rId1042" Type="http://schemas.openxmlformats.org/officeDocument/2006/relationships/customXml" Target="../ink/ink539.xml"/><Relationship Id="rId717" Type="http://schemas.openxmlformats.org/officeDocument/2006/relationships/image" Target="../media/image387.png"/><Relationship Id="rId924" Type="http://schemas.openxmlformats.org/officeDocument/2006/relationships/customXml" Target="../ink/ink480.xml"/><Relationship Id="rId1347" Type="http://schemas.openxmlformats.org/officeDocument/2006/relationships/image" Target="../media/image702.png"/><Relationship Id="rId53" Type="http://schemas.openxmlformats.org/officeDocument/2006/relationships/image" Target="../media/image55.png"/><Relationship Id="rId1207" Type="http://schemas.openxmlformats.org/officeDocument/2006/relationships/image" Target="../media/image632.png"/><Relationship Id="rId367" Type="http://schemas.openxmlformats.org/officeDocument/2006/relationships/image" Target="../media/image212.png"/><Relationship Id="rId574" Type="http://schemas.openxmlformats.org/officeDocument/2006/relationships/customXml" Target="../ink/ink305.xml"/><Relationship Id="rId227" Type="http://schemas.openxmlformats.org/officeDocument/2006/relationships/image" Target="../media/image142.png"/><Relationship Id="rId781" Type="http://schemas.openxmlformats.org/officeDocument/2006/relationships/image" Target="../media/image419.png"/><Relationship Id="rId879" Type="http://schemas.openxmlformats.org/officeDocument/2006/relationships/image" Target="../media/image468.png"/><Relationship Id="rId434" Type="http://schemas.openxmlformats.org/officeDocument/2006/relationships/customXml" Target="../ink/ink235.xml"/><Relationship Id="rId641" Type="http://schemas.openxmlformats.org/officeDocument/2006/relationships/image" Target="../media/image349.png"/><Relationship Id="rId739" Type="http://schemas.openxmlformats.org/officeDocument/2006/relationships/image" Target="../media/image398.png"/><Relationship Id="rId1064" Type="http://schemas.openxmlformats.org/officeDocument/2006/relationships/customXml" Target="../ink/ink550.xml"/><Relationship Id="rId1271" Type="http://schemas.openxmlformats.org/officeDocument/2006/relationships/image" Target="../media/image664.png"/><Relationship Id="rId501" Type="http://schemas.openxmlformats.org/officeDocument/2006/relationships/image" Target="../media/image279.png"/><Relationship Id="rId946" Type="http://schemas.openxmlformats.org/officeDocument/2006/relationships/customXml" Target="../ink/ink491.xml"/><Relationship Id="rId1131" Type="http://schemas.openxmlformats.org/officeDocument/2006/relationships/image" Target="../media/image594.png"/><Relationship Id="rId1229" Type="http://schemas.openxmlformats.org/officeDocument/2006/relationships/image" Target="../media/image643.png"/><Relationship Id="rId75" Type="http://schemas.openxmlformats.org/officeDocument/2006/relationships/image" Target="../media/image66.png"/><Relationship Id="rId806" Type="http://schemas.openxmlformats.org/officeDocument/2006/relationships/customXml" Target="../ink/ink421.xml"/><Relationship Id="rId291" Type="http://schemas.openxmlformats.org/officeDocument/2006/relationships/image" Target="../media/image174.png"/><Relationship Id="rId151" Type="http://schemas.openxmlformats.org/officeDocument/2006/relationships/image" Target="../media/image104.png"/><Relationship Id="rId389" Type="http://schemas.openxmlformats.org/officeDocument/2006/relationships/image" Target="../media/image223.png"/><Relationship Id="rId596" Type="http://schemas.openxmlformats.org/officeDocument/2006/relationships/customXml" Target="../ink/ink316.xml"/><Relationship Id="rId249" Type="http://schemas.openxmlformats.org/officeDocument/2006/relationships/image" Target="../media/image153.png"/><Relationship Id="rId456" Type="http://schemas.openxmlformats.org/officeDocument/2006/relationships/customXml" Target="../ink/ink246.xml"/><Relationship Id="rId663" Type="http://schemas.openxmlformats.org/officeDocument/2006/relationships/image" Target="../media/image360.png"/><Relationship Id="rId870" Type="http://schemas.openxmlformats.org/officeDocument/2006/relationships/customXml" Target="../ink/ink453.xml"/><Relationship Id="rId1086" Type="http://schemas.openxmlformats.org/officeDocument/2006/relationships/customXml" Target="../ink/ink561.xml"/><Relationship Id="rId1293" Type="http://schemas.openxmlformats.org/officeDocument/2006/relationships/image" Target="../media/image675.png"/><Relationship Id="rId109" Type="http://schemas.openxmlformats.org/officeDocument/2006/relationships/image" Target="../media/image83.png"/><Relationship Id="rId316" Type="http://schemas.openxmlformats.org/officeDocument/2006/relationships/customXml" Target="../ink/ink176.xml"/><Relationship Id="rId523" Type="http://schemas.openxmlformats.org/officeDocument/2006/relationships/image" Target="../media/image290.png"/><Relationship Id="rId968" Type="http://schemas.openxmlformats.org/officeDocument/2006/relationships/customXml" Target="../ink/ink502.xml"/><Relationship Id="rId1153" Type="http://schemas.openxmlformats.org/officeDocument/2006/relationships/image" Target="../media/image605.png"/><Relationship Id="rId97" Type="http://schemas.openxmlformats.org/officeDocument/2006/relationships/image" Target="../media/image77.png"/><Relationship Id="rId730" Type="http://schemas.openxmlformats.org/officeDocument/2006/relationships/customXml" Target="../ink/ink383.xml"/><Relationship Id="rId828" Type="http://schemas.openxmlformats.org/officeDocument/2006/relationships/customXml" Target="../ink/ink432.xml"/><Relationship Id="rId1013" Type="http://schemas.openxmlformats.org/officeDocument/2006/relationships/image" Target="../media/image53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0.xml"/><Relationship Id="rId21" Type="http://schemas.openxmlformats.org/officeDocument/2006/relationships/customXml" Target="../ink/ink702.xml"/><Relationship Id="rId42" Type="http://schemas.openxmlformats.org/officeDocument/2006/relationships/image" Target="../media/image724.png"/><Relationship Id="rId63" Type="http://schemas.openxmlformats.org/officeDocument/2006/relationships/customXml" Target="../ink/ink723.xml"/><Relationship Id="rId84" Type="http://schemas.openxmlformats.org/officeDocument/2006/relationships/image" Target="../media/image745.png"/><Relationship Id="rId138" Type="http://schemas.openxmlformats.org/officeDocument/2006/relationships/image" Target="../media/image772.png"/><Relationship Id="rId159" Type="http://schemas.openxmlformats.org/officeDocument/2006/relationships/customXml" Target="../ink/ink771.xml"/><Relationship Id="rId170" Type="http://schemas.openxmlformats.org/officeDocument/2006/relationships/image" Target="../media/image788.png"/><Relationship Id="rId191" Type="http://schemas.openxmlformats.org/officeDocument/2006/relationships/customXml" Target="../ink/ink787.xml"/><Relationship Id="rId107" Type="http://schemas.openxmlformats.org/officeDocument/2006/relationships/customXml" Target="../ink/ink745.xml"/><Relationship Id="rId11" Type="http://schemas.openxmlformats.org/officeDocument/2006/relationships/customXml" Target="../ink/ink697.xml"/><Relationship Id="rId32" Type="http://schemas.openxmlformats.org/officeDocument/2006/relationships/image" Target="../media/image719.png"/><Relationship Id="rId53" Type="http://schemas.openxmlformats.org/officeDocument/2006/relationships/customXml" Target="../ink/ink718.xml"/><Relationship Id="rId74" Type="http://schemas.openxmlformats.org/officeDocument/2006/relationships/image" Target="../media/image740.png"/><Relationship Id="rId128" Type="http://schemas.openxmlformats.org/officeDocument/2006/relationships/image" Target="../media/image767.png"/><Relationship Id="rId149" Type="http://schemas.openxmlformats.org/officeDocument/2006/relationships/customXml" Target="../ink/ink766.xml"/><Relationship Id="rId5" Type="http://schemas.openxmlformats.org/officeDocument/2006/relationships/customXml" Target="../ink/ink694.xml"/><Relationship Id="rId95" Type="http://schemas.openxmlformats.org/officeDocument/2006/relationships/customXml" Target="../ink/ink739.xml"/><Relationship Id="rId160" Type="http://schemas.openxmlformats.org/officeDocument/2006/relationships/image" Target="../media/image783.png"/><Relationship Id="rId181" Type="http://schemas.openxmlformats.org/officeDocument/2006/relationships/customXml" Target="../ink/ink782.xml"/><Relationship Id="rId22" Type="http://schemas.openxmlformats.org/officeDocument/2006/relationships/image" Target="../media/image714.png"/><Relationship Id="rId43" Type="http://schemas.openxmlformats.org/officeDocument/2006/relationships/customXml" Target="../ink/ink713.xml"/><Relationship Id="rId64" Type="http://schemas.openxmlformats.org/officeDocument/2006/relationships/image" Target="../media/image735.png"/><Relationship Id="rId118" Type="http://schemas.openxmlformats.org/officeDocument/2006/relationships/image" Target="../media/image762.png"/><Relationship Id="rId139" Type="http://schemas.openxmlformats.org/officeDocument/2006/relationships/customXml" Target="../ink/ink761.xml"/><Relationship Id="rId85" Type="http://schemas.openxmlformats.org/officeDocument/2006/relationships/customXml" Target="../ink/ink734.xml"/><Relationship Id="rId150" Type="http://schemas.openxmlformats.org/officeDocument/2006/relationships/image" Target="../media/image778.png"/><Relationship Id="rId171" Type="http://schemas.openxmlformats.org/officeDocument/2006/relationships/customXml" Target="../ink/ink777.xml"/><Relationship Id="rId192" Type="http://schemas.openxmlformats.org/officeDocument/2006/relationships/image" Target="../media/image799.png"/><Relationship Id="rId12" Type="http://schemas.openxmlformats.org/officeDocument/2006/relationships/image" Target="../media/image709.png"/><Relationship Id="rId33" Type="http://schemas.openxmlformats.org/officeDocument/2006/relationships/customXml" Target="../ink/ink708.xml"/><Relationship Id="rId108" Type="http://schemas.openxmlformats.org/officeDocument/2006/relationships/image" Target="../media/image757.png"/><Relationship Id="rId129" Type="http://schemas.openxmlformats.org/officeDocument/2006/relationships/customXml" Target="../ink/ink756.xml"/><Relationship Id="rId54" Type="http://schemas.openxmlformats.org/officeDocument/2006/relationships/image" Target="../media/image730.png"/><Relationship Id="rId75" Type="http://schemas.openxmlformats.org/officeDocument/2006/relationships/customXml" Target="../ink/ink729.xml"/><Relationship Id="rId96" Type="http://schemas.openxmlformats.org/officeDocument/2006/relationships/image" Target="../media/image751.png"/><Relationship Id="rId140" Type="http://schemas.openxmlformats.org/officeDocument/2006/relationships/image" Target="../media/image773.png"/><Relationship Id="rId161" Type="http://schemas.openxmlformats.org/officeDocument/2006/relationships/customXml" Target="../ink/ink772.xml"/><Relationship Id="rId182" Type="http://schemas.openxmlformats.org/officeDocument/2006/relationships/image" Target="../media/image794.png"/><Relationship Id="rId6" Type="http://schemas.openxmlformats.org/officeDocument/2006/relationships/image" Target="../media/image706.png"/><Relationship Id="rId23" Type="http://schemas.openxmlformats.org/officeDocument/2006/relationships/customXml" Target="../ink/ink703.xml"/><Relationship Id="rId119" Type="http://schemas.openxmlformats.org/officeDocument/2006/relationships/customXml" Target="../ink/ink751.xml"/><Relationship Id="rId44" Type="http://schemas.openxmlformats.org/officeDocument/2006/relationships/image" Target="../media/image725.png"/><Relationship Id="rId65" Type="http://schemas.openxmlformats.org/officeDocument/2006/relationships/customXml" Target="../ink/ink724.xml"/><Relationship Id="rId86" Type="http://schemas.openxmlformats.org/officeDocument/2006/relationships/image" Target="../media/image746.png"/><Relationship Id="rId130" Type="http://schemas.openxmlformats.org/officeDocument/2006/relationships/image" Target="../media/image768.png"/><Relationship Id="rId151" Type="http://schemas.openxmlformats.org/officeDocument/2006/relationships/customXml" Target="../ink/ink767.xml"/><Relationship Id="rId172" Type="http://schemas.openxmlformats.org/officeDocument/2006/relationships/image" Target="../media/image789.png"/><Relationship Id="rId193" Type="http://schemas.openxmlformats.org/officeDocument/2006/relationships/customXml" Target="../ink/ink788.xml"/><Relationship Id="rId13" Type="http://schemas.openxmlformats.org/officeDocument/2006/relationships/customXml" Target="../ink/ink698.xml"/><Relationship Id="rId109" Type="http://schemas.openxmlformats.org/officeDocument/2006/relationships/customXml" Target="../ink/ink746.xml"/><Relationship Id="rId34" Type="http://schemas.openxmlformats.org/officeDocument/2006/relationships/image" Target="../media/image720.png"/><Relationship Id="rId50" Type="http://schemas.openxmlformats.org/officeDocument/2006/relationships/image" Target="../media/image728.png"/><Relationship Id="rId55" Type="http://schemas.openxmlformats.org/officeDocument/2006/relationships/customXml" Target="../ink/ink719.xml"/><Relationship Id="rId76" Type="http://schemas.openxmlformats.org/officeDocument/2006/relationships/image" Target="../media/image741.png"/><Relationship Id="rId97" Type="http://schemas.openxmlformats.org/officeDocument/2006/relationships/customXml" Target="../ink/ink740.xml"/><Relationship Id="rId104" Type="http://schemas.openxmlformats.org/officeDocument/2006/relationships/image" Target="../media/image755.png"/><Relationship Id="rId120" Type="http://schemas.openxmlformats.org/officeDocument/2006/relationships/image" Target="../media/image763.png"/><Relationship Id="rId125" Type="http://schemas.openxmlformats.org/officeDocument/2006/relationships/customXml" Target="../ink/ink754.xml"/><Relationship Id="rId141" Type="http://schemas.openxmlformats.org/officeDocument/2006/relationships/customXml" Target="../ink/ink762.xml"/><Relationship Id="rId146" Type="http://schemas.openxmlformats.org/officeDocument/2006/relationships/image" Target="../media/image776.png"/><Relationship Id="rId167" Type="http://schemas.openxmlformats.org/officeDocument/2006/relationships/customXml" Target="../ink/ink775.xml"/><Relationship Id="rId188" Type="http://schemas.openxmlformats.org/officeDocument/2006/relationships/image" Target="../media/image797.png"/><Relationship Id="rId7" Type="http://schemas.openxmlformats.org/officeDocument/2006/relationships/customXml" Target="../ink/ink695.xml"/><Relationship Id="rId71" Type="http://schemas.openxmlformats.org/officeDocument/2006/relationships/customXml" Target="../ink/ink727.xml"/><Relationship Id="rId92" Type="http://schemas.openxmlformats.org/officeDocument/2006/relationships/image" Target="../media/image749.png"/><Relationship Id="rId162" Type="http://schemas.openxmlformats.org/officeDocument/2006/relationships/image" Target="../media/image784.png"/><Relationship Id="rId183" Type="http://schemas.openxmlformats.org/officeDocument/2006/relationships/customXml" Target="../ink/ink783.xml"/><Relationship Id="rId2" Type="http://schemas.openxmlformats.org/officeDocument/2006/relationships/image" Target="../media/image704.png"/><Relationship Id="rId29" Type="http://schemas.openxmlformats.org/officeDocument/2006/relationships/customXml" Target="../ink/ink706.xml"/><Relationship Id="rId24" Type="http://schemas.openxmlformats.org/officeDocument/2006/relationships/image" Target="../media/image715.png"/><Relationship Id="rId40" Type="http://schemas.openxmlformats.org/officeDocument/2006/relationships/image" Target="../media/image723.png"/><Relationship Id="rId45" Type="http://schemas.openxmlformats.org/officeDocument/2006/relationships/customXml" Target="../ink/ink714.xml"/><Relationship Id="rId66" Type="http://schemas.openxmlformats.org/officeDocument/2006/relationships/image" Target="../media/image736.png"/><Relationship Id="rId87" Type="http://schemas.openxmlformats.org/officeDocument/2006/relationships/customXml" Target="../ink/ink735.xml"/><Relationship Id="rId110" Type="http://schemas.openxmlformats.org/officeDocument/2006/relationships/image" Target="../media/image758.png"/><Relationship Id="rId115" Type="http://schemas.openxmlformats.org/officeDocument/2006/relationships/customXml" Target="../ink/ink749.xml"/><Relationship Id="rId131" Type="http://schemas.openxmlformats.org/officeDocument/2006/relationships/customXml" Target="../ink/ink757.xml"/><Relationship Id="rId136" Type="http://schemas.openxmlformats.org/officeDocument/2006/relationships/image" Target="../media/image771.png"/><Relationship Id="rId157" Type="http://schemas.openxmlformats.org/officeDocument/2006/relationships/customXml" Target="../ink/ink770.xml"/><Relationship Id="rId178" Type="http://schemas.openxmlformats.org/officeDocument/2006/relationships/image" Target="../media/image792.png"/><Relationship Id="rId61" Type="http://schemas.openxmlformats.org/officeDocument/2006/relationships/customXml" Target="../ink/ink722.xml"/><Relationship Id="rId82" Type="http://schemas.openxmlformats.org/officeDocument/2006/relationships/image" Target="../media/image744.png"/><Relationship Id="rId152" Type="http://schemas.openxmlformats.org/officeDocument/2006/relationships/image" Target="../media/image779.png"/><Relationship Id="rId173" Type="http://schemas.openxmlformats.org/officeDocument/2006/relationships/customXml" Target="../ink/ink778.xml"/><Relationship Id="rId194" Type="http://schemas.openxmlformats.org/officeDocument/2006/relationships/image" Target="../media/image800.png"/><Relationship Id="rId19" Type="http://schemas.openxmlformats.org/officeDocument/2006/relationships/customXml" Target="../ink/ink701.xml"/><Relationship Id="rId14" Type="http://schemas.openxmlformats.org/officeDocument/2006/relationships/image" Target="../media/image710.png"/><Relationship Id="rId30" Type="http://schemas.openxmlformats.org/officeDocument/2006/relationships/image" Target="../media/image718.png"/><Relationship Id="rId35" Type="http://schemas.openxmlformats.org/officeDocument/2006/relationships/customXml" Target="../ink/ink709.xml"/><Relationship Id="rId56" Type="http://schemas.openxmlformats.org/officeDocument/2006/relationships/image" Target="../media/image731.png"/><Relationship Id="rId77" Type="http://schemas.openxmlformats.org/officeDocument/2006/relationships/customXml" Target="../ink/ink730.xml"/><Relationship Id="rId100" Type="http://schemas.openxmlformats.org/officeDocument/2006/relationships/image" Target="../media/image753.png"/><Relationship Id="rId105" Type="http://schemas.openxmlformats.org/officeDocument/2006/relationships/customXml" Target="../ink/ink744.xml"/><Relationship Id="rId126" Type="http://schemas.openxmlformats.org/officeDocument/2006/relationships/image" Target="../media/image766.png"/><Relationship Id="rId147" Type="http://schemas.openxmlformats.org/officeDocument/2006/relationships/customXml" Target="../ink/ink765.xml"/><Relationship Id="rId168" Type="http://schemas.openxmlformats.org/officeDocument/2006/relationships/image" Target="../media/image787.png"/><Relationship Id="rId8" Type="http://schemas.openxmlformats.org/officeDocument/2006/relationships/image" Target="../media/image707.png"/><Relationship Id="rId51" Type="http://schemas.openxmlformats.org/officeDocument/2006/relationships/customXml" Target="../ink/ink717.xml"/><Relationship Id="rId72" Type="http://schemas.openxmlformats.org/officeDocument/2006/relationships/image" Target="../media/image739.png"/><Relationship Id="rId93" Type="http://schemas.openxmlformats.org/officeDocument/2006/relationships/customXml" Target="../ink/ink738.xml"/><Relationship Id="rId98" Type="http://schemas.openxmlformats.org/officeDocument/2006/relationships/image" Target="../media/image752.png"/><Relationship Id="rId121" Type="http://schemas.openxmlformats.org/officeDocument/2006/relationships/customXml" Target="../ink/ink752.xml"/><Relationship Id="rId142" Type="http://schemas.openxmlformats.org/officeDocument/2006/relationships/image" Target="../media/image774.png"/><Relationship Id="rId163" Type="http://schemas.openxmlformats.org/officeDocument/2006/relationships/customXml" Target="../ink/ink773.xml"/><Relationship Id="rId184" Type="http://schemas.openxmlformats.org/officeDocument/2006/relationships/image" Target="../media/image795.png"/><Relationship Id="rId189" Type="http://schemas.openxmlformats.org/officeDocument/2006/relationships/customXml" Target="../ink/ink786.xml"/><Relationship Id="rId3" Type="http://schemas.openxmlformats.org/officeDocument/2006/relationships/customXml" Target="../ink/ink693.xml"/><Relationship Id="rId25" Type="http://schemas.openxmlformats.org/officeDocument/2006/relationships/customXml" Target="../ink/ink704.xml"/><Relationship Id="rId46" Type="http://schemas.openxmlformats.org/officeDocument/2006/relationships/image" Target="../media/image726.png"/><Relationship Id="rId67" Type="http://schemas.openxmlformats.org/officeDocument/2006/relationships/customXml" Target="../ink/ink725.xml"/><Relationship Id="rId116" Type="http://schemas.openxmlformats.org/officeDocument/2006/relationships/image" Target="../media/image761.png"/><Relationship Id="rId137" Type="http://schemas.openxmlformats.org/officeDocument/2006/relationships/customXml" Target="../ink/ink760.xml"/><Relationship Id="rId158" Type="http://schemas.openxmlformats.org/officeDocument/2006/relationships/image" Target="../media/image782.png"/><Relationship Id="rId20" Type="http://schemas.openxmlformats.org/officeDocument/2006/relationships/image" Target="../media/image713.png"/><Relationship Id="rId41" Type="http://schemas.openxmlformats.org/officeDocument/2006/relationships/customXml" Target="../ink/ink712.xml"/><Relationship Id="rId62" Type="http://schemas.openxmlformats.org/officeDocument/2006/relationships/image" Target="../media/image734.png"/><Relationship Id="rId83" Type="http://schemas.openxmlformats.org/officeDocument/2006/relationships/customXml" Target="../ink/ink733.xml"/><Relationship Id="rId88" Type="http://schemas.openxmlformats.org/officeDocument/2006/relationships/image" Target="../media/image747.png"/><Relationship Id="rId111" Type="http://schemas.openxmlformats.org/officeDocument/2006/relationships/customXml" Target="../ink/ink747.xml"/><Relationship Id="rId132" Type="http://schemas.openxmlformats.org/officeDocument/2006/relationships/image" Target="../media/image769.png"/><Relationship Id="rId153" Type="http://schemas.openxmlformats.org/officeDocument/2006/relationships/customXml" Target="../ink/ink768.xml"/><Relationship Id="rId174" Type="http://schemas.openxmlformats.org/officeDocument/2006/relationships/image" Target="../media/image790.png"/><Relationship Id="rId179" Type="http://schemas.openxmlformats.org/officeDocument/2006/relationships/customXml" Target="../ink/ink781.xml"/><Relationship Id="rId195" Type="http://schemas.openxmlformats.org/officeDocument/2006/relationships/customXml" Target="../ink/ink789.xml"/><Relationship Id="rId190" Type="http://schemas.openxmlformats.org/officeDocument/2006/relationships/image" Target="../media/image798.png"/><Relationship Id="rId15" Type="http://schemas.openxmlformats.org/officeDocument/2006/relationships/customXml" Target="../ink/ink699.xml"/><Relationship Id="rId36" Type="http://schemas.openxmlformats.org/officeDocument/2006/relationships/image" Target="../media/image721.png"/><Relationship Id="rId57" Type="http://schemas.openxmlformats.org/officeDocument/2006/relationships/customXml" Target="../ink/ink720.xml"/><Relationship Id="rId106" Type="http://schemas.openxmlformats.org/officeDocument/2006/relationships/image" Target="../media/image756.png"/><Relationship Id="rId127" Type="http://schemas.openxmlformats.org/officeDocument/2006/relationships/customXml" Target="../ink/ink755.xml"/><Relationship Id="rId10" Type="http://schemas.openxmlformats.org/officeDocument/2006/relationships/image" Target="../media/image708.png"/><Relationship Id="rId31" Type="http://schemas.openxmlformats.org/officeDocument/2006/relationships/customXml" Target="../ink/ink707.xml"/><Relationship Id="rId52" Type="http://schemas.openxmlformats.org/officeDocument/2006/relationships/image" Target="../media/image729.png"/><Relationship Id="rId73" Type="http://schemas.openxmlformats.org/officeDocument/2006/relationships/customXml" Target="../ink/ink728.xml"/><Relationship Id="rId78" Type="http://schemas.openxmlformats.org/officeDocument/2006/relationships/image" Target="../media/image742.png"/><Relationship Id="rId94" Type="http://schemas.openxmlformats.org/officeDocument/2006/relationships/image" Target="../media/image750.png"/><Relationship Id="rId99" Type="http://schemas.openxmlformats.org/officeDocument/2006/relationships/customXml" Target="../ink/ink741.xml"/><Relationship Id="rId101" Type="http://schemas.openxmlformats.org/officeDocument/2006/relationships/customXml" Target="../ink/ink742.xml"/><Relationship Id="rId122" Type="http://schemas.openxmlformats.org/officeDocument/2006/relationships/image" Target="../media/image764.png"/><Relationship Id="rId143" Type="http://schemas.openxmlformats.org/officeDocument/2006/relationships/customXml" Target="../ink/ink763.xml"/><Relationship Id="rId148" Type="http://schemas.openxmlformats.org/officeDocument/2006/relationships/image" Target="../media/image777.png"/><Relationship Id="rId164" Type="http://schemas.openxmlformats.org/officeDocument/2006/relationships/image" Target="../media/image785.png"/><Relationship Id="rId169" Type="http://schemas.openxmlformats.org/officeDocument/2006/relationships/customXml" Target="../ink/ink776.xml"/><Relationship Id="rId185" Type="http://schemas.openxmlformats.org/officeDocument/2006/relationships/customXml" Target="../ink/ink784.xml"/><Relationship Id="rId4" Type="http://schemas.openxmlformats.org/officeDocument/2006/relationships/image" Target="../media/image705.png"/><Relationship Id="rId9" Type="http://schemas.openxmlformats.org/officeDocument/2006/relationships/customXml" Target="../ink/ink696.xml"/><Relationship Id="rId180" Type="http://schemas.openxmlformats.org/officeDocument/2006/relationships/image" Target="../media/image793.png"/><Relationship Id="rId26" Type="http://schemas.openxmlformats.org/officeDocument/2006/relationships/image" Target="../media/image716.png"/><Relationship Id="rId47" Type="http://schemas.openxmlformats.org/officeDocument/2006/relationships/customXml" Target="../ink/ink715.xml"/><Relationship Id="rId68" Type="http://schemas.openxmlformats.org/officeDocument/2006/relationships/image" Target="../media/image737.png"/><Relationship Id="rId89" Type="http://schemas.openxmlformats.org/officeDocument/2006/relationships/customXml" Target="../ink/ink736.xml"/><Relationship Id="rId112" Type="http://schemas.openxmlformats.org/officeDocument/2006/relationships/image" Target="../media/image759.png"/><Relationship Id="rId133" Type="http://schemas.openxmlformats.org/officeDocument/2006/relationships/customXml" Target="../ink/ink758.xml"/><Relationship Id="rId154" Type="http://schemas.openxmlformats.org/officeDocument/2006/relationships/image" Target="../media/image780.png"/><Relationship Id="rId175" Type="http://schemas.openxmlformats.org/officeDocument/2006/relationships/customXml" Target="../ink/ink779.xml"/><Relationship Id="rId196" Type="http://schemas.openxmlformats.org/officeDocument/2006/relationships/image" Target="../media/image801.png"/><Relationship Id="rId16" Type="http://schemas.openxmlformats.org/officeDocument/2006/relationships/image" Target="../media/image711.png"/><Relationship Id="rId37" Type="http://schemas.openxmlformats.org/officeDocument/2006/relationships/customXml" Target="../ink/ink710.xml"/><Relationship Id="rId58" Type="http://schemas.openxmlformats.org/officeDocument/2006/relationships/image" Target="../media/image732.png"/><Relationship Id="rId79" Type="http://schemas.openxmlformats.org/officeDocument/2006/relationships/customXml" Target="../ink/ink731.xml"/><Relationship Id="rId102" Type="http://schemas.openxmlformats.org/officeDocument/2006/relationships/image" Target="../media/image754.png"/><Relationship Id="rId123" Type="http://schemas.openxmlformats.org/officeDocument/2006/relationships/customXml" Target="../ink/ink753.xml"/><Relationship Id="rId144" Type="http://schemas.openxmlformats.org/officeDocument/2006/relationships/image" Target="../media/image775.png"/><Relationship Id="rId90" Type="http://schemas.openxmlformats.org/officeDocument/2006/relationships/image" Target="../media/image748.png"/><Relationship Id="rId165" Type="http://schemas.openxmlformats.org/officeDocument/2006/relationships/customXml" Target="../ink/ink774.xml"/><Relationship Id="rId186" Type="http://schemas.openxmlformats.org/officeDocument/2006/relationships/image" Target="../media/image796.png"/><Relationship Id="rId27" Type="http://schemas.openxmlformats.org/officeDocument/2006/relationships/customXml" Target="../ink/ink705.xml"/><Relationship Id="rId48" Type="http://schemas.openxmlformats.org/officeDocument/2006/relationships/image" Target="../media/image727.png"/><Relationship Id="rId69" Type="http://schemas.openxmlformats.org/officeDocument/2006/relationships/customXml" Target="../ink/ink726.xml"/><Relationship Id="rId113" Type="http://schemas.openxmlformats.org/officeDocument/2006/relationships/customXml" Target="../ink/ink748.xml"/><Relationship Id="rId134" Type="http://schemas.openxmlformats.org/officeDocument/2006/relationships/image" Target="../media/image770.png"/><Relationship Id="rId80" Type="http://schemas.openxmlformats.org/officeDocument/2006/relationships/image" Target="../media/image743.png"/><Relationship Id="rId155" Type="http://schemas.openxmlformats.org/officeDocument/2006/relationships/customXml" Target="../ink/ink769.xml"/><Relationship Id="rId176" Type="http://schemas.openxmlformats.org/officeDocument/2006/relationships/image" Target="../media/image791.png"/><Relationship Id="rId17" Type="http://schemas.openxmlformats.org/officeDocument/2006/relationships/customXml" Target="../ink/ink700.xml"/><Relationship Id="rId38" Type="http://schemas.openxmlformats.org/officeDocument/2006/relationships/image" Target="../media/image722.png"/><Relationship Id="rId59" Type="http://schemas.openxmlformats.org/officeDocument/2006/relationships/customXml" Target="../ink/ink721.xml"/><Relationship Id="rId103" Type="http://schemas.openxmlformats.org/officeDocument/2006/relationships/customXml" Target="../ink/ink743.xml"/><Relationship Id="rId124" Type="http://schemas.openxmlformats.org/officeDocument/2006/relationships/image" Target="../media/image765.png"/><Relationship Id="rId70" Type="http://schemas.openxmlformats.org/officeDocument/2006/relationships/image" Target="../media/image738.png"/><Relationship Id="rId91" Type="http://schemas.openxmlformats.org/officeDocument/2006/relationships/customXml" Target="../ink/ink737.xml"/><Relationship Id="rId145" Type="http://schemas.openxmlformats.org/officeDocument/2006/relationships/customXml" Target="../ink/ink764.xml"/><Relationship Id="rId166" Type="http://schemas.openxmlformats.org/officeDocument/2006/relationships/image" Target="../media/image786.png"/><Relationship Id="rId187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17.png"/><Relationship Id="rId49" Type="http://schemas.openxmlformats.org/officeDocument/2006/relationships/customXml" Target="../ink/ink716.xml"/><Relationship Id="rId114" Type="http://schemas.openxmlformats.org/officeDocument/2006/relationships/image" Target="../media/image760.png"/><Relationship Id="rId60" Type="http://schemas.openxmlformats.org/officeDocument/2006/relationships/image" Target="../media/image733.png"/><Relationship Id="rId81" Type="http://schemas.openxmlformats.org/officeDocument/2006/relationships/customXml" Target="../ink/ink732.xml"/><Relationship Id="rId135" Type="http://schemas.openxmlformats.org/officeDocument/2006/relationships/customXml" Target="../ink/ink759.xml"/><Relationship Id="rId156" Type="http://schemas.openxmlformats.org/officeDocument/2006/relationships/image" Target="../media/image781.png"/><Relationship Id="rId177" Type="http://schemas.openxmlformats.org/officeDocument/2006/relationships/customXml" Target="../ink/ink780.xml"/><Relationship Id="rId18" Type="http://schemas.openxmlformats.org/officeDocument/2006/relationships/image" Target="../media/image712.png"/><Relationship Id="rId39" Type="http://schemas.openxmlformats.org/officeDocument/2006/relationships/customXml" Target="../ink/ink71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7.xml"/><Relationship Id="rId21" Type="http://schemas.openxmlformats.org/officeDocument/2006/relationships/customXml" Target="../ink/ink799.xml"/><Relationship Id="rId42" Type="http://schemas.openxmlformats.org/officeDocument/2006/relationships/image" Target="../media/image822.png"/><Relationship Id="rId63" Type="http://schemas.openxmlformats.org/officeDocument/2006/relationships/customXml" Target="../ink/ink820.xml"/><Relationship Id="rId84" Type="http://schemas.openxmlformats.org/officeDocument/2006/relationships/image" Target="../media/image843.png"/><Relationship Id="rId138" Type="http://schemas.openxmlformats.org/officeDocument/2006/relationships/image" Target="../media/image870.png"/><Relationship Id="rId159" Type="http://schemas.openxmlformats.org/officeDocument/2006/relationships/customXml" Target="../ink/ink868.xml"/><Relationship Id="rId170" Type="http://schemas.openxmlformats.org/officeDocument/2006/relationships/image" Target="../media/image886.png"/><Relationship Id="rId191" Type="http://schemas.openxmlformats.org/officeDocument/2006/relationships/customXml" Target="../ink/ink884.xml"/><Relationship Id="rId205" Type="http://schemas.openxmlformats.org/officeDocument/2006/relationships/customXml" Target="../ink/ink891.xml"/><Relationship Id="rId107" Type="http://schemas.openxmlformats.org/officeDocument/2006/relationships/customXml" Target="../ink/ink842.xml"/><Relationship Id="rId11" Type="http://schemas.openxmlformats.org/officeDocument/2006/relationships/customXml" Target="../ink/ink794.xml"/><Relationship Id="rId32" Type="http://schemas.openxmlformats.org/officeDocument/2006/relationships/image" Target="../media/image817.png"/><Relationship Id="rId53" Type="http://schemas.openxmlformats.org/officeDocument/2006/relationships/customXml" Target="../ink/ink815.xml"/><Relationship Id="rId74" Type="http://schemas.openxmlformats.org/officeDocument/2006/relationships/image" Target="../media/image838.png"/><Relationship Id="rId128" Type="http://schemas.openxmlformats.org/officeDocument/2006/relationships/image" Target="../media/image865.png"/><Relationship Id="rId149" Type="http://schemas.openxmlformats.org/officeDocument/2006/relationships/customXml" Target="../ink/ink863.xml"/><Relationship Id="rId5" Type="http://schemas.openxmlformats.org/officeDocument/2006/relationships/customXml" Target="../ink/ink791.xml"/><Relationship Id="rId95" Type="http://schemas.openxmlformats.org/officeDocument/2006/relationships/customXml" Target="../ink/ink836.xml"/><Relationship Id="rId160" Type="http://schemas.openxmlformats.org/officeDocument/2006/relationships/image" Target="../media/image881.png"/><Relationship Id="rId181" Type="http://schemas.openxmlformats.org/officeDocument/2006/relationships/customXml" Target="../ink/ink879.xml"/><Relationship Id="rId22" Type="http://schemas.openxmlformats.org/officeDocument/2006/relationships/image" Target="../media/image812.png"/><Relationship Id="rId43" Type="http://schemas.openxmlformats.org/officeDocument/2006/relationships/customXml" Target="../ink/ink810.xml"/><Relationship Id="rId64" Type="http://schemas.openxmlformats.org/officeDocument/2006/relationships/image" Target="../media/image833.png"/><Relationship Id="rId118" Type="http://schemas.openxmlformats.org/officeDocument/2006/relationships/image" Target="../media/image860.png"/><Relationship Id="rId139" Type="http://schemas.openxmlformats.org/officeDocument/2006/relationships/customXml" Target="../ink/ink858.xml"/><Relationship Id="rId85" Type="http://schemas.openxmlformats.org/officeDocument/2006/relationships/customXml" Target="../ink/ink831.xml"/><Relationship Id="rId150" Type="http://schemas.openxmlformats.org/officeDocument/2006/relationships/image" Target="../media/image876.png"/><Relationship Id="rId171" Type="http://schemas.openxmlformats.org/officeDocument/2006/relationships/customXml" Target="../ink/ink874.xml"/><Relationship Id="rId192" Type="http://schemas.openxmlformats.org/officeDocument/2006/relationships/image" Target="../media/image897.png"/><Relationship Id="rId206" Type="http://schemas.openxmlformats.org/officeDocument/2006/relationships/image" Target="../media/image904.png"/><Relationship Id="rId12" Type="http://schemas.openxmlformats.org/officeDocument/2006/relationships/image" Target="../media/image807.png"/><Relationship Id="rId33" Type="http://schemas.openxmlformats.org/officeDocument/2006/relationships/customXml" Target="../ink/ink805.xml"/><Relationship Id="rId108" Type="http://schemas.openxmlformats.org/officeDocument/2006/relationships/image" Target="../media/image855.png"/><Relationship Id="rId129" Type="http://schemas.openxmlformats.org/officeDocument/2006/relationships/customXml" Target="../ink/ink853.xml"/><Relationship Id="rId54" Type="http://schemas.openxmlformats.org/officeDocument/2006/relationships/image" Target="../media/image828.png"/><Relationship Id="rId75" Type="http://schemas.openxmlformats.org/officeDocument/2006/relationships/customXml" Target="../ink/ink826.xml"/><Relationship Id="rId96" Type="http://schemas.openxmlformats.org/officeDocument/2006/relationships/image" Target="../media/image849.png"/><Relationship Id="rId140" Type="http://schemas.openxmlformats.org/officeDocument/2006/relationships/image" Target="../media/image871.png"/><Relationship Id="rId161" Type="http://schemas.openxmlformats.org/officeDocument/2006/relationships/customXml" Target="../ink/ink869.xml"/><Relationship Id="rId182" Type="http://schemas.openxmlformats.org/officeDocument/2006/relationships/image" Target="../media/image892.png"/><Relationship Id="rId6" Type="http://schemas.openxmlformats.org/officeDocument/2006/relationships/image" Target="../media/image804.png"/><Relationship Id="rId23" Type="http://schemas.openxmlformats.org/officeDocument/2006/relationships/customXml" Target="../ink/ink800.xml"/><Relationship Id="rId119" Type="http://schemas.openxmlformats.org/officeDocument/2006/relationships/customXml" Target="../ink/ink848.xml"/><Relationship Id="rId44" Type="http://schemas.openxmlformats.org/officeDocument/2006/relationships/image" Target="../media/image823.png"/><Relationship Id="rId65" Type="http://schemas.openxmlformats.org/officeDocument/2006/relationships/customXml" Target="../ink/ink821.xml"/><Relationship Id="rId86" Type="http://schemas.openxmlformats.org/officeDocument/2006/relationships/image" Target="../media/image844.png"/><Relationship Id="rId130" Type="http://schemas.openxmlformats.org/officeDocument/2006/relationships/image" Target="../media/image866.png"/><Relationship Id="rId151" Type="http://schemas.openxmlformats.org/officeDocument/2006/relationships/customXml" Target="../ink/ink864.xml"/><Relationship Id="rId172" Type="http://schemas.openxmlformats.org/officeDocument/2006/relationships/image" Target="../media/image887.png"/><Relationship Id="rId193" Type="http://schemas.openxmlformats.org/officeDocument/2006/relationships/customXml" Target="../ink/ink885.xml"/><Relationship Id="rId13" Type="http://schemas.openxmlformats.org/officeDocument/2006/relationships/customXml" Target="../ink/ink795.xml"/><Relationship Id="rId109" Type="http://schemas.openxmlformats.org/officeDocument/2006/relationships/customXml" Target="../ink/ink843.xml"/><Relationship Id="rId34" Type="http://schemas.openxmlformats.org/officeDocument/2006/relationships/image" Target="../media/image818.png"/><Relationship Id="rId55" Type="http://schemas.openxmlformats.org/officeDocument/2006/relationships/customXml" Target="../ink/ink816.xml"/><Relationship Id="rId76" Type="http://schemas.openxmlformats.org/officeDocument/2006/relationships/image" Target="../media/image839.png"/><Relationship Id="rId97" Type="http://schemas.openxmlformats.org/officeDocument/2006/relationships/customXml" Target="../ink/ink837.xml"/><Relationship Id="rId120" Type="http://schemas.openxmlformats.org/officeDocument/2006/relationships/image" Target="../media/image861.png"/><Relationship Id="rId141" Type="http://schemas.openxmlformats.org/officeDocument/2006/relationships/customXml" Target="../ink/ink859.xml"/><Relationship Id="rId7" Type="http://schemas.openxmlformats.org/officeDocument/2006/relationships/customXml" Target="../ink/ink792.xml"/><Relationship Id="rId162" Type="http://schemas.openxmlformats.org/officeDocument/2006/relationships/image" Target="../media/image882.png"/><Relationship Id="rId183" Type="http://schemas.openxmlformats.org/officeDocument/2006/relationships/customXml" Target="../ink/ink880.xml"/><Relationship Id="rId24" Type="http://schemas.openxmlformats.org/officeDocument/2006/relationships/image" Target="../media/image813.png"/><Relationship Id="rId40" Type="http://schemas.openxmlformats.org/officeDocument/2006/relationships/image" Target="../media/image821.png"/><Relationship Id="rId45" Type="http://schemas.openxmlformats.org/officeDocument/2006/relationships/customXml" Target="../ink/ink811.xml"/><Relationship Id="rId66" Type="http://schemas.openxmlformats.org/officeDocument/2006/relationships/image" Target="../media/image834.png"/><Relationship Id="rId87" Type="http://schemas.openxmlformats.org/officeDocument/2006/relationships/customXml" Target="../ink/ink832.xml"/><Relationship Id="rId110" Type="http://schemas.openxmlformats.org/officeDocument/2006/relationships/image" Target="../media/image856.png"/><Relationship Id="rId115" Type="http://schemas.openxmlformats.org/officeDocument/2006/relationships/customXml" Target="../ink/ink846.xml"/><Relationship Id="rId131" Type="http://schemas.openxmlformats.org/officeDocument/2006/relationships/customXml" Target="../ink/ink854.xml"/><Relationship Id="rId136" Type="http://schemas.openxmlformats.org/officeDocument/2006/relationships/image" Target="../media/image869.png"/><Relationship Id="rId157" Type="http://schemas.openxmlformats.org/officeDocument/2006/relationships/customXml" Target="../ink/ink867.xml"/><Relationship Id="rId178" Type="http://schemas.openxmlformats.org/officeDocument/2006/relationships/image" Target="../media/image890.png"/><Relationship Id="rId61" Type="http://schemas.openxmlformats.org/officeDocument/2006/relationships/customXml" Target="../ink/ink819.xml"/><Relationship Id="rId82" Type="http://schemas.openxmlformats.org/officeDocument/2006/relationships/image" Target="../media/image842.png"/><Relationship Id="rId152" Type="http://schemas.openxmlformats.org/officeDocument/2006/relationships/image" Target="../media/image877.png"/><Relationship Id="rId173" Type="http://schemas.openxmlformats.org/officeDocument/2006/relationships/customXml" Target="../ink/ink875.xml"/><Relationship Id="rId194" Type="http://schemas.openxmlformats.org/officeDocument/2006/relationships/image" Target="../media/image898.png"/><Relationship Id="rId199" Type="http://schemas.openxmlformats.org/officeDocument/2006/relationships/customXml" Target="../ink/ink888.xml"/><Relationship Id="rId203" Type="http://schemas.openxmlformats.org/officeDocument/2006/relationships/customXml" Target="../ink/ink890.xml"/><Relationship Id="rId19" Type="http://schemas.openxmlformats.org/officeDocument/2006/relationships/customXml" Target="../ink/ink798.xml"/><Relationship Id="rId14" Type="http://schemas.openxmlformats.org/officeDocument/2006/relationships/image" Target="../media/image808.png"/><Relationship Id="rId30" Type="http://schemas.openxmlformats.org/officeDocument/2006/relationships/image" Target="../media/image816.png"/><Relationship Id="rId35" Type="http://schemas.openxmlformats.org/officeDocument/2006/relationships/customXml" Target="../ink/ink806.xml"/><Relationship Id="rId56" Type="http://schemas.openxmlformats.org/officeDocument/2006/relationships/image" Target="../media/image829.png"/><Relationship Id="rId77" Type="http://schemas.openxmlformats.org/officeDocument/2006/relationships/customXml" Target="../ink/ink827.xml"/><Relationship Id="rId100" Type="http://schemas.openxmlformats.org/officeDocument/2006/relationships/image" Target="../media/image851.png"/><Relationship Id="rId105" Type="http://schemas.openxmlformats.org/officeDocument/2006/relationships/customXml" Target="../ink/ink841.xml"/><Relationship Id="rId126" Type="http://schemas.openxmlformats.org/officeDocument/2006/relationships/image" Target="../media/image864.png"/><Relationship Id="rId147" Type="http://schemas.openxmlformats.org/officeDocument/2006/relationships/customXml" Target="../ink/ink862.xml"/><Relationship Id="rId168" Type="http://schemas.openxmlformats.org/officeDocument/2006/relationships/image" Target="../media/image885.png"/><Relationship Id="rId8" Type="http://schemas.openxmlformats.org/officeDocument/2006/relationships/image" Target="../media/image805.png"/><Relationship Id="rId51" Type="http://schemas.openxmlformats.org/officeDocument/2006/relationships/customXml" Target="../ink/ink814.xml"/><Relationship Id="rId72" Type="http://schemas.openxmlformats.org/officeDocument/2006/relationships/image" Target="../media/image837.png"/><Relationship Id="rId93" Type="http://schemas.openxmlformats.org/officeDocument/2006/relationships/customXml" Target="../ink/ink835.xml"/><Relationship Id="rId98" Type="http://schemas.openxmlformats.org/officeDocument/2006/relationships/image" Target="../media/image850.png"/><Relationship Id="rId121" Type="http://schemas.openxmlformats.org/officeDocument/2006/relationships/customXml" Target="../ink/ink849.xml"/><Relationship Id="rId142" Type="http://schemas.openxmlformats.org/officeDocument/2006/relationships/image" Target="../media/image872.png"/><Relationship Id="rId163" Type="http://schemas.openxmlformats.org/officeDocument/2006/relationships/customXml" Target="../ink/ink870.xml"/><Relationship Id="rId184" Type="http://schemas.openxmlformats.org/officeDocument/2006/relationships/image" Target="../media/image893.png"/><Relationship Id="rId189" Type="http://schemas.openxmlformats.org/officeDocument/2006/relationships/customXml" Target="../ink/ink883.xml"/><Relationship Id="rId3" Type="http://schemas.openxmlformats.org/officeDocument/2006/relationships/customXml" Target="../ink/ink790.xml"/><Relationship Id="rId25" Type="http://schemas.openxmlformats.org/officeDocument/2006/relationships/customXml" Target="../ink/ink801.xml"/><Relationship Id="rId46" Type="http://schemas.openxmlformats.org/officeDocument/2006/relationships/image" Target="../media/image824.png"/><Relationship Id="rId67" Type="http://schemas.openxmlformats.org/officeDocument/2006/relationships/customXml" Target="../ink/ink822.xml"/><Relationship Id="rId116" Type="http://schemas.openxmlformats.org/officeDocument/2006/relationships/image" Target="../media/image859.png"/><Relationship Id="rId137" Type="http://schemas.openxmlformats.org/officeDocument/2006/relationships/customXml" Target="../ink/ink857.xml"/><Relationship Id="rId158" Type="http://schemas.openxmlformats.org/officeDocument/2006/relationships/image" Target="../media/image880.png"/><Relationship Id="rId20" Type="http://schemas.openxmlformats.org/officeDocument/2006/relationships/image" Target="../media/image811.png"/><Relationship Id="rId41" Type="http://schemas.openxmlformats.org/officeDocument/2006/relationships/customXml" Target="../ink/ink809.xml"/><Relationship Id="rId62" Type="http://schemas.openxmlformats.org/officeDocument/2006/relationships/image" Target="../media/image832.png"/><Relationship Id="rId83" Type="http://schemas.openxmlformats.org/officeDocument/2006/relationships/customXml" Target="../ink/ink830.xml"/><Relationship Id="rId88" Type="http://schemas.openxmlformats.org/officeDocument/2006/relationships/image" Target="../media/image845.png"/><Relationship Id="rId111" Type="http://schemas.openxmlformats.org/officeDocument/2006/relationships/customXml" Target="../ink/ink844.xml"/><Relationship Id="rId132" Type="http://schemas.openxmlformats.org/officeDocument/2006/relationships/image" Target="../media/image867.png"/><Relationship Id="rId153" Type="http://schemas.openxmlformats.org/officeDocument/2006/relationships/customXml" Target="../ink/ink865.xml"/><Relationship Id="rId174" Type="http://schemas.openxmlformats.org/officeDocument/2006/relationships/image" Target="../media/image888.png"/><Relationship Id="rId179" Type="http://schemas.openxmlformats.org/officeDocument/2006/relationships/customXml" Target="../ink/ink878.xml"/><Relationship Id="rId195" Type="http://schemas.openxmlformats.org/officeDocument/2006/relationships/customXml" Target="../ink/ink886.xml"/><Relationship Id="rId190" Type="http://schemas.openxmlformats.org/officeDocument/2006/relationships/image" Target="../media/image896.png"/><Relationship Id="rId204" Type="http://schemas.openxmlformats.org/officeDocument/2006/relationships/image" Target="../media/image903.png"/><Relationship Id="rId15" Type="http://schemas.openxmlformats.org/officeDocument/2006/relationships/customXml" Target="../ink/ink796.xml"/><Relationship Id="rId36" Type="http://schemas.openxmlformats.org/officeDocument/2006/relationships/image" Target="../media/image819.png"/><Relationship Id="rId57" Type="http://schemas.openxmlformats.org/officeDocument/2006/relationships/customXml" Target="../ink/ink817.xml"/><Relationship Id="rId106" Type="http://schemas.openxmlformats.org/officeDocument/2006/relationships/image" Target="../media/image854.png"/><Relationship Id="rId127" Type="http://schemas.openxmlformats.org/officeDocument/2006/relationships/customXml" Target="../ink/ink852.xml"/><Relationship Id="rId10" Type="http://schemas.openxmlformats.org/officeDocument/2006/relationships/image" Target="../media/image806.png"/><Relationship Id="rId31" Type="http://schemas.openxmlformats.org/officeDocument/2006/relationships/customXml" Target="../ink/ink804.xml"/><Relationship Id="rId52" Type="http://schemas.openxmlformats.org/officeDocument/2006/relationships/image" Target="../media/image827.png"/><Relationship Id="rId73" Type="http://schemas.openxmlformats.org/officeDocument/2006/relationships/customXml" Target="../ink/ink825.xml"/><Relationship Id="rId78" Type="http://schemas.openxmlformats.org/officeDocument/2006/relationships/image" Target="../media/image840.png"/><Relationship Id="rId94" Type="http://schemas.openxmlformats.org/officeDocument/2006/relationships/image" Target="../media/image848.png"/><Relationship Id="rId99" Type="http://schemas.openxmlformats.org/officeDocument/2006/relationships/customXml" Target="../ink/ink838.xml"/><Relationship Id="rId101" Type="http://schemas.openxmlformats.org/officeDocument/2006/relationships/customXml" Target="../ink/ink839.xml"/><Relationship Id="rId122" Type="http://schemas.openxmlformats.org/officeDocument/2006/relationships/image" Target="../media/image862.png"/><Relationship Id="rId143" Type="http://schemas.openxmlformats.org/officeDocument/2006/relationships/customXml" Target="../ink/ink860.xml"/><Relationship Id="rId148" Type="http://schemas.openxmlformats.org/officeDocument/2006/relationships/image" Target="../media/image875.png"/><Relationship Id="rId164" Type="http://schemas.openxmlformats.org/officeDocument/2006/relationships/image" Target="../media/image883.png"/><Relationship Id="rId169" Type="http://schemas.openxmlformats.org/officeDocument/2006/relationships/customXml" Target="../ink/ink873.xml"/><Relationship Id="rId185" Type="http://schemas.openxmlformats.org/officeDocument/2006/relationships/customXml" Target="../ink/ink881.xml"/><Relationship Id="rId4" Type="http://schemas.openxmlformats.org/officeDocument/2006/relationships/image" Target="../media/image803.png"/><Relationship Id="rId9" Type="http://schemas.openxmlformats.org/officeDocument/2006/relationships/customXml" Target="../ink/ink793.xml"/><Relationship Id="rId180" Type="http://schemas.openxmlformats.org/officeDocument/2006/relationships/image" Target="../media/image891.png"/><Relationship Id="rId26" Type="http://schemas.openxmlformats.org/officeDocument/2006/relationships/image" Target="../media/image814.png"/><Relationship Id="rId47" Type="http://schemas.openxmlformats.org/officeDocument/2006/relationships/customXml" Target="../ink/ink812.xml"/><Relationship Id="rId68" Type="http://schemas.openxmlformats.org/officeDocument/2006/relationships/image" Target="../media/image835.png"/><Relationship Id="rId89" Type="http://schemas.openxmlformats.org/officeDocument/2006/relationships/customXml" Target="../ink/ink833.xml"/><Relationship Id="rId112" Type="http://schemas.openxmlformats.org/officeDocument/2006/relationships/image" Target="../media/image857.png"/><Relationship Id="rId133" Type="http://schemas.openxmlformats.org/officeDocument/2006/relationships/customXml" Target="../ink/ink855.xml"/><Relationship Id="rId154" Type="http://schemas.openxmlformats.org/officeDocument/2006/relationships/image" Target="../media/image878.png"/><Relationship Id="rId175" Type="http://schemas.openxmlformats.org/officeDocument/2006/relationships/customXml" Target="../ink/ink876.xml"/><Relationship Id="rId196" Type="http://schemas.openxmlformats.org/officeDocument/2006/relationships/image" Target="../media/image899.png"/><Relationship Id="rId200" Type="http://schemas.openxmlformats.org/officeDocument/2006/relationships/image" Target="../media/image901.png"/><Relationship Id="rId16" Type="http://schemas.openxmlformats.org/officeDocument/2006/relationships/image" Target="../media/image809.png"/><Relationship Id="rId37" Type="http://schemas.openxmlformats.org/officeDocument/2006/relationships/customXml" Target="../ink/ink807.xml"/><Relationship Id="rId58" Type="http://schemas.openxmlformats.org/officeDocument/2006/relationships/image" Target="../media/image830.png"/><Relationship Id="rId79" Type="http://schemas.openxmlformats.org/officeDocument/2006/relationships/customXml" Target="../ink/ink828.xml"/><Relationship Id="rId102" Type="http://schemas.openxmlformats.org/officeDocument/2006/relationships/image" Target="../media/image852.png"/><Relationship Id="rId123" Type="http://schemas.openxmlformats.org/officeDocument/2006/relationships/customXml" Target="../ink/ink850.xml"/><Relationship Id="rId144" Type="http://schemas.openxmlformats.org/officeDocument/2006/relationships/image" Target="../media/image873.png"/><Relationship Id="rId90" Type="http://schemas.openxmlformats.org/officeDocument/2006/relationships/image" Target="../media/image846.png"/><Relationship Id="rId165" Type="http://schemas.openxmlformats.org/officeDocument/2006/relationships/customXml" Target="../ink/ink871.xml"/><Relationship Id="rId186" Type="http://schemas.openxmlformats.org/officeDocument/2006/relationships/image" Target="../media/image894.png"/><Relationship Id="rId27" Type="http://schemas.openxmlformats.org/officeDocument/2006/relationships/customXml" Target="../ink/ink802.xml"/><Relationship Id="rId48" Type="http://schemas.openxmlformats.org/officeDocument/2006/relationships/image" Target="../media/image825.png"/><Relationship Id="rId69" Type="http://schemas.openxmlformats.org/officeDocument/2006/relationships/customXml" Target="../ink/ink823.xml"/><Relationship Id="rId113" Type="http://schemas.openxmlformats.org/officeDocument/2006/relationships/customXml" Target="../ink/ink845.xml"/><Relationship Id="rId134" Type="http://schemas.openxmlformats.org/officeDocument/2006/relationships/image" Target="../media/image868.png"/><Relationship Id="rId80" Type="http://schemas.openxmlformats.org/officeDocument/2006/relationships/image" Target="../media/image841.png"/><Relationship Id="rId155" Type="http://schemas.openxmlformats.org/officeDocument/2006/relationships/customXml" Target="../ink/ink866.xml"/><Relationship Id="rId176" Type="http://schemas.openxmlformats.org/officeDocument/2006/relationships/image" Target="../media/image889.png"/><Relationship Id="rId197" Type="http://schemas.openxmlformats.org/officeDocument/2006/relationships/customXml" Target="../ink/ink887.xml"/><Relationship Id="rId201" Type="http://schemas.openxmlformats.org/officeDocument/2006/relationships/customXml" Target="../ink/ink889.xml"/><Relationship Id="rId17" Type="http://schemas.openxmlformats.org/officeDocument/2006/relationships/customXml" Target="../ink/ink797.xml"/><Relationship Id="rId38" Type="http://schemas.openxmlformats.org/officeDocument/2006/relationships/image" Target="../media/image820.png"/><Relationship Id="rId59" Type="http://schemas.openxmlformats.org/officeDocument/2006/relationships/customXml" Target="../ink/ink818.xml"/><Relationship Id="rId103" Type="http://schemas.openxmlformats.org/officeDocument/2006/relationships/customXml" Target="../ink/ink840.xml"/><Relationship Id="rId124" Type="http://schemas.openxmlformats.org/officeDocument/2006/relationships/image" Target="../media/image863.png"/><Relationship Id="rId70" Type="http://schemas.openxmlformats.org/officeDocument/2006/relationships/image" Target="../media/image836.png"/><Relationship Id="rId91" Type="http://schemas.openxmlformats.org/officeDocument/2006/relationships/customXml" Target="../ink/ink834.xml"/><Relationship Id="rId145" Type="http://schemas.openxmlformats.org/officeDocument/2006/relationships/customXml" Target="../ink/ink861.xml"/><Relationship Id="rId166" Type="http://schemas.openxmlformats.org/officeDocument/2006/relationships/image" Target="../media/image884.png"/><Relationship Id="rId187" Type="http://schemas.openxmlformats.org/officeDocument/2006/relationships/customXml" Target="../ink/ink88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15.png"/><Relationship Id="rId49" Type="http://schemas.openxmlformats.org/officeDocument/2006/relationships/customXml" Target="../ink/ink813.xml"/><Relationship Id="rId114" Type="http://schemas.openxmlformats.org/officeDocument/2006/relationships/image" Target="../media/image858.png"/><Relationship Id="rId60" Type="http://schemas.openxmlformats.org/officeDocument/2006/relationships/image" Target="../media/image831.png"/><Relationship Id="rId81" Type="http://schemas.openxmlformats.org/officeDocument/2006/relationships/customXml" Target="../ink/ink829.xml"/><Relationship Id="rId135" Type="http://schemas.openxmlformats.org/officeDocument/2006/relationships/customXml" Target="../ink/ink856.xml"/><Relationship Id="rId156" Type="http://schemas.openxmlformats.org/officeDocument/2006/relationships/image" Target="../media/image879.png"/><Relationship Id="rId177" Type="http://schemas.openxmlformats.org/officeDocument/2006/relationships/customXml" Target="../ink/ink877.xml"/><Relationship Id="rId198" Type="http://schemas.openxmlformats.org/officeDocument/2006/relationships/image" Target="../media/image900.png"/><Relationship Id="rId202" Type="http://schemas.openxmlformats.org/officeDocument/2006/relationships/image" Target="../media/image902.png"/><Relationship Id="rId18" Type="http://schemas.openxmlformats.org/officeDocument/2006/relationships/image" Target="../media/image810.png"/><Relationship Id="rId39" Type="http://schemas.openxmlformats.org/officeDocument/2006/relationships/customXml" Target="../ink/ink808.xml"/><Relationship Id="rId50" Type="http://schemas.openxmlformats.org/officeDocument/2006/relationships/image" Target="../media/image826.png"/><Relationship Id="rId104" Type="http://schemas.openxmlformats.org/officeDocument/2006/relationships/image" Target="../media/image853.png"/><Relationship Id="rId125" Type="http://schemas.openxmlformats.org/officeDocument/2006/relationships/customXml" Target="../ink/ink851.xml"/><Relationship Id="rId146" Type="http://schemas.openxmlformats.org/officeDocument/2006/relationships/image" Target="../media/image874.png"/><Relationship Id="rId167" Type="http://schemas.openxmlformats.org/officeDocument/2006/relationships/customXml" Target="../ink/ink872.xml"/><Relationship Id="rId188" Type="http://schemas.openxmlformats.org/officeDocument/2006/relationships/image" Target="../media/image895.png"/><Relationship Id="rId71" Type="http://schemas.openxmlformats.org/officeDocument/2006/relationships/customXml" Target="../ink/ink824.xml"/><Relationship Id="rId92" Type="http://schemas.openxmlformats.org/officeDocument/2006/relationships/image" Target="../media/image847.png"/><Relationship Id="rId2" Type="http://schemas.openxmlformats.org/officeDocument/2006/relationships/image" Target="../media/image802.png"/><Relationship Id="rId29" Type="http://schemas.openxmlformats.org/officeDocument/2006/relationships/customXml" Target="../ink/ink8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10E2-6052-AFB8-43D4-EC129E7C8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>
                <a:latin typeface="xkcd Script" panose="03000503000000000000" pitchFamily="66" charset="0"/>
                <a:ea typeface="xkcd Script" panose="03000503000000000000" pitchFamily="66" charset="0"/>
              </a:rPr>
              <a:t>cxaca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E5247-B373-112E-49D4-89C464048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7E319-601E-F80F-9CE1-EB0E4C7C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3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F9FD-393F-3FDF-28BD-DCACB69C6CF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My previous work… at UQ</a:t>
            </a:r>
            <a:endParaRPr lang="en-AU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622E-A539-EAB3-51A4-287EADA0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09700"/>
            <a:ext cx="4618759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42D36-1733-A26A-54C1-8A8FCC6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7779">
            <a:off x="7615304" y="971888"/>
            <a:ext cx="4248617" cy="312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3828D-2E1A-8898-6420-7A06AA82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623">
            <a:off x="5514515" y="3904345"/>
            <a:ext cx="4172412" cy="270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3621D-A6B3-4456-225F-46685BB76CA1}"/>
              </a:ext>
            </a:extLst>
          </p:cNvPr>
          <p:cNvSpPr txBox="1"/>
          <p:nvPr/>
        </p:nvSpPr>
        <p:spPr>
          <a:xfrm>
            <a:off x="-3298" y="647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ryanwhite1.github.io/time-dilation.html</a:t>
            </a:r>
          </a:p>
        </p:txBody>
      </p:sp>
      <p:pic>
        <p:nvPicPr>
          <p:cNvPr id="9218" name="Picture 2" descr="QR Code Image">
            <a:extLst>
              <a:ext uri="{FF2B5EF4-FFF2-40B4-BE49-F238E27FC236}">
                <a16:creationId xmlns:a16="http://schemas.microsoft.com/office/drawing/2014/main" id="{2D5E61EF-6893-7FC0-20C1-5C90892F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12" y="4208869"/>
            <a:ext cx="2450419" cy="2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FD61C8-84FD-7079-87B3-A2CF664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9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107-84F3-1D74-805D-4D6726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My previous work… at Swinburne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14:cNvPr>
              <p14:cNvContentPartPr/>
              <p14:nvPr/>
            </p14:nvContentPartPr>
            <p14:xfrm>
              <a:off x="7053574" y="2005059"/>
              <a:ext cx="5304600" cy="487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0934" y="1942419"/>
                <a:ext cx="5430240" cy="49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14:cNvPr>
              <p14:cNvContentPartPr/>
              <p14:nvPr/>
            </p14:nvContentPartPr>
            <p14:xfrm>
              <a:off x="7149352" y="2106472"/>
              <a:ext cx="5010840" cy="479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6352" y="2043832"/>
                <a:ext cx="5136480" cy="49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14:cNvPr>
              <p14:cNvContentPartPr/>
              <p14:nvPr/>
            </p14:nvContentPartPr>
            <p14:xfrm>
              <a:off x="7137832" y="2016112"/>
              <a:ext cx="5121000" cy="4867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4832" y="1953112"/>
                <a:ext cx="52466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14:cNvPr>
              <p14:cNvContentPartPr/>
              <p14:nvPr/>
            </p14:nvContentPartPr>
            <p14:xfrm>
              <a:off x="1817032" y="6238912"/>
              <a:ext cx="10481400" cy="666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4392" y="6176272"/>
                <a:ext cx="10607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96734-B388-7192-2D97-FDF93D607F53}"/>
              </a:ext>
            </a:extLst>
          </p:cNvPr>
          <p:cNvGrpSpPr/>
          <p:nvPr/>
        </p:nvGrpSpPr>
        <p:grpSpPr>
          <a:xfrm>
            <a:off x="-177368" y="5537992"/>
            <a:ext cx="12095280" cy="1511280"/>
            <a:chOff x="-177368" y="5537992"/>
            <a:chExt cx="12095280" cy="151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14:cNvPr>
                <p14:cNvContentPartPr/>
                <p14:nvPr/>
              </p14:nvContentPartPr>
              <p14:xfrm>
                <a:off x="-177368" y="5537992"/>
                <a:ext cx="11437200" cy="1511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0368" y="5474992"/>
                  <a:ext cx="1156284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14:cNvPr>
                <p14:cNvContentPartPr/>
                <p14:nvPr/>
              </p14:nvContentPartPr>
              <p14:xfrm>
                <a:off x="9825232" y="6820672"/>
                <a:ext cx="77040" cy="2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2592" y="6757672"/>
                  <a:ext cx="2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14:cNvPr>
                <p14:cNvContentPartPr/>
                <p14:nvPr/>
              </p14:nvContentPartPr>
              <p14:xfrm>
                <a:off x="9949072" y="6768472"/>
                <a:ext cx="1968840" cy="14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6432" y="6705832"/>
                  <a:ext cx="209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14:cNvPr>
                <p14:cNvContentPartPr/>
                <p14:nvPr/>
              </p14:nvContentPartPr>
              <p14:xfrm>
                <a:off x="10194592" y="6853792"/>
                <a:ext cx="1230480" cy="124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1952" y="6790792"/>
                  <a:ext cx="1356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D9619F-0398-9AC9-EC2A-16868715B0F7}"/>
              </a:ext>
            </a:extLst>
          </p:cNvPr>
          <p:cNvGrpSpPr/>
          <p:nvPr/>
        </p:nvGrpSpPr>
        <p:grpSpPr>
          <a:xfrm>
            <a:off x="-104288" y="5743192"/>
            <a:ext cx="12398040" cy="1318320"/>
            <a:chOff x="-104288" y="5743192"/>
            <a:chExt cx="12398040" cy="13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14:cNvPr>
                <p14:cNvContentPartPr/>
                <p14:nvPr/>
              </p14:nvContentPartPr>
              <p14:xfrm>
                <a:off x="1859152" y="6167272"/>
                <a:ext cx="439200" cy="11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6152" y="6104272"/>
                  <a:ext cx="56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14:cNvPr>
                <p14:cNvContentPartPr/>
                <p14:nvPr/>
              </p14:nvContentPartPr>
              <p14:xfrm>
                <a:off x="2291512" y="6079792"/>
                <a:ext cx="148680" cy="45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12" y="6016792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14:cNvPr>
                <p14:cNvContentPartPr/>
                <p14:nvPr/>
              </p14:nvContentPartPr>
              <p14:xfrm>
                <a:off x="1160392" y="6016792"/>
                <a:ext cx="710640" cy="1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7752" y="5953792"/>
                  <a:ext cx="83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14:cNvPr>
                <p14:cNvContentPartPr/>
                <p14:nvPr/>
              </p14:nvContentPartPr>
              <p14:xfrm>
                <a:off x="601672" y="6085552"/>
                <a:ext cx="891720" cy="72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672" y="6022912"/>
                  <a:ext cx="10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14:cNvPr>
                <p14:cNvContentPartPr/>
                <p14:nvPr/>
              </p14:nvContentPartPr>
              <p14:xfrm>
                <a:off x="566392" y="6054232"/>
                <a:ext cx="1380600" cy="10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392" y="5991232"/>
                  <a:ext cx="150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14:cNvPr>
                <p14:cNvContentPartPr/>
                <p14:nvPr/>
              </p14:nvContentPartPr>
              <p14:xfrm>
                <a:off x="707152" y="6196432"/>
                <a:ext cx="342720" cy="2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152" y="6133792"/>
                  <a:ext cx="46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14:cNvPr>
                <p14:cNvContentPartPr/>
                <p14:nvPr/>
              </p14:nvContentPartPr>
              <p14:xfrm>
                <a:off x="654952" y="6031192"/>
                <a:ext cx="4822200" cy="54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52" y="5968552"/>
                  <a:ext cx="4947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14:cNvPr>
                <p14:cNvContentPartPr/>
                <p14:nvPr/>
              </p14:nvContentPartPr>
              <p14:xfrm>
                <a:off x="2220232" y="6111112"/>
                <a:ext cx="3495960" cy="27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7232" y="6048472"/>
                  <a:ext cx="3621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14:cNvPr>
                <p14:cNvContentPartPr/>
                <p14:nvPr/>
              </p14:nvContentPartPr>
              <p14:xfrm>
                <a:off x="2413552" y="6188152"/>
                <a:ext cx="4103640" cy="431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0912" y="6125512"/>
                  <a:ext cx="4229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14:cNvPr>
                <p14:cNvContentPartPr/>
                <p14:nvPr/>
              </p14:nvContentPartPr>
              <p14:xfrm>
                <a:off x="3492472" y="6572632"/>
                <a:ext cx="3462120" cy="18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9832" y="6509632"/>
                  <a:ext cx="358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14:cNvPr>
                <p14:cNvContentPartPr/>
                <p14:nvPr/>
              </p14:nvContentPartPr>
              <p14:xfrm>
                <a:off x="4980352" y="6411352"/>
                <a:ext cx="2464920" cy="205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7712" y="6348352"/>
                  <a:ext cx="259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14:cNvPr>
                <p14:cNvContentPartPr/>
                <p14:nvPr/>
              </p14:nvContentPartPr>
              <p14:xfrm>
                <a:off x="5214712" y="6374272"/>
                <a:ext cx="3011400" cy="165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2072" y="6311272"/>
                  <a:ext cx="313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14:cNvPr>
                <p14:cNvContentPartPr/>
                <p14:nvPr/>
              </p14:nvContentPartPr>
              <p14:xfrm>
                <a:off x="4457272" y="6175192"/>
                <a:ext cx="3453840" cy="278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272" y="6112192"/>
                  <a:ext cx="357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14:cNvPr>
                <p14:cNvContentPartPr/>
                <p14:nvPr/>
              </p14:nvContentPartPr>
              <p14:xfrm>
                <a:off x="6340072" y="6308392"/>
                <a:ext cx="5953680" cy="574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072" y="6245392"/>
                  <a:ext cx="60793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14:cNvPr>
                <p14:cNvContentPartPr/>
                <p14:nvPr/>
              </p14:nvContentPartPr>
              <p14:xfrm>
                <a:off x="5509912" y="6265192"/>
                <a:ext cx="5498280" cy="398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7272" y="6202552"/>
                  <a:ext cx="562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14:cNvPr>
                <p14:cNvContentPartPr/>
                <p14:nvPr/>
              </p14:nvContentPartPr>
              <p14:xfrm>
                <a:off x="6924712" y="6486952"/>
                <a:ext cx="2750040" cy="296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2072" y="6424312"/>
                  <a:ext cx="287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14:cNvPr>
                <p14:cNvContentPartPr/>
                <p14:nvPr/>
              </p14:nvContentPartPr>
              <p14:xfrm>
                <a:off x="7669192" y="6734632"/>
                <a:ext cx="1812960" cy="15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6192" y="6671992"/>
                  <a:ext cx="193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14:cNvPr>
                <p14:cNvContentPartPr/>
                <p14:nvPr/>
              </p14:nvContentPartPr>
              <p14:xfrm>
                <a:off x="7732192" y="6863512"/>
                <a:ext cx="1221480" cy="33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192" y="6800512"/>
                  <a:ext cx="134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14:cNvPr>
                <p14:cNvContentPartPr/>
                <p14:nvPr/>
              </p14:nvContentPartPr>
              <p14:xfrm>
                <a:off x="8665312" y="6786832"/>
                <a:ext cx="2286000" cy="136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2312" y="6724192"/>
                  <a:ext cx="241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14:cNvPr>
                <p14:cNvContentPartPr/>
                <p14:nvPr/>
              </p14:nvContentPartPr>
              <p14:xfrm>
                <a:off x="9184432" y="6545272"/>
                <a:ext cx="1577520" cy="272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1792" y="6482272"/>
                  <a:ext cx="170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14:cNvPr>
                <p14:cNvContentPartPr/>
                <p14:nvPr/>
              </p14:nvContentPartPr>
              <p14:xfrm>
                <a:off x="8858632" y="6345112"/>
                <a:ext cx="1940400" cy="322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5632" y="6282472"/>
                  <a:ext cx="2066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14:cNvPr>
                <p14:cNvContentPartPr/>
                <p14:nvPr/>
              </p14:nvContentPartPr>
              <p14:xfrm>
                <a:off x="8779432" y="6274912"/>
                <a:ext cx="1980360" cy="277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6432" y="6211912"/>
                  <a:ext cx="2106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14:cNvPr>
                <p14:cNvContentPartPr/>
                <p14:nvPr/>
              </p14:nvContentPartPr>
              <p14:xfrm>
                <a:off x="8550472" y="6293272"/>
                <a:ext cx="2129040" cy="239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7472" y="6230632"/>
                  <a:ext cx="225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14:cNvPr>
                <p14:cNvContentPartPr/>
                <p14:nvPr/>
              </p14:nvContentPartPr>
              <p14:xfrm>
                <a:off x="9737752" y="6369232"/>
                <a:ext cx="1469160" cy="196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5112" y="6306232"/>
                  <a:ext cx="1594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14:cNvPr>
                <p14:cNvContentPartPr/>
                <p14:nvPr/>
              </p14:nvContentPartPr>
              <p14:xfrm>
                <a:off x="9616792" y="6357352"/>
                <a:ext cx="1882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152" y="6294352"/>
                  <a:ext cx="31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14:cNvPr>
                <p14:cNvContentPartPr/>
                <p14:nvPr/>
              </p14:nvContentPartPr>
              <p14:xfrm>
                <a:off x="9884632" y="6381112"/>
                <a:ext cx="592920" cy="74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2" y="6318472"/>
                  <a:ext cx="71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14:cNvPr>
                <p14:cNvContentPartPr/>
                <p14:nvPr/>
              </p14:nvContentPartPr>
              <p14:xfrm>
                <a:off x="11008192" y="6547432"/>
                <a:ext cx="127440" cy="1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5552" y="6484432"/>
                  <a:ext cx="25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14:cNvPr>
                <p14:cNvContentPartPr/>
                <p14:nvPr/>
              </p14:nvContentPartPr>
              <p14:xfrm>
                <a:off x="9943312" y="6372472"/>
                <a:ext cx="1045080" cy="16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0672" y="6309832"/>
                  <a:ext cx="1170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14:cNvPr>
                <p14:cNvContentPartPr/>
                <p14:nvPr/>
              </p14:nvContentPartPr>
              <p14:xfrm>
                <a:off x="10010632" y="6522232"/>
                <a:ext cx="2046600" cy="19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32" y="6459592"/>
                  <a:ext cx="2172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14:cNvPr>
                <p14:cNvContentPartPr/>
                <p14:nvPr/>
              </p14:nvContentPartPr>
              <p14:xfrm>
                <a:off x="6481912" y="6603952"/>
                <a:ext cx="2036160" cy="78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8912" y="6540952"/>
                  <a:ext cx="216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14:cNvPr>
                <p14:cNvContentPartPr/>
                <p14:nvPr/>
              </p14:nvContentPartPr>
              <p14:xfrm>
                <a:off x="2947072" y="6423952"/>
                <a:ext cx="4856040" cy="34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072" y="6360952"/>
                  <a:ext cx="4981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14:cNvPr>
                <p14:cNvContentPartPr/>
                <p14:nvPr/>
              </p14:nvContentPartPr>
              <p14:xfrm>
                <a:off x="2050672" y="6373552"/>
                <a:ext cx="2305440" cy="19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8032" y="6310552"/>
                  <a:ext cx="2431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14:cNvPr>
                <p14:cNvContentPartPr/>
                <p14:nvPr/>
              </p14:nvContentPartPr>
              <p14:xfrm>
                <a:off x="1908832" y="6580552"/>
                <a:ext cx="939960" cy="17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6192" y="6517552"/>
                  <a:ext cx="106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14:cNvPr>
                <p14:cNvContentPartPr/>
                <p14:nvPr/>
              </p14:nvContentPartPr>
              <p14:xfrm>
                <a:off x="770152" y="6656512"/>
                <a:ext cx="123120" cy="1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152" y="6593512"/>
                  <a:ext cx="24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14:cNvPr>
                <p14:cNvContentPartPr/>
                <p14:nvPr/>
              </p14:nvContentPartPr>
              <p14:xfrm>
                <a:off x="407272" y="6560392"/>
                <a:ext cx="1692000" cy="12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272" y="6497392"/>
                  <a:ext cx="1817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14:cNvPr>
                <p14:cNvContentPartPr/>
                <p14:nvPr/>
              </p14:nvContentPartPr>
              <p14:xfrm>
                <a:off x="392512" y="6501712"/>
                <a:ext cx="1024200" cy="7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872" y="6438712"/>
                  <a:ext cx="11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14:cNvPr>
                <p14:cNvContentPartPr/>
                <p14:nvPr/>
              </p14:nvContentPartPr>
              <p14:xfrm>
                <a:off x="-104288" y="5743192"/>
                <a:ext cx="2057400" cy="621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166928" y="5680552"/>
                  <a:ext cx="21830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14:cNvPr>
                <p14:cNvContentPartPr/>
                <p14:nvPr/>
              </p14:nvContentPartPr>
              <p14:xfrm>
                <a:off x="918112" y="5787832"/>
                <a:ext cx="2282760" cy="288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472" y="5724832"/>
                  <a:ext cx="2408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14:cNvPr>
                <p14:cNvContentPartPr/>
                <p14:nvPr/>
              </p14:nvContentPartPr>
              <p14:xfrm>
                <a:off x="2410312" y="6033712"/>
                <a:ext cx="1248480" cy="131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7672" y="5970712"/>
                  <a:ext cx="137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14:cNvPr>
                <p14:cNvContentPartPr/>
                <p14:nvPr/>
              </p14:nvContentPartPr>
              <p14:xfrm>
                <a:off x="2332552" y="6027592"/>
                <a:ext cx="66780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9912" y="5964592"/>
                  <a:ext cx="793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14:cNvPr>
                <p14:cNvContentPartPr/>
                <p14:nvPr/>
              </p14:nvContentPartPr>
              <p14:xfrm>
                <a:off x="2696512" y="5939032"/>
                <a:ext cx="1066320" cy="26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3872" y="5876032"/>
                  <a:ext cx="11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14:cNvPr>
                <p14:cNvContentPartPr/>
                <p14:nvPr/>
              </p14:nvContentPartPr>
              <p14:xfrm>
                <a:off x="2934472" y="6006352"/>
                <a:ext cx="634680" cy="235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1472" y="5943712"/>
                  <a:ext cx="760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14:cNvPr>
                <p14:cNvContentPartPr/>
                <p14:nvPr/>
              </p14:nvContentPartPr>
              <p14:xfrm>
                <a:off x="1060312" y="6098512"/>
                <a:ext cx="2939400" cy="591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672" y="6035512"/>
                  <a:ext cx="30650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14:cNvPr>
                <p14:cNvContentPartPr/>
                <p14:nvPr/>
              </p14:nvContentPartPr>
              <p14:xfrm>
                <a:off x="2569432" y="6696112"/>
                <a:ext cx="1332360" cy="84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6792" y="6633472"/>
                  <a:ext cx="145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14:cNvPr>
                <p14:cNvContentPartPr/>
                <p14:nvPr/>
              </p14:nvContentPartPr>
              <p14:xfrm>
                <a:off x="2224552" y="6653992"/>
                <a:ext cx="1827720" cy="72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1912" y="6590992"/>
                  <a:ext cx="19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14:cNvPr>
                <p14:cNvContentPartPr/>
                <p14:nvPr/>
              </p14:nvContentPartPr>
              <p14:xfrm>
                <a:off x="2889472" y="6728152"/>
                <a:ext cx="907560" cy="43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6472" y="6665512"/>
                  <a:ext cx="10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14:cNvPr>
                <p14:cNvContentPartPr/>
                <p14:nvPr/>
              </p14:nvContentPartPr>
              <p14:xfrm>
                <a:off x="2862112" y="6737512"/>
                <a:ext cx="3286440" cy="150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9472" y="6674512"/>
                  <a:ext cx="341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14:cNvPr>
                <p14:cNvContentPartPr/>
                <p14:nvPr/>
              </p14:nvContentPartPr>
              <p14:xfrm>
                <a:off x="4860472" y="6559672"/>
                <a:ext cx="2733480" cy="290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7472" y="6497032"/>
                  <a:ext cx="2859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14:cNvPr>
                <p14:cNvContentPartPr/>
                <p14:nvPr/>
              </p14:nvContentPartPr>
              <p14:xfrm>
                <a:off x="981472" y="6512872"/>
                <a:ext cx="3219840" cy="209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472" y="6449872"/>
                  <a:ext cx="334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14:cNvPr>
                <p14:cNvContentPartPr/>
                <p14:nvPr/>
              </p14:nvContentPartPr>
              <p14:xfrm>
                <a:off x="1821712" y="6588112"/>
                <a:ext cx="190440" cy="145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8712" y="6525112"/>
                  <a:ext cx="31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14:cNvPr>
                <p14:cNvContentPartPr/>
                <p14:nvPr/>
              </p14:nvContentPartPr>
              <p14:xfrm>
                <a:off x="836752" y="6530512"/>
                <a:ext cx="770400" cy="145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112" y="6467512"/>
                  <a:ext cx="89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14:cNvPr>
                <p14:cNvContentPartPr/>
                <p14:nvPr/>
              </p14:nvContentPartPr>
              <p14:xfrm>
                <a:off x="855472" y="6437632"/>
                <a:ext cx="1298520" cy="152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2472" y="6374632"/>
                  <a:ext cx="142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14:cNvPr>
                <p14:cNvContentPartPr/>
                <p14:nvPr/>
              </p14:nvContentPartPr>
              <p14:xfrm>
                <a:off x="555592" y="6427912"/>
                <a:ext cx="951480" cy="7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592" y="6364912"/>
                  <a:ext cx="107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14:cNvPr>
                <p14:cNvContentPartPr/>
                <p14:nvPr/>
              </p14:nvContentPartPr>
              <p14:xfrm>
                <a:off x="132232" y="6356992"/>
                <a:ext cx="959760" cy="267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2" y="6294352"/>
                  <a:ext cx="1085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14:cNvPr>
                <p14:cNvContentPartPr/>
                <p14:nvPr/>
              </p14:nvContentPartPr>
              <p14:xfrm>
                <a:off x="76432" y="6105712"/>
                <a:ext cx="148680" cy="209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432" y="6043072"/>
                  <a:ext cx="27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14:cNvPr>
                <p14:cNvContentPartPr/>
                <p14:nvPr/>
              </p14:nvContentPartPr>
              <p14:xfrm>
                <a:off x="273352" y="6129472"/>
                <a:ext cx="1153440" cy="57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712" y="6066472"/>
                  <a:ext cx="1279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14:cNvPr>
                <p14:cNvContentPartPr/>
                <p14:nvPr/>
              </p14:nvContentPartPr>
              <p14:xfrm>
                <a:off x="497992" y="6237832"/>
                <a:ext cx="395280" cy="54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92" y="6174832"/>
                  <a:ext cx="52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14:cNvPr>
                <p14:cNvContentPartPr/>
                <p14:nvPr/>
              </p14:nvContentPartPr>
              <p14:xfrm>
                <a:off x="620392" y="6611872"/>
                <a:ext cx="1683720" cy="19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92" y="6549232"/>
                  <a:ext cx="1809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14:cNvPr>
                <p14:cNvContentPartPr/>
                <p14:nvPr/>
              </p14:nvContentPartPr>
              <p14:xfrm>
                <a:off x="665752" y="6648232"/>
                <a:ext cx="2700360" cy="141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752" y="6585232"/>
                  <a:ext cx="2826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14:cNvPr>
                <p14:cNvContentPartPr/>
                <p14:nvPr/>
              </p14:nvContentPartPr>
              <p14:xfrm>
                <a:off x="832072" y="6223072"/>
                <a:ext cx="2372400" cy="529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72" y="6160432"/>
                  <a:ext cx="249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14:cNvPr>
                <p14:cNvContentPartPr/>
                <p14:nvPr/>
              </p14:nvContentPartPr>
              <p14:xfrm>
                <a:off x="1012792" y="6236032"/>
                <a:ext cx="847800" cy="16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0152" y="6173392"/>
                  <a:ext cx="9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14:cNvPr>
                <p14:cNvContentPartPr/>
                <p14:nvPr/>
              </p14:nvContentPartPr>
              <p14:xfrm>
                <a:off x="1290352" y="6023632"/>
                <a:ext cx="1368720" cy="222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7712" y="5960992"/>
                  <a:ext cx="149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14:cNvPr>
                <p14:cNvContentPartPr/>
                <p14:nvPr/>
              </p14:nvContentPartPr>
              <p14:xfrm>
                <a:off x="712552" y="5840032"/>
                <a:ext cx="1248120" cy="158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52" y="5777392"/>
                  <a:ext cx="137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14:cNvPr>
                <p14:cNvContentPartPr/>
                <p14:nvPr/>
              </p14:nvContentPartPr>
              <p14:xfrm>
                <a:off x="1966432" y="5927512"/>
                <a:ext cx="58320" cy="11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3792" y="5864872"/>
                  <a:ext cx="183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14:cNvPr>
                <p14:cNvContentPartPr/>
                <p14:nvPr/>
              </p14:nvContentPartPr>
              <p14:xfrm>
                <a:off x="1487992" y="5926432"/>
                <a:ext cx="70560" cy="1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5352" y="5863792"/>
                  <a:ext cx="19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14:cNvPr>
                <p14:cNvContentPartPr/>
                <p14:nvPr/>
              </p14:nvContentPartPr>
              <p14:xfrm>
                <a:off x="441832" y="5775592"/>
                <a:ext cx="704880" cy="87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192" y="5712592"/>
                  <a:ext cx="83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14:cNvPr>
                <p14:cNvContentPartPr/>
                <p14:nvPr/>
              </p14:nvContentPartPr>
              <p14:xfrm>
                <a:off x="204952" y="5794312"/>
                <a:ext cx="918000" cy="207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312" y="5731672"/>
                  <a:ext cx="104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14:cNvPr>
                <p14:cNvContentPartPr/>
                <p14:nvPr/>
              </p14:nvContentPartPr>
              <p14:xfrm>
                <a:off x="153112" y="5819152"/>
                <a:ext cx="712440" cy="71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12" y="5756152"/>
                  <a:ext cx="83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14:cNvPr>
                <p14:cNvContentPartPr/>
                <p14:nvPr/>
              </p14:nvContentPartPr>
              <p14:xfrm>
                <a:off x="912712" y="5922472"/>
                <a:ext cx="2399760" cy="36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712" y="5859472"/>
                  <a:ext cx="25254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14:cNvPr>
                <p14:cNvContentPartPr/>
                <p14:nvPr/>
              </p14:nvContentPartPr>
              <p14:xfrm>
                <a:off x="977512" y="6168712"/>
                <a:ext cx="76320" cy="12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4512" y="6106072"/>
                  <a:ext cx="201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14:cNvPr>
                <p14:cNvContentPartPr/>
                <p14:nvPr/>
              </p14:nvContentPartPr>
              <p14:xfrm>
                <a:off x="853672" y="6242512"/>
                <a:ext cx="2207160" cy="11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672" y="6179872"/>
                  <a:ext cx="2332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14:cNvPr>
                <p14:cNvContentPartPr/>
                <p14:nvPr/>
              </p14:nvContentPartPr>
              <p14:xfrm>
                <a:off x="2347312" y="6284632"/>
                <a:ext cx="127080" cy="15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84672" y="6221632"/>
                  <a:ext cx="25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14:cNvPr>
                <p14:cNvContentPartPr/>
                <p14:nvPr/>
              </p14:nvContentPartPr>
              <p14:xfrm>
                <a:off x="1175152" y="6153592"/>
                <a:ext cx="4620960" cy="660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512" y="6090952"/>
                  <a:ext cx="4746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14:cNvPr>
                <p14:cNvContentPartPr/>
                <p14:nvPr/>
              </p14:nvContentPartPr>
              <p14:xfrm>
                <a:off x="4670752" y="6475792"/>
                <a:ext cx="3132000" cy="332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08112" y="6413152"/>
                  <a:ext cx="3257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14:cNvPr>
                <p14:cNvContentPartPr/>
                <p14:nvPr/>
              </p14:nvContentPartPr>
              <p14:xfrm>
                <a:off x="5763712" y="6740032"/>
                <a:ext cx="2210040" cy="111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01072" y="6677392"/>
                  <a:ext cx="233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14:cNvPr>
                <p14:cNvContentPartPr/>
                <p14:nvPr/>
              </p14:nvContentPartPr>
              <p14:xfrm>
                <a:off x="4589392" y="6550672"/>
                <a:ext cx="1779480" cy="152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26752" y="6488032"/>
                  <a:ext cx="1905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14:cNvPr>
                <p14:cNvContentPartPr/>
                <p14:nvPr/>
              </p14:nvContentPartPr>
              <p14:xfrm>
                <a:off x="3409312" y="5960272"/>
                <a:ext cx="1254960" cy="395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6312" y="5897272"/>
                  <a:ext cx="138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14:cNvPr>
                <p14:cNvContentPartPr/>
                <p14:nvPr/>
              </p14:nvContentPartPr>
              <p14:xfrm>
                <a:off x="3437032" y="6141712"/>
                <a:ext cx="1584720" cy="269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4032" y="6078712"/>
                  <a:ext cx="1710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14:cNvPr>
                <p14:cNvContentPartPr/>
                <p14:nvPr/>
              </p14:nvContentPartPr>
              <p14:xfrm>
                <a:off x="3515152" y="6128752"/>
                <a:ext cx="1744560" cy="331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152" y="6065752"/>
                  <a:ext cx="1870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14:cNvPr>
                <p14:cNvContentPartPr/>
                <p14:nvPr/>
              </p14:nvContentPartPr>
              <p14:xfrm>
                <a:off x="3312112" y="6033712"/>
                <a:ext cx="1569600" cy="25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9112" y="5970712"/>
                  <a:ext cx="1695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14:cNvPr>
                <p14:cNvContentPartPr/>
                <p14:nvPr/>
              </p14:nvContentPartPr>
              <p14:xfrm>
                <a:off x="3851392" y="6087352"/>
                <a:ext cx="382320" cy="57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8392" y="6024352"/>
                  <a:ext cx="50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14:cNvPr>
                <p14:cNvContentPartPr/>
                <p14:nvPr/>
              </p14:nvContentPartPr>
              <p14:xfrm>
                <a:off x="4823032" y="6245392"/>
                <a:ext cx="43200" cy="8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0032" y="6182392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14:cNvPr>
                <p14:cNvContentPartPr/>
                <p14:nvPr/>
              </p14:nvContentPartPr>
              <p14:xfrm>
                <a:off x="4194472" y="6113992"/>
                <a:ext cx="369000" cy="6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31832" y="6050992"/>
                  <a:ext cx="49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14:cNvPr>
                <p14:cNvContentPartPr/>
                <p14:nvPr/>
              </p14:nvContentPartPr>
              <p14:xfrm>
                <a:off x="4086472" y="6135592"/>
                <a:ext cx="645480" cy="102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3832" y="6072952"/>
                  <a:ext cx="771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14:cNvPr>
                <p14:cNvContentPartPr/>
                <p14:nvPr/>
              </p14:nvContentPartPr>
              <p14:xfrm>
                <a:off x="4660312" y="6195712"/>
                <a:ext cx="345960" cy="85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7312" y="6133072"/>
                  <a:ext cx="47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14:cNvPr>
                <p14:cNvContentPartPr/>
                <p14:nvPr/>
              </p14:nvContentPartPr>
              <p14:xfrm>
                <a:off x="4804672" y="6223072"/>
                <a:ext cx="389160" cy="67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1672" y="6160432"/>
                  <a:ext cx="514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14:cNvPr>
                <p14:cNvContentPartPr/>
                <p14:nvPr/>
              </p14:nvContentPartPr>
              <p14:xfrm>
                <a:off x="3931312" y="6236752"/>
                <a:ext cx="66240" cy="53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312" y="6173752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14:cNvPr>
                <p14:cNvContentPartPr/>
                <p14:nvPr/>
              </p14:nvContentPartPr>
              <p14:xfrm>
                <a:off x="2718472" y="6070432"/>
                <a:ext cx="1712520" cy="365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5832" y="6007792"/>
                  <a:ext cx="1838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14:cNvPr>
                <p14:cNvContentPartPr/>
                <p14:nvPr/>
              </p14:nvContentPartPr>
              <p14:xfrm>
                <a:off x="3030232" y="6060712"/>
                <a:ext cx="109440" cy="20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7232" y="5997712"/>
                  <a:ext cx="235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14:cNvPr>
                <p14:cNvContentPartPr/>
                <p14:nvPr/>
              </p14:nvContentPartPr>
              <p14:xfrm>
                <a:off x="2506432" y="6025432"/>
                <a:ext cx="83520" cy="2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792" y="5962432"/>
                  <a:ext cx="20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14:cNvPr>
                <p14:cNvContentPartPr/>
                <p14:nvPr/>
              </p14:nvContentPartPr>
              <p14:xfrm>
                <a:off x="2440912" y="5978272"/>
                <a:ext cx="828720" cy="7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7912" y="5915272"/>
                  <a:ext cx="954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14:cNvPr>
                <p14:cNvContentPartPr/>
                <p14:nvPr/>
              </p14:nvContentPartPr>
              <p14:xfrm>
                <a:off x="2158312" y="5896552"/>
                <a:ext cx="929520" cy="91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5312" y="5833912"/>
                  <a:ext cx="10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14:cNvPr>
                <p14:cNvContentPartPr/>
                <p14:nvPr/>
              </p14:nvContentPartPr>
              <p14:xfrm>
                <a:off x="1737832" y="5880352"/>
                <a:ext cx="965520" cy="315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5192" y="5817712"/>
                  <a:ext cx="10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14:cNvPr>
                <p14:cNvContentPartPr/>
                <p14:nvPr/>
              </p14:nvContentPartPr>
              <p14:xfrm>
                <a:off x="378472" y="5871352"/>
                <a:ext cx="1992600" cy="431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472" y="5808352"/>
                  <a:ext cx="2118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14:cNvPr>
                <p14:cNvContentPartPr/>
                <p14:nvPr/>
              </p14:nvContentPartPr>
              <p14:xfrm>
                <a:off x="206392" y="5789632"/>
                <a:ext cx="849960" cy="244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752" y="5726632"/>
                  <a:ext cx="97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14:cNvPr>
                <p14:cNvContentPartPr/>
                <p14:nvPr/>
              </p14:nvContentPartPr>
              <p14:xfrm>
                <a:off x="-52808" y="5910232"/>
                <a:ext cx="134640" cy="79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-115808" y="5847592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14:cNvPr>
                <p14:cNvContentPartPr/>
                <p14:nvPr/>
              </p14:nvContentPartPr>
              <p14:xfrm>
                <a:off x="16672" y="6093112"/>
                <a:ext cx="156960" cy="173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45968" y="6030472"/>
                  <a:ext cx="282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14:cNvPr>
                <p14:cNvContentPartPr/>
                <p14:nvPr/>
              </p14:nvContentPartPr>
              <p14:xfrm>
                <a:off x="243832" y="6272752"/>
                <a:ext cx="402120" cy="400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832" y="6209752"/>
                  <a:ext cx="527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14:cNvPr>
                <p14:cNvContentPartPr/>
                <p14:nvPr/>
              </p14:nvContentPartPr>
              <p14:xfrm>
                <a:off x="223312" y="6482272"/>
                <a:ext cx="804600" cy="346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72" y="6419632"/>
                  <a:ext cx="930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14:cNvPr>
                <p14:cNvContentPartPr/>
                <p14:nvPr/>
              </p14:nvContentPartPr>
              <p14:xfrm>
                <a:off x="721552" y="6703312"/>
                <a:ext cx="213840" cy="80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912" y="6640312"/>
                  <a:ext cx="33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14:cNvPr>
                <p14:cNvContentPartPr/>
                <p14:nvPr/>
              </p14:nvContentPartPr>
              <p14:xfrm>
                <a:off x="91552" y="6646792"/>
                <a:ext cx="517680" cy="195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52" y="6584152"/>
                  <a:ext cx="643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14:cNvPr>
                <p14:cNvContentPartPr/>
                <p14:nvPr/>
              </p14:nvContentPartPr>
              <p14:xfrm>
                <a:off x="-82688" y="6612952"/>
                <a:ext cx="903240" cy="294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-145688" y="6550312"/>
                  <a:ext cx="1028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14:cNvPr>
                <p14:cNvContentPartPr/>
                <p14:nvPr/>
              </p14:nvContentPartPr>
              <p14:xfrm>
                <a:off x="1413112" y="6796192"/>
                <a:ext cx="2037600" cy="265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0112" y="6733192"/>
                  <a:ext cx="21632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4C9909-FFE9-25F0-71E1-013758743F88}"/>
              </a:ext>
            </a:extLst>
          </p:cNvPr>
          <p:cNvGrpSpPr/>
          <p:nvPr/>
        </p:nvGrpSpPr>
        <p:grpSpPr>
          <a:xfrm>
            <a:off x="165352" y="5787472"/>
            <a:ext cx="12140280" cy="1154520"/>
            <a:chOff x="165352" y="5787472"/>
            <a:chExt cx="12140280" cy="11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14:cNvPr>
                <p14:cNvContentPartPr/>
                <p14:nvPr/>
              </p14:nvContentPartPr>
              <p14:xfrm>
                <a:off x="2598952" y="6179152"/>
                <a:ext cx="807480" cy="82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5952" y="6116152"/>
                  <a:ext cx="93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14:cNvPr>
                <p14:cNvContentPartPr/>
                <p14:nvPr/>
              </p14:nvContentPartPr>
              <p14:xfrm>
                <a:off x="1785352" y="6102472"/>
                <a:ext cx="1645560" cy="160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2712" y="6039832"/>
                  <a:ext cx="177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14:cNvPr>
                <p14:cNvContentPartPr/>
                <p14:nvPr/>
              </p14:nvContentPartPr>
              <p14:xfrm>
                <a:off x="2612992" y="6083392"/>
                <a:ext cx="241920" cy="43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49992" y="6020752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14:cNvPr>
                <p14:cNvContentPartPr/>
                <p14:nvPr/>
              </p14:nvContentPartPr>
              <p14:xfrm>
                <a:off x="2496712" y="6102112"/>
                <a:ext cx="324720" cy="47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33712" y="6039112"/>
                  <a:ext cx="45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14:cNvPr>
                <p14:cNvContentPartPr/>
                <p14:nvPr/>
              </p14:nvContentPartPr>
              <p14:xfrm>
                <a:off x="1602112" y="5917072"/>
                <a:ext cx="1716120" cy="26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9472" y="5854432"/>
                  <a:ext cx="184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14:cNvPr>
                <p14:cNvContentPartPr/>
                <p14:nvPr/>
              </p14:nvContentPartPr>
              <p14:xfrm>
                <a:off x="1070752" y="5822752"/>
                <a:ext cx="1734120" cy="161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8112" y="5760112"/>
                  <a:ext cx="185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14:cNvPr>
                <p14:cNvContentPartPr/>
                <p14:nvPr/>
              </p14:nvContentPartPr>
              <p14:xfrm>
                <a:off x="1381072" y="5998792"/>
                <a:ext cx="576720" cy="117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8072" y="5935792"/>
                  <a:ext cx="70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14:cNvPr>
                <p14:cNvContentPartPr/>
                <p14:nvPr/>
              </p14:nvContentPartPr>
              <p14:xfrm>
                <a:off x="1811632" y="6052432"/>
                <a:ext cx="464760" cy="65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992" y="5989792"/>
                  <a:ext cx="59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14:cNvPr>
                <p14:cNvContentPartPr/>
                <p14:nvPr/>
              </p14:nvContentPartPr>
              <p14:xfrm>
                <a:off x="2138152" y="6219832"/>
                <a:ext cx="659880" cy="157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512" y="6156832"/>
                  <a:ext cx="78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14:cNvPr>
                <p14:cNvContentPartPr/>
                <p14:nvPr/>
              </p14:nvContentPartPr>
              <p14:xfrm>
                <a:off x="1950952" y="6270952"/>
                <a:ext cx="1000800" cy="121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7952" y="6207952"/>
                  <a:ext cx="11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14:cNvPr>
                <p14:cNvContentPartPr/>
                <p14:nvPr/>
              </p14:nvContentPartPr>
              <p14:xfrm>
                <a:off x="1747552" y="6367072"/>
                <a:ext cx="1045440" cy="110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12" y="6304072"/>
                  <a:ext cx="1171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14:cNvPr>
                <p14:cNvContentPartPr/>
                <p14:nvPr/>
              </p14:nvContentPartPr>
              <p14:xfrm>
                <a:off x="2965792" y="6480472"/>
                <a:ext cx="859680" cy="68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3152" y="6417832"/>
                  <a:ext cx="98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14:cNvPr>
                <p14:cNvContentPartPr/>
                <p14:nvPr/>
              </p14:nvContentPartPr>
              <p14:xfrm>
                <a:off x="2037712" y="6488032"/>
                <a:ext cx="4039200" cy="342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072" y="6425392"/>
                  <a:ext cx="4164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14:cNvPr>
                <p14:cNvContentPartPr/>
                <p14:nvPr/>
              </p14:nvContentPartPr>
              <p14:xfrm>
                <a:off x="4727992" y="6584152"/>
                <a:ext cx="505440" cy="23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4992" y="6521512"/>
                  <a:ext cx="63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14:cNvPr>
                <p14:cNvContentPartPr/>
                <p14:nvPr/>
              </p14:nvContentPartPr>
              <p14:xfrm>
                <a:off x="2818912" y="6392992"/>
                <a:ext cx="3295080" cy="221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55912" y="6330352"/>
                  <a:ext cx="342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14:cNvPr>
                <p14:cNvContentPartPr/>
                <p14:nvPr/>
              </p14:nvContentPartPr>
              <p14:xfrm>
                <a:off x="3023032" y="6055312"/>
                <a:ext cx="3444120" cy="60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0032" y="5992312"/>
                  <a:ext cx="3569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14:cNvPr>
                <p14:cNvContentPartPr/>
                <p14:nvPr/>
              </p14:nvContentPartPr>
              <p14:xfrm>
                <a:off x="2814952" y="6065032"/>
                <a:ext cx="2182320" cy="334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52312" y="6002392"/>
                  <a:ext cx="230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14:cNvPr>
                <p14:cNvContentPartPr/>
                <p14:nvPr/>
              </p14:nvContentPartPr>
              <p14:xfrm>
                <a:off x="4266832" y="6354472"/>
                <a:ext cx="4025160" cy="303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03832" y="6291832"/>
                  <a:ext cx="4150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14:cNvPr>
                <p14:cNvContentPartPr/>
                <p14:nvPr/>
              </p14:nvContentPartPr>
              <p14:xfrm>
                <a:off x="4770112" y="6419992"/>
                <a:ext cx="3454920" cy="270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7112" y="6357352"/>
                  <a:ext cx="3580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14:cNvPr>
                <p14:cNvContentPartPr/>
                <p14:nvPr/>
              </p14:nvContentPartPr>
              <p14:xfrm>
                <a:off x="5402992" y="6665512"/>
                <a:ext cx="3145680" cy="104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0352" y="6602512"/>
                  <a:ext cx="3271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14:cNvPr>
                <p14:cNvContentPartPr/>
                <p14:nvPr/>
              </p14:nvContentPartPr>
              <p14:xfrm>
                <a:off x="7179232" y="6410632"/>
                <a:ext cx="1130760" cy="106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6232" y="6347632"/>
                  <a:ext cx="12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14:cNvPr>
                <p14:cNvContentPartPr/>
                <p14:nvPr/>
              </p14:nvContentPartPr>
              <p14:xfrm>
                <a:off x="6810952" y="6402352"/>
                <a:ext cx="3242160" cy="241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8312" y="6339352"/>
                  <a:ext cx="336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14:cNvPr>
                <p14:cNvContentPartPr/>
                <p14:nvPr/>
              </p14:nvContentPartPr>
              <p14:xfrm>
                <a:off x="7299112" y="6395152"/>
                <a:ext cx="2757240" cy="186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6472" y="6332512"/>
                  <a:ext cx="2882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14:cNvPr>
                <p14:cNvContentPartPr/>
                <p14:nvPr/>
              </p14:nvContentPartPr>
              <p14:xfrm>
                <a:off x="7550032" y="6318832"/>
                <a:ext cx="2555280" cy="172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7392" y="6256192"/>
                  <a:ext cx="268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14:cNvPr>
                <p14:cNvContentPartPr/>
                <p14:nvPr/>
              </p14:nvContentPartPr>
              <p14:xfrm>
                <a:off x="9195232" y="6402712"/>
                <a:ext cx="2773800" cy="348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2592" y="6340072"/>
                  <a:ext cx="28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14:cNvPr>
                <p14:cNvContentPartPr/>
                <p14:nvPr/>
              </p14:nvContentPartPr>
              <p14:xfrm>
                <a:off x="10458832" y="6614752"/>
                <a:ext cx="937800" cy="68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5832" y="6551752"/>
                  <a:ext cx="10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14:cNvPr>
                <p14:cNvContentPartPr/>
                <p14:nvPr/>
              </p14:nvContentPartPr>
              <p14:xfrm>
                <a:off x="10638832" y="6580192"/>
                <a:ext cx="1596240" cy="191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192" y="6517552"/>
                  <a:ext cx="1721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14:cNvPr>
                <p14:cNvContentPartPr/>
                <p14:nvPr/>
              </p14:nvContentPartPr>
              <p14:xfrm>
                <a:off x="11381512" y="6608632"/>
                <a:ext cx="716400" cy="75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18512" y="6545992"/>
                  <a:ext cx="84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14:cNvPr>
                <p14:cNvContentPartPr/>
                <p14:nvPr/>
              </p14:nvContentPartPr>
              <p14:xfrm>
                <a:off x="10777432" y="6551392"/>
                <a:ext cx="1528200" cy="152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4792" y="6488752"/>
                  <a:ext cx="165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14:cNvPr>
                <p14:cNvContentPartPr/>
                <p14:nvPr/>
              </p14:nvContentPartPr>
              <p14:xfrm>
                <a:off x="10198912" y="6542032"/>
                <a:ext cx="2004120" cy="176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36272" y="6479392"/>
                  <a:ext cx="212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14:cNvPr>
                <p14:cNvContentPartPr/>
                <p14:nvPr/>
              </p14:nvContentPartPr>
              <p14:xfrm>
                <a:off x="9664672" y="6358792"/>
                <a:ext cx="1757880" cy="288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01672" y="6296152"/>
                  <a:ext cx="1883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14:cNvPr>
                <p14:cNvContentPartPr/>
                <p14:nvPr/>
              </p14:nvContentPartPr>
              <p14:xfrm>
                <a:off x="9091192" y="6340432"/>
                <a:ext cx="2151360" cy="227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8192" y="6277432"/>
                  <a:ext cx="2277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14:cNvPr>
                <p14:cNvContentPartPr/>
                <p14:nvPr/>
              </p14:nvContentPartPr>
              <p14:xfrm>
                <a:off x="9037912" y="6369232"/>
                <a:ext cx="1869480" cy="33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4912" y="6306232"/>
                  <a:ext cx="1995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14:cNvPr>
                <p14:cNvContentPartPr/>
                <p14:nvPr/>
              </p14:nvContentPartPr>
              <p14:xfrm>
                <a:off x="9798232" y="6611872"/>
                <a:ext cx="738000" cy="108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35232" y="6549232"/>
                  <a:ext cx="86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14:cNvPr>
                <p14:cNvContentPartPr/>
                <p14:nvPr/>
              </p14:nvContentPartPr>
              <p14:xfrm>
                <a:off x="8064112" y="6612232"/>
                <a:ext cx="2103120" cy="224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1472" y="6549232"/>
                  <a:ext cx="222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14:cNvPr>
                <p14:cNvContentPartPr/>
                <p14:nvPr/>
              </p14:nvContentPartPr>
              <p14:xfrm>
                <a:off x="8102272" y="6708712"/>
                <a:ext cx="2601720" cy="155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9632" y="6645712"/>
                  <a:ext cx="272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14:cNvPr>
                <p14:cNvContentPartPr/>
                <p14:nvPr/>
              </p14:nvContentPartPr>
              <p14:xfrm>
                <a:off x="9197752" y="6693952"/>
                <a:ext cx="2711880" cy="162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4752" y="6631312"/>
                  <a:ext cx="2837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14:cNvPr>
                <p14:cNvContentPartPr/>
                <p14:nvPr/>
              </p14:nvContentPartPr>
              <p14:xfrm>
                <a:off x="10790392" y="6650032"/>
                <a:ext cx="1336320" cy="149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27752" y="6587392"/>
                  <a:ext cx="146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14:cNvPr>
                <p14:cNvContentPartPr/>
                <p14:nvPr/>
              </p14:nvContentPartPr>
              <p14:xfrm>
                <a:off x="10601032" y="6565792"/>
                <a:ext cx="1668960" cy="203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8032" y="6503152"/>
                  <a:ext cx="179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14:cNvPr>
                <p14:cNvContentPartPr/>
                <p14:nvPr/>
              </p14:nvContentPartPr>
              <p14:xfrm>
                <a:off x="8587552" y="6404872"/>
                <a:ext cx="2327760" cy="283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24552" y="6342232"/>
                  <a:ext cx="2453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14:cNvPr>
                <p14:cNvContentPartPr/>
                <p14:nvPr/>
              </p14:nvContentPartPr>
              <p14:xfrm>
                <a:off x="7525552" y="6401272"/>
                <a:ext cx="1197000" cy="72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2912" y="6338272"/>
                  <a:ext cx="132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14:cNvPr>
                <p14:cNvContentPartPr/>
                <p14:nvPr/>
              </p14:nvContentPartPr>
              <p14:xfrm>
                <a:off x="8999392" y="6527272"/>
                <a:ext cx="142560" cy="24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6392" y="6464272"/>
                  <a:ext cx="26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14:cNvPr>
                <p14:cNvContentPartPr/>
                <p14:nvPr/>
              </p14:nvContentPartPr>
              <p14:xfrm>
                <a:off x="6094552" y="6368152"/>
                <a:ext cx="2898000" cy="171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552" y="6305512"/>
                  <a:ext cx="302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14:cNvPr>
                <p14:cNvContentPartPr/>
                <p14:nvPr/>
              </p14:nvContentPartPr>
              <p14:xfrm>
                <a:off x="5541952" y="6352312"/>
                <a:ext cx="1020960" cy="54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79312" y="6289672"/>
                  <a:ext cx="114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14:cNvPr>
                <p14:cNvContentPartPr/>
                <p14:nvPr/>
              </p14:nvContentPartPr>
              <p14:xfrm>
                <a:off x="5024992" y="6235672"/>
                <a:ext cx="1505520" cy="186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2352" y="6173032"/>
                  <a:ext cx="163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14:cNvPr>
                <p14:cNvContentPartPr/>
                <p14:nvPr/>
              </p14:nvContentPartPr>
              <p14:xfrm>
                <a:off x="4851832" y="6065032"/>
                <a:ext cx="2028600" cy="427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9192" y="6002392"/>
                  <a:ext cx="215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14:cNvPr>
                <p14:cNvContentPartPr/>
                <p14:nvPr/>
              </p14:nvContentPartPr>
              <p14:xfrm>
                <a:off x="6450232" y="6247912"/>
                <a:ext cx="1853640" cy="230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7592" y="6185272"/>
                  <a:ext cx="1979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14:cNvPr>
                <p14:cNvContentPartPr/>
                <p14:nvPr/>
              </p14:nvContentPartPr>
              <p14:xfrm>
                <a:off x="5731672" y="6328552"/>
                <a:ext cx="2538360" cy="298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8672" y="6265552"/>
                  <a:ext cx="266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14:cNvPr>
                <p14:cNvContentPartPr/>
                <p14:nvPr/>
              </p14:nvContentPartPr>
              <p14:xfrm>
                <a:off x="6616912" y="6597472"/>
                <a:ext cx="1689480" cy="103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54272" y="6534472"/>
                  <a:ext cx="181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14:cNvPr>
                <p14:cNvContentPartPr/>
                <p14:nvPr/>
              </p14:nvContentPartPr>
              <p14:xfrm>
                <a:off x="5586592" y="6646072"/>
                <a:ext cx="968760" cy="5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3952" y="6583432"/>
                  <a:ext cx="10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14:cNvPr>
                <p14:cNvContentPartPr/>
                <p14:nvPr/>
              </p14:nvContentPartPr>
              <p14:xfrm>
                <a:off x="6416392" y="6756952"/>
                <a:ext cx="2871720" cy="93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3392" y="6694312"/>
                  <a:ext cx="299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14:cNvPr>
                <p14:cNvContentPartPr/>
                <p14:nvPr/>
              </p14:nvContentPartPr>
              <p14:xfrm>
                <a:off x="7116592" y="6800872"/>
                <a:ext cx="870480" cy="19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53952" y="6738232"/>
                  <a:ext cx="9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14:cNvPr>
                <p14:cNvContentPartPr/>
                <p14:nvPr/>
              </p14:nvContentPartPr>
              <p14:xfrm>
                <a:off x="7692592" y="6788992"/>
                <a:ext cx="2042640" cy="49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9592" y="6726352"/>
                  <a:ext cx="216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14:cNvPr>
                <p14:cNvContentPartPr/>
                <p14:nvPr/>
              </p14:nvContentPartPr>
              <p14:xfrm>
                <a:off x="7970152" y="6760192"/>
                <a:ext cx="2180160" cy="73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7512" y="6697552"/>
                  <a:ext cx="230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14:cNvPr>
                <p14:cNvContentPartPr/>
                <p14:nvPr/>
              </p14:nvContentPartPr>
              <p14:xfrm>
                <a:off x="7102912" y="6637432"/>
                <a:ext cx="1881000" cy="82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0272" y="6574792"/>
                  <a:ext cx="20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14:cNvPr>
                <p14:cNvContentPartPr/>
                <p14:nvPr/>
              </p14:nvContentPartPr>
              <p14:xfrm>
                <a:off x="7425832" y="6531952"/>
                <a:ext cx="2176200" cy="110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63192" y="6468952"/>
                  <a:ext cx="230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14:cNvPr>
                <p14:cNvContentPartPr/>
                <p14:nvPr/>
              </p14:nvContentPartPr>
              <p14:xfrm>
                <a:off x="7583152" y="6423592"/>
                <a:ext cx="1648800" cy="78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0512" y="6360592"/>
                  <a:ext cx="177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14:cNvPr>
                <p14:cNvContentPartPr/>
                <p14:nvPr/>
              </p14:nvContentPartPr>
              <p14:xfrm>
                <a:off x="7898872" y="6337192"/>
                <a:ext cx="1449360" cy="86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5872" y="6274192"/>
                  <a:ext cx="1575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14:cNvPr>
                <p14:cNvContentPartPr/>
                <p14:nvPr/>
              </p14:nvContentPartPr>
              <p14:xfrm>
                <a:off x="8063032" y="6260152"/>
                <a:ext cx="1036800" cy="74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0032" y="6197152"/>
                  <a:ext cx="116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14:cNvPr>
                <p14:cNvContentPartPr/>
                <p14:nvPr/>
              </p14:nvContentPartPr>
              <p14:xfrm>
                <a:off x="8382712" y="6276352"/>
                <a:ext cx="1207800" cy="156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20072" y="6213352"/>
                  <a:ext cx="133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14:cNvPr>
                <p14:cNvContentPartPr/>
                <p14:nvPr/>
              </p14:nvContentPartPr>
              <p14:xfrm>
                <a:off x="10150312" y="6634192"/>
                <a:ext cx="696240" cy="102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87312" y="6571552"/>
                  <a:ext cx="82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14:cNvPr>
                <p14:cNvContentPartPr/>
                <p14:nvPr/>
              </p14:nvContentPartPr>
              <p14:xfrm>
                <a:off x="9277312" y="6576232"/>
                <a:ext cx="1895400" cy="231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4672" y="6513592"/>
                  <a:ext cx="20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14:cNvPr>
                <p14:cNvContentPartPr/>
                <p14:nvPr/>
              </p14:nvContentPartPr>
              <p14:xfrm>
                <a:off x="10330312" y="6792952"/>
                <a:ext cx="1130040" cy="69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67672" y="6729952"/>
                  <a:ext cx="125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14:cNvPr>
                <p14:cNvContentPartPr/>
                <p14:nvPr/>
              </p14:nvContentPartPr>
              <p14:xfrm>
                <a:off x="6536632" y="6792952"/>
                <a:ext cx="334440" cy="15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73632" y="6729952"/>
                  <a:ext cx="46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14:cNvPr>
                <p14:cNvContentPartPr/>
                <p14:nvPr/>
              </p14:nvContentPartPr>
              <p14:xfrm>
                <a:off x="5132992" y="6623032"/>
                <a:ext cx="2166480" cy="212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70352" y="6560032"/>
                  <a:ext cx="229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14:cNvPr>
                <p14:cNvContentPartPr/>
                <p14:nvPr/>
              </p14:nvContentPartPr>
              <p14:xfrm>
                <a:off x="4952272" y="6688552"/>
                <a:ext cx="2095560" cy="143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9272" y="6625552"/>
                  <a:ext cx="222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14:cNvPr>
                <p14:cNvContentPartPr/>
                <p14:nvPr/>
              </p14:nvContentPartPr>
              <p14:xfrm>
                <a:off x="3663832" y="6551752"/>
                <a:ext cx="2001240" cy="203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01192" y="6489112"/>
                  <a:ext cx="2126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14:cNvPr>
                <p14:cNvContentPartPr/>
                <p14:nvPr/>
              </p14:nvContentPartPr>
              <p14:xfrm>
                <a:off x="4010872" y="6549592"/>
                <a:ext cx="547920" cy="88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48232" y="6486592"/>
                  <a:ext cx="67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14:cNvPr>
                <p14:cNvContentPartPr/>
                <p14:nvPr/>
              </p14:nvContentPartPr>
              <p14:xfrm>
                <a:off x="3350992" y="6480112"/>
                <a:ext cx="123480" cy="11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88352" y="6417112"/>
                  <a:ext cx="24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14:cNvPr>
                <p14:cNvContentPartPr/>
                <p14:nvPr/>
              </p14:nvContentPartPr>
              <p14:xfrm>
                <a:off x="2639632" y="6448432"/>
                <a:ext cx="1023120" cy="152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576632" y="6385792"/>
                  <a:ext cx="114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14:cNvPr>
                <p14:cNvContentPartPr/>
                <p14:nvPr/>
              </p14:nvContentPartPr>
              <p14:xfrm>
                <a:off x="2974792" y="6502792"/>
                <a:ext cx="550080" cy="160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1792" y="6439792"/>
                  <a:ext cx="67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14:cNvPr>
                <p14:cNvContentPartPr/>
                <p14:nvPr/>
              </p14:nvContentPartPr>
              <p14:xfrm>
                <a:off x="1023592" y="6025792"/>
                <a:ext cx="90000" cy="28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0952" y="5963152"/>
                  <a:ext cx="21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14:cNvPr>
                <p14:cNvContentPartPr/>
                <p14:nvPr/>
              </p14:nvContentPartPr>
              <p14:xfrm>
                <a:off x="744952" y="6006352"/>
                <a:ext cx="1529280" cy="634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952" y="5943712"/>
                  <a:ext cx="1654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14:cNvPr>
                <p14:cNvContentPartPr/>
                <p14:nvPr/>
              </p14:nvContentPartPr>
              <p14:xfrm>
                <a:off x="1280632" y="6560392"/>
                <a:ext cx="793440" cy="140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7632" y="6497392"/>
                  <a:ext cx="91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14:cNvPr>
                <p14:cNvContentPartPr/>
                <p14:nvPr/>
              </p14:nvContentPartPr>
              <p14:xfrm>
                <a:off x="1343992" y="6695752"/>
                <a:ext cx="1259280" cy="150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1352" y="6632752"/>
                  <a:ext cx="138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14:cNvPr>
                <p14:cNvContentPartPr/>
                <p14:nvPr/>
              </p14:nvContentPartPr>
              <p14:xfrm>
                <a:off x="324832" y="5787472"/>
                <a:ext cx="821880" cy="55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832" y="5724832"/>
                  <a:ext cx="94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14:cNvPr>
                <p14:cNvContentPartPr/>
                <p14:nvPr/>
              </p14:nvContentPartPr>
              <p14:xfrm>
                <a:off x="165352" y="6276712"/>
                <a:ext cx="822600" cy="443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12" y="6214072"/>
                  <a:ext cx="948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14:cNvPr>
                <p14:cNvContentPartPr/>
                <p14:nvPr/>
              </p14:nvContentPartPr>
              <p14:xfrm>
                <a:off x="586912" y="6646792"/>
                <a:ext cx="1424520" cy="295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272" y="6583792"/>
                  <a:ext cx="1550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14:cNvPr>
                <p14:cNvContentPartPr/>
                <p14:nvPr/>
              </p14:nvContentPartPr>
              <p14:xfrm>
                <a:off x="1118632" y="6287872"/>
                <a:ext cx="513720" cy="152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5992" y="6224872"/>
                  <a:ext cx="63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14:cNvPr>
                <p14:cNvContentPartPr/>
                <p14:nvPr/>
              </p14:nvContentPartPr>
              <p14:xfrm>
                <a:off x="1194592" y="6101032"/>
                <a:ext cx="600480" cy="331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1952" y="6038032"/>
                  <a:ext cx="726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14:cNvPr>
                <p14:cNvContentPartPr/>
                <p14:nvPr/>
              </p14:nvContentPartPr>
              <p14:xfrm>
                <a:off x="1469992" y="6145312"/>
                <a:ext cx="1176120" cy="488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07352" y="6082672"/>
                  <a:ext cx="130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14:cNvPr>
                <p14:cNvContentPartPr/>
                <p14:nvPr/>
              </p14:nvContentPartPr>
              <p14:xfrm>
                <a:off x="1688872" y="6129832"/>
                <a:ext cx="1576440" cy="435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5872" y="6066832"/>
                  <a:ext cx="17020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14:cNvPr>
                <p14:cNvContentPartPr/>
                <p14:nvPr/>
              </p14:nvContentPartPr>
              <p14:xfrm>
                <a:off x="2052832" y="6333232"/>
                <a:ext cx="2088360" cy="263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90192" y="6270592"/>
                  <a:ext cx="22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14:cNvPr>
                <p14:cNvContentPartPr/>
                <p14:nvPr/>
              </p14:nvContentPartPr>
              <p14:xfrm>
                <a:off x="2843752" y="6235672"/>
                <a:ext cx="1796400" cy="191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81112" y="6172672"/>
                  <a:ext cx="192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14:cNvPr>
                <p14:cNvContentPartPr/>
                <p14:nvPr/>
              </p14:nvContentPartPr>
              <p14:xfrm>
                <a:off x="2737912" y="6025432"/>
                <a:ext cx="1752480" cy="229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74912" y="5962432"/>
                  <a:ext cx="1878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14:cNvPr>
                <p14:cNvContentPartPr/>
                <p14:nvPr/>
              </p14:nvContentPartPr>
              <p14:xfrm>
                <a:off x="3197272" y="6089872"/>
                <a:ext cx="1348560" cy="103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4632" y="6027232"/>
                  <a:ext cx="147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14:cNvPr>
                <p14:cNvContentPartPr/>
                <p14:nvPr/>
              </p14:nvContentPartPr>
              <p14:xfrm>
                <a:off x="3259192" y="6038392"/>
                <a:ext cx="2790000" cy="339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6552" y="5975752"/>
                  <a:ext cx="29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14:cNvPr>
                <p14:cNvContentPartPr/>
                <p14:nvPr/>
              </p14:nvContentPartPr>
              <p14:xfrm>
                <a:off x="4625392" y="6213712"/>
                <a:ext cx="1656000" cy="157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2392" y="6151072"/>
                  <a:ext cx="1781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14:cNvPr>
                <p14:cNvContentPartPr/>
                <p14:nvPr/>
              </p14:nvContentPartPr>
              <p14:xfrm>
                <a:off x="4945792" y="6243232"/>
                <a:ext cx="544680" cy="66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2792" y="6180232"/>
                  <a:ext cx="670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14:cNvPr>
                <p14:cNvContentPartPr/>
                <p14:nvPr/>
              </p14:nvContentPartPr>
              <p14:xfrm>
                <a:off x="2950312" y="6009592"/>
                <a:ext cx="1027080" cy="80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87312" y="5946952"/>
                  <a:ext cx="11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14:cNvPr>
                <p14:cNvContentPartPr/>
                <p14:nvPr/>
              </p14:nvContentPartPr>
              <p14:xfrm>
                <a:off x="3524152" y="5975392"/>
                <a:ext cx="2039760" cy="240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61512" y="5912752"/>
                  <a:ext cx="2165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14:cNvPr>
                <p14:cNvContentPartPr/>
                <p14:nvPr/>
              </p14:nvContentPartPr>
              <p14:xfrm>
                <a:off x="4379872" y="6308392"/>
                <a:ext cx="871560" cy="58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16872" y="6245392"/>
                  <a:ext cx="99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14:cNvPr>
                <p14:cNvContentPartPr/>
                <p14:nvPr/>
              </p14:nvContentPartPr>
              <p14:xfrm>
                <a:off x="4600192" y="6662992"/>
                <a:ext cx="924840" cy="2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37552" y="6600352"/>
                  <a:ext cx="10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14:cNvPr>
                <p14:cNvContentPartPr/>
                <p14:nvPr/>
              </p14:nvContentPartPr>
              <p14:xfrm>
                <a:off x="3900712" y="6672352"/>
                <a:ext cx="1771560" cy="54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38072" y="6609352"/>
                  <a:ext cx="189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14:cNvPr>
                <p14:cNvContentPartPr/>
                <p14:nvPr/>
              </p14:nvContentPartPr>
              <p14:xfrm>
                <a:off x="4704952" y="6724912"/>
                <a:ext cx="2432160" cy="100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2312" y="6662272"/>
                  <a:ext cx="255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14:cNvPr>
                <p14:cNvContentPartPr/>
                <p14:nvPr/>
              </p14:nvContentPartPr>
              <p14:xfrm>
                <a:off x="1014952" y="5884312"/>
                <a:ext cx="502560" cy="293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312" y="5821672"/>
                  <a:ext cx="628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14:cNvPr>
                <p14:cNvContentPartPr/>
                <p14:nvPr/>
              </p14:nvContentPartPr>
              <p14:xfrm>
                <a:off x="1199272" y="6202552"/>
                <a:ext cx="1062720" cy="223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272" y="6139552"/>
                  <a:ext cx="118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14:cNvPr>
                <p14:cNvContentPartPr/>
                <p14:nvPr/>
              </p14:nvContentPartPr>
              <p14:xfrm>
                <a:off x="1805152" y="6492352"/>
                <a:ext cx="362160" cy="65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2512" y="6429712"/>
                  <a:ext cx="48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14:cNvPr>
                <p14:cNvContentPartPr/>
                <p14:nvPr/>
              </p14:nvContentPartPr>
              <p14:xfrm>
                <a:off x="2266312" y="6823192"/>
                <a:ext cx="1078560" cy="37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3672" y="6760552"/>
                  <a:ext cx="12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220956B-691F-0445-A14B-14437879DFB9}"/>
              </a:ext>
            </a:extLst>
          </p:cNvPr>
          <p:cNvGrpSpPr/>
          <p:nvPr/>
        </p:nvGrpSpPr>
        <p:grpSpPr>
          <a:xfrm>
            <a:off x="974241" y="5848538"/>
            <a:ext cx="11362351" cy="997200"/>
            <a:chOff x="974241" y="5848538"/>
            <a:chExt cx="11362351" cy="9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14:cNvPr>
                <p14:cNvContentPartPr/>
                <p14:nvPr/>
              </p14:nvContentPartPr>
              <p14:xfrm>
                <a:off x="4173232" y="6215872"/>
                <a:ext cx="666720" cy="15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10592" y="6153232"/>
                  <a:ext cx="79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14:cNvPr>
                <p14:cNvContentPartPr/>
                <p14:nvPr/>
              </p14:nvContentPartPr>
              <p14:xfrm>
                <a:off x="3731152" y="6164392"/>
                <a:ext cx="770040" cy="80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68512" y="6101752"/>
                  <a:ext cx="89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14:cNvPr>
                <p14:cNvContentPartPr/>
                <p14:nvPr/>
              </p14:nvContentPartPr>
              <p14:xfrm>
                <a:off x="3384112" y="6279592"/>
                <a:ext cx="266400" cy="55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1472" y="6216592"/>
                  <a:ext cx="39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14:cNvPr>
                <p14:cNvContentPartPr/>
                <p14:nvPr/>
              </p14:nvContentPartPr>
              <p14:xfrm>
                <a:off x="3197272" y="6296872"/>
                <a:ext cx="1074240" cy="209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34632" y="6234232"/>
                  <a:ext cx="119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14:cNvPr>
                <p14:cNvContentPartPr/>
                <p14:nvPr/>
              </p14:nvContentPartPr>
              <p14:xfrm>
                <a:off x="4050112" y="6561472"/>
                <a:ext cx="475560" cy="38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87112" y="6498472"/>
                  <a:ext cx="60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14:cNvPr>
                <p14:cNvContentPartPr/>
                <p14:nvPr/>
              </p14:nvContentPartPr>
              <p14:xfrm>
                <a:off x="4343872" y="6408832"/>
                <a:ext cx="1266840" cy="191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81232" y="6345832"/>
                  <a:ext cx="1392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14:cNvPr>
                <p14:cNvContentPartPr/>
                <p14:nvPr/>
              </p14:nvContentPartPr>
              <p14:xfrm>
                <a:off x="4215352" y="6326752"/>
                <a:ext cx="2392920" cy="238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352" y="6264112"/>
                  <a:ext cx="2518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14:cNvPr>
                <p14:cNvContentPartPr/>
                <p14:nvPr/>
              </p14:nvContentPartPr>
              <p14:xfrm>
                <a:off x="4789192" y="6283912"/>
                <a:ext cx="1555560" cy="103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6552" y="6221272"/>
                  <a:ext cx="168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14:cNvPr>
                <p14:cNvContentPartPr/>
                <p14:nvPr/>
              </p14:nvContentPartPr>
              <p14:xfrm>
                <a:off x="4812232" y="6182392"/>
                <a:ext cx="1777680" cy="216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49232" y="6119392"/>
                  <a:ext cx="1903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14:cNvPr>
                <p14:cNvContentPartPr/>
                <p14:nvPr/>
              </p14:nvContentPartPr>
              <p14:xfrm>
                <a:off x="5103472" y="6221272"/>
                <a:ext cx="2492640" cy="243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0472" y="6158272"/>
                  <a:ext cx="261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14:cNvPr>
                <p14:cNvContentPartPr/>
                <p14:nvPr/>
              </p14:nvContentPartPr>
              <p14:xfrm>
                <a:off x="5876032" y="6271312"/>
                <a:ext cx="2772000" cy="296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13392" y="6208672"/>
                  <a:ext cx="2897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14:cNvPr>
                <p14:cNvContentPartPr/>
                <p14:nvPr/>
              </p14:nvContentPartPr>
              <p14:xfrm>
                <a:off x="6143872" y="6436912"/>
                <a:ext cx="565200" cy="4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1232" y="6374272"/>
                  <a:ext cx="69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14:cNvPr>
                <p14:cNvContentPartPr/>
                <p14:nvPr/>
              </p14:nvContentPartPr>
              <p14:xfrm>
                <a:off x="6046672" y="6548872"/>
                <a:ext cx="1850400" cy="25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84032" y="6486232"/>
                  <a:ext cx="197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14:cNvPr>
                <p14:cNvContentPartPr/>
                <p14:nvPr/>
              </p14:nvContentPartPr>
              <p14:xfrm>
                <a:off x="6697552" y="6417832"/>
                <a:ext cx="3102120" cy="367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634912" y="6354832"/>
                  <a:ext cx="322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14:cNvPr>
                <p14:cNvContentPartPr/>
                <p14:nvPr/>
              </p14:nvContentPartPr>
              <p14:xfrm>
                <a:off x="7541032" y="6400552"/>
                <a:ext cx="1982880" cy="10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8032" y="6337912"/>
                  <a:ext cx="210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14:cNvPr>
                <p14:cNvContentPartPr/>
                <p14:nvPr/>
              </p14:nvContentPartPr>
              <p14:xfrm>
                <a:off x="7680352" y="6392992"/>
                <a:ext cx="977040" cy="41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17712" y="6330352"/>
                  <a:ext cx="11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14:cNvPr>
                <p14:cNvContentPartPr/>
                <p14:nvPr/>
              </p14:nvContentPartPr>
              <p14:xfrm>
                <a:off x="7052512" y="6344392"/>
                <a:ext cx="2693520" cy="139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89512" y="6281752"/>
                  <a:ext cx="28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14:cNvPr>
                <p14:cNvContentPartPr/>
                <p14:nvPr/>
              </p14:nvContentPartPr>
              <p14:xfrm>
                <a:off x="7456072" y="6270592"/>
                <a:ext cx="1715760" cy="141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072" y="6207592"/>
                  <a:ext cx="18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14:cNvPr>
                <p14:cNvContentPartPr/>
                <p14:nvPr/>
              </p14:nvContentPartPr>
              <p14:xfrm>
                <a:off x="9065992" y="6454912"/>
                <a:ext cx="2057040" cy="240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2992" y="6392272"/>
                  <a:ext cx="218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14:cNvPr>
                <p14:cNvContentPartPr/>
                <p14:nvPr/>
              </p14:nvContentPartPr>
              <p14:xfrm>
                <a:off x="8848552" y="6403432"/>
                <a:ext cx="2314080" cy="294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552" y="6340792"/>
                  <a:ext cx="2439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14:cNvPr>
                <p14:cNvContentPartPr/>
                <p14:nvPr/>
              </p14:nvContentPartPr>
              <p14:xfrm>
                <a:off x="9330592" y="6363832"/>
                <a:ext cx="1063440" cy="113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7592" y="6300832"/>
                  <a:ext cx="118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14:cNvPr>
                <p14:cNvContentPartPr/>
                <p14:nvPr/>
              </p14:nvContentPartPr>
              <p14:xfrm>
                <a:off x="8441752" y="6291472"/>
                <a:ext cx="2363040" cy="25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79112" y="6228832"/>
                  <a:ext cx="2488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14:cNvPr>
                <p14:cNvContentPartPr/>
                <p14:nvPr/>
              </p14:nvContentPartPr>
              <p14:xfrm>
                <a:off x="8673952" y="6522232"/>
                <a:ext cx="2116800" cy="93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1312" y="6459592"/>
                  <a:ext cx="224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14:cNvPr>
                <p14:cNvContentPartPr/>
                <p14:nvPr/>
              </p14:nvContentPartPr>
              <p14:xfrm>
                <a:off x="9326632" y="6548872"/>
                <a:ext cx="2138040" cy="41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63992" y="6486232"/>
                  <a:ext cx="226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14:cNvPr>
                <p14:cNvContentPartPr/>
                <p14:nvPr/>
              </p14:nvContentPartPr>
              <p14:xfrm>
                <a:off x="9955552" y="6522232"/>
                <a:ext cx="2381040" cy="198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92552" y="6459592"/>
                  <a:ext cx="2506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14:cNvPr>
                <p14:cNvContentPartPr/>
                <p14:nvPr/>
              </p14:nvContentPartPr>
              <p14:xfrm>
                <a:off x="9367312" y="6552832"/>
                <a:ext cx="2711520" cy="175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04312" y="6490192"/>
                  <a:ext cx="2837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14:cNvPr>
                <p14:cNvContentPartPr/>
                <p14:nvPr/>
              </p14:nvContentPartPr>
              <p14:xfrm>
                <a:off x="11043472" y="6543112"/>
                <a:ext cx="975240" cy="97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80832" y="6480112"/>
                  <a:ext cx="11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14:cNvPr>
                <p14:cNvContentPartPr/>
                <p14:nvPr/>
              </p14:nvContentPartPr>
              <p14:xfrm>
                <a:off x="9608512" y="6579472"/>
                <a:ext cx="1941480" cy="79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45872" y="6516472"/>
                  <a:ext cx="206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14:cNvPr>
                <p14:cNvContentPartPr/>
                <p14:nvPr/>
              </p14:nvContentPartPr>
              <p14:xfrm>
                <a:off x="9525352" y="6667312"/>
                <a:ext cx="1096560" cy="73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2712" y="6604672"/>
                  <a:ext cx="122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14:cNvPr>
                <p14:cNvContentPartPr/>
                <p14:nvPr/>
              </p14:nvContentPartPr>
              <p14:xfrm>
                <a:off x="9551632" y="6729952"/>
                <a:ext cx="957240" cy="63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88632" y="6666952"/>
                  <a:ext cx="10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14:cNvPr>
                <p14:cNvContentPartPr/>
                <p14:nvPr/>
              </p14:nvContentPartPr>
              <p14:xfrm>
                <a:off x="9815512" y="6711952"/>
                <a:ext cx="955800" cy="20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52872" y="6648952"/>
                  <a:ext cx="108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14:cNvPr>
                <p14:cNvContentPartPr/>
                <p14:nvPr/>
              </p14:nvContentPartPr>
              <p14:xfrm>
                <a:off x="10552432" y="6684952"/>
                <a:ext cx="1570320" cy="91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89432" y="6622312"/>
                  <a:ext cx="169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14:cNvPr>
                <p14:cNvContentPartPr/>
                <p14:nvPr/>
              </p14:nvContentPartPr>
              <p14:xfrm>
                <a:off x="11375392" y="6743992"/>
                <a:ext cx="338760" cy="51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12752" y="6680992"/>
                  <a:ext cx="46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14:cNvPr>
                <p14:cNvContentPartPr/>
                <p14:nvPr/>
              </p14:nvContentPartPr>
              <p14:xfrm>
                <a:off x="3545392" y="5976472"/>
                <a:ext cx="79200" cy="133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2752" y="5913832"/>
                  <a:ext cx="204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14:cNvPr>
                <p14:cNvContentPartPr/>
                <p14:nvPr/>
              </p14:nvContentPartPr>
              <p14:xfrm>
                <a:off x="3196192" y="5992312"/>
                <a:ext cx="509040" cy="291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33192" y="5929312"/>
                  <a:ext cx="634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14:cNvPr>
                <p14:cNvContentPartPr/>
                <p14:nvPr/>
              </p14:nvContentPartPr>
              <p14:xfrm>
                <a:off x="3098992" y="6177352"/>
                <a:ext cx="739080" cy="176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36352" y="6114712"/>
                  <a:ext cx="86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14:cNvPr>
                <p14:cNvContentPartPr/>
                <p14:nvPr/>
              </p14:nvContentPartPr>
              <p14:xfrm>
                <a:off x="3476632" y="6182392"/>
                <a:ext cx="1061280" cy="187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13632" y="6119392"/>
                  <a:ext cx="118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14:cNvPr>
                <p14:cNvContentPartPr/>
                <p14:nvPr/>
              </p14:nvContentPartPr>
              <p14:xfrm>
                <a:off x="3885592" y="6329632"/>
                <a:ext cx="523800" cy="367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22592" y="6266632"/>
                  <a:ext cx="649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14:cNvPr>
                <p14:cNvContentPartPr/>
                <p14:nvPr/>
              </p14:nvContentPartPr>
              <p14:xfrm>
                <a:off x="3854632" y="6567952"/>
                <a:ext cx="1910520" cy="93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1632" y="6505312"/>
                  <a:ext cx="203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14:cNvPr>
                <p14:cNvContentPartPr/>
                <p14:nvPr/>
              </p14:nvContentPartPr>
              <p14:xfrm>
                <a:off x="4646992" y="6700072"/>
                <a:ext cx="1460160" cy="36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4352" y="6637072"/>
                  <a:ext cx="158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14:cNvPr>
                <p14:cNvContentPartPr/>
                <p14:nvPr/>
              </p14:nvContentPartPr>
              <p14:xfrm>
                <a:off x="5981872" y="6648952"/>
                <a:ext cx="1674720" cy="70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19232" y="6585952"/>
                  <a:ext cx="180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14:cNvPr>
                <p14:cNvContentPartPr/>
                <p14:nvPr/>
              </p14:nvContentPartPr>
              <p14:xfrm>
                <a:off x="7615192" y="6697192"/>
                <a:ext cx="89280" cy="6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52552" y="6634552"/>
                  <a:ext cx="214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14:cNvPr>
                <p14:cNvContentPartPr/>
                <p14:nvPr/>
              </p14:nvContentPartPr>
              <p14:xfrm>
                <a:off x="8114512" y="6663712"/>
                <a:ext cx="845640" cy="52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1512" y="6600712"/>
                  <a:ext cx="97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14:cNvPr>
                <p14:cNvContentPartPr/>
                <p14:nvPr/>
              </p14:nvContentPartPr>
              <p14:xfrm>
                <a:off x="7721752" y="6672352"/>
                <a:ext cx="173160" cy="118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59112" y="6609352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14:cNvPr>
                <p14:cNvContentPartPr/>
                <p14:nvPr/>
              </p14:nvContentPartPr>
              <p14:xfrm>
                <a:off x="4354312" y="6128032"/>
                <a:ext cx="898560" cy="84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91312" y="6065392"/>
                  <a:ext cx="102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14:cNvPr>
                <p14:cNvContentPartPr/>
                <p14:nvPr/>
              </p14:nvContentPartPr>
              <p14:xfrm>
                <a:off x="4669672" y="6128752"/>
                <a:ext cx="1594080" cy="104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7032" y="6065752"/>
                  <a:ext cx="1719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14:cNvPr>
                <p14:cNvContentPartPr/>
                <p14:nvPr/>
              </p14:nvContentPartPr>
              <p14:xfrm>
                <a:off x="5209312" y="6159712"/>
                <a:ext cx="1809000" cy="109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46312" y="6096712"/>
                  <a:ext cx="19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14:cNvPr>
                <p14:cNvContentPartPr/>
                <p14:nvPr/>
              </p14:nvContentPartPr>
              <p14:xfrm>
                <a:off x="6413872" y="6270232"/>
                <a:ext cx="1502640" cy="24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50872" y="6207592"/>
                  <a:ext cx="162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14:cNvPr>
                <p14:cNvContentPartPr/>
                <p14:nvPr/>
              </p14:nvContentPartPr>
              <p14:xfrm>
                <a:off x="3212361" y="6652778"/>
                <a:ext cx="221040" cy="183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4361" y="663513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14:cNvPr>
                <p14:cNvContentPartPr/>
                <p14:nvPr/>
              </p14:nvContentPartPr>
              <p14:xfrm>
                <a:off x="3239721" y="6663938"/>
                <a:ext cx="497520" cy="82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21721" y="6645938"/>
                  <a:ext cx="53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14:cNvPr>
                <p14:cNvContentPartPr/>
                <p14:nvPr/>
              </p14:nvContentPartPr>
              <p14:xfrm>
                <a:off x="3172761" y="6682298"/>
                <a:ext cx="545400" cy="49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54761" y="6664658"/>
                  <a:ext cx="58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14:cNvPr>
                <p14:cNvContentPartPr/>
                <p14:nvPr/>
              </p14:nvContentPartPr>
              <p14:xfrm>
                <a:off x="3300201" y="6678338"/>
                <a:ext cx="880920" cy="109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82561" y="6660338"/>
                  <a:ext cx="91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14:cNvPr>
                <p14:cNvContentPartPr/>
                <p14:nvPr/>
              </p14:nvContentPartPr>
              <p14:xfrm>
                <a:off x="3695481" y="6711098"/>
                <a:ext cx="41760" cy="4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77841" y="6693098"/>
                  <a:ext cx="7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14:cNvPr>
                <p14:cNvContentPartPr/>
                <p14:nvPr/>
              </p14:nvContentPartPr>
              <p14:xfrm>
                <a:off x="3601161" y="6674018"/>
                <a:ext cx="928800" cy="1000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3161" y="6656018"/>
                  <a:ext cx="9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14:cNvPr>
                <p14:cNvContentPartPr/>
                <p14:nvPr/>
              </p14:nvContentPartPr>
              <p14:xfrm>
                <a:off x="3736161" y="6695618"/>
                <a:ext cx="172080" cy="270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718161" y="6677978"/>
                  <a:ext cx="20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14:cNvPr>
                <p14:cNvContentPartPr/>
                <p14:nvPr/>
              </p14:nvContentPartPr>
              <p14:xfrm>
                <a:off x="2297961" y="6653858"/>
                <a:ext cx="467640" cy="155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1961" y="6618218"/>
                  <a:ext cx="539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14:cNvPr>
                <p14:cNvContentPartPr/>
                <p14:nvPr/>
              </p14:nvContentPartPr>
              <p14:xfrm>
                <a:off x="1905201" y="6632618"/>
                <a:ext cx="1145880" cy="203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69561" y="6596618"/>
                  <a:ext cx="1217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14:cNvPr>
                <p14:cNvContentPartPr/>
                <p14:nvPr/>
              </p14:nvContentPartPr>
              <p14:xfrm>
                <a:off x="2210121" y="6720098"/>
                <a:ext cx="849960" cy="113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4481" y="6684098"/>
                  <a:ext cx="92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14:cNvPr>
                <p14:cNvContentPartPr/>
                <p14:nvPr/>
              </p14:nvContentPartPr>
              <p14:xfrm>
                <a:off x="2980161" y="6762938"/>
                <a:ext cx="88920" cy="198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44161" y="6726938"/>
                  <a:ext cx="16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14:cNvPr>
                <p14:cNvContentPartPr/>
                <p14:nvPr/>
              </p14:nvContentPartPr>
              <p14:xfrm>
                <a:off x="3150081" y="6719018"/>
                <a:ext cx="1439280" cy="1134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14441" y="6683018"/>
                  <a:ext cx="151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14:cNvPr>
                <p14:cNvContentPartPr/>
                <p14:nvPr/>
              </p14:nvContentPartPr>
              <p14:xfrm>
                <a:off x="3724281" y="6749978"/>
                <a:ext cx="836640" cy="828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8281" y="6714338"/>
                  <a:ext cx="90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14:cNvPr>
                <p14:cNvContentPartPr/>
                <p14:nvPr/>
              </p14:nvContentPartPr>
              <p14:xfrm>
                <a:off x="4704921" y="6839978"/>
                <a:ext cx="25920" cy="57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68921" y="6803978"/>
                  <a:ext cx="97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14:cNvPr>
                <p14:cNvContentPartPr/>
                <p14:nvPr/>
              </p14:nvContentPartPr>
              <p14:xfrm>
                <a:off x="3489201" y="6725498"/>
                <a:ext cx="777600" cy="676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53201" y="6689498"/>
                  <a:ext cx="84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14:cNvPr>
                <p14:cNvContentPartPr/>
                <p14:nvPr/>
              </p14:nvContentPartPr>
              <p14:xfrm>
                <a:off x="1136241" y="5871218"/>
                <a:ext cx="295560" cy="2268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0601" y="5835578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14:cNvPr>
                <p14:cNvContentPartPr/>
                <p14:nvPr/>
              </p14:nvContentPartPr>
              <p14:xfrm>
                <a:off x="974241" y="6044018"/>
                <a:ext cx="632160" cy="2858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8241" y="6008018"/>
                  <a:ext cx="703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14:cNvPr>
                <p14:cNvContentPartPr/>
                <p14:nvPr/>
              </p14:nvContentPartPr>
              <p14:xfrm>
                <a:off x="1257201" y="6263618"/>
                <a:ext cx="582120" cy="2624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21561" y="6227978"/>
                  <a:ext cx="653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14:cNvPr>
                <p14:cNvContentPartPr/>
                <p14:nvPr/>
              </p14:nvContentPartPr>
              <p14:xfrm>
                <a:off x="1436481" y="6471338"/>
                <a:ext cx="655920" cy="41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00841" y="6435338"/>
                  <a:ext cx="72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14:cNvPr>
                <p14:cNvContentPartPr/>
                <p14:nvPr/>
              </p14:nvContentPartPr>
              <p14:xfrm>
                <a:off x="1675881" y="6472058"/>
                <a:ext cx="442800" cy="651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40241" y="6436418"/>
                  <a:ext cx="51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14:cNvPr>
                <p14:cNvContentPartPr/>
                <p14:nvPr/>
              </p14:nvContentPartPr>
              <p14:xfrm>
                <a:off x="1794321" y="6447938"/>
                <a:ext cx="244440" cy="910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58681" y="6411938"/>
                  <a:ext cx="31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14:cNvPr>
                <p14:cNvContentPartPr/>
                <p14:nvPr/>
              </p14:nvContentPartPr>
              <p14:xfrm>
                <a:off x="1350081" y="5848538"/>
                <a:ext cx="680760" cy="417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14081" y="5812538"/>
                  <a:ext cx="75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14:cNvPr>
                <p14:cNvContentPartPr/>
                <p14:nvPr/>
              </p14:nvContentPartPr>
              <p14:xfrm>
                <a:off x="1644201" y="5862218"/>
                <a:ext cx="129240" cy="12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08201" y="5826578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14:cNvPr>
                <p14:cNvContentPartPr/>
                <p14:nvPr/>
              </p14:nvContentPartPr>
              <p14:xfrm>
                <a:off x="1746441" y="5857538"/>
                <a:ext cx="519480" cy="208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10441" y="5821538"/>
                  <a:ext cx="59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14:cNvPr>
                <p14:cNvContentPartPr/>
                <p14:nvPr/>
              </p14:nvContentPartPr>
              <p14:xfrm>
                <a:off x="2091321" y="5884538"/>
                <a:ext cx="31320" cy="14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55321" y="5848898"/>
                  <a:ext cx="10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14:cNvPr>
                <p14:cNvContentPartPr/>
                <p14:nvPr/>
              </p14:nvContentPartPr>
              <p14:xfrm>
                <a:off x="2320641" y="5909018"/>
                <a:ext cx="22320" cy="50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4641" y="5873018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14:cNvPr>
                <p14:cNvContentPartPr/>
                <p14:nvPr/>
              </p14:nvContentPartPr>
              <p14:xfrm>
                <a:off x="2327841" y="6340298"/>
                <a:ext cx="251280" cy="406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92201" y="6304298"/>
                  <a:ext cx="322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14:cNvPr>
                <p14:cNvContentPartPr/>
                <p14:nvPr/>
              </p14:nvContentPartPr>
              <p14:xfrm>
                <a:off x="2215881" y="6252458"/>
                <a:ext cx="144000" cy="2772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80241" y="6216458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14:cNvPr>
                <p14:cNvContentPartPr/>
                <p14:nvPr/>
              </p14:nvContentPartPr>
              <p14:xfrm>
                <a:off x="1634121" y="6296018"/>
                <a:ext cx="326160" cy="1296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8121" y="6260378"/>
                  <a:ext cx="39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14:cNvPr>
                <p14:cNvContentPartPr/>
                <p14:nvPr/>
              </p14:nvContentPartPr>
              <p14:xfrm>
                <a:off x="2270241" y="5995778"/>
                <a:ext cx="241920" cy="3495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34241" y="5960138"/>
                  <a:ext cx="313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14:cNvPr>
                <p14:cNvContentPartPr/>
                <p14:nvPr/>
              </p14:nvContentPartPr>
              <p14:xfrm>
                <a:off x="2366721" y="6107378"/>
                <a:ext cx="87840" cy="185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1081" y="6071378"/>
                  <a:ext cx="159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14:cNvPr>
                <p14:cNvContentPartPr/>
                <p14:nvPr/>
              </p14:nvContentPartPr>
              <p14:xfrm>
                <a:off x="2629881" y="6020978"/>
                <a:ext cx="167040" cy="1389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4241" y="5985338"/>
                  <a:ext cx="238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14:cNvPr>
                <p14:cNvContentPartPr/>
                <p14:nvPr/>
              </p14:nvContentPartPr>
              <p14:xfrm>
                <a:off x="2540601" y="5978498"/>
                <a:ext cx="105840" cy="111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04601" y="5942498"/>
                  <a:ext cx="17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14:cNvPr>
                <p14:cNvContentPartPr/>
                <p14:nvPr/>
              </p14:nvContentPartPr>
              <p14:xfrm>
                <a:off x="2394081" y="5936018"/>
                <a:ext cx="60480" cy="190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58081" y="5900018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14:cNvPr>
                <p14:cNvContentPartPr/>
                <p14:nvPr/>
              </p14:nvContentPartPr>
              <p14:xfrm>
                <a:off x="2113281" y="6408338"/>
                <a:ext cx="225000" cy="2588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81" y="6372698"/>
                  <a:ext cx="296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14:cNvPr>
                <p14:cNvContentPartPr/>
                <p14:nvPr/>
              </p14:nvContentPartPr>
              <p14:xfrm>
                <a:off x="2225601" y="6581498"/>
                <a:ext cx="96480" cy="522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9601" y="6545858"/>
                  <a:ext cx="168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14:cNvPr>
                <p14:cNvContentPartPr/>
                <p14:nvPr/>
              </p14:nvContentPartPr>
              <p14:xfrm>
                <a:off x="2471481" y="6617858"/>
                <a:ext cx="204120" cy="141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5481" y="6581858"/>
                  <a:ext cx="27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14:cNvPr>
                <p14:cNvContentPartPr/>
                <p14:nvPr/>
              </p14:nvContentPartPr>
              <p14:xfrm>
                <a:off x="2402361" y="6595538"/>
                <a:ext cx="254880" cy="1227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66721" y="6559538"/>
                  <a:ext cx="326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3A0B79-CD1B-D551-AB21-25BA6BA52462}"/>
              </a:ext>
            </a:extLst>
          </p:cNvPr>
          <p:cNvGrpSpPr/>
          <p:nvPr/>
        </p:nvGrpSpPr>
        <p:grpSpPr>
          <a:xfrm>
            <a:off x="5365552" y="6234592"/>
            <a:ext cx="6854400" cy="564120"/>
            <a:chOff x="5365552" y="6234592"/>
            <a:chExt cx="685440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14:cNvPr>
                <p14:cNvContentPartPr/>
                <p14:nvPr/>
              </p14:nvContentPartPr>
              <p14:xfrm>
                <a:off x="6054952" y="6386512"/>
                <a:ext cx="295920" cy="7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1952" y="6323872"/>
                  <a:ext cx="42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14:cNvPr>
                <p14:cNvContentPartPr/>
                <p14:nvPr/>
              </p14:nvContentPartPr>
              <p14:xfrm>
                <a:off x="5365552" y="6364912"/>
                <a:ext cx="582120" cy="1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02912" y="6301912"/>
                  <a:ext cx="70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14:cNvPr>
                <p14:cNvContentPartPr/>
                <p14:nvPr/>
              </p14:nvContentPartPr>
              <p14:xfrm>
                <a:off x="5908792" y="6386152"/>
                <a:ext cx="686880" cy="51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45792" y="6323152"/>
                  <a:ext cx="81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14:cNvPr>
                <p14:cNvContentPartPr/>
                <p14:nvPr/>
              </p14:nvContentPartPr>
              <p14:xfrm>
                <a:off x="7062952" y="6446272"/>
                <a:ext cx="462960" cy="385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99952" y="6383632"/>
                  <a:ext cx="58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14:cNvPr>
                <p14:cNvContentPartPr/>
                <p14:nvPr/>
              </p14:nvContentPartPr>
              <p14:xfrm>
                <a:off x="7797712" y="6538792"/>
                <a:ext cx="294120" cy="24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72" y="6475792"/>
                  <a:ext cx="41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14:cNvPr>
                <p14:cNvContentPartPr/>
                <p14:nvPr/>
              </p14:nvContentPartPr>
              <p14:xfrm>
                <a:off x="6626272" y="6386512"/>
                <a:ext cx="1140480" cy="36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63272" y="6323872"/>
                  <a:ext cx="126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14:cNvPr>
                <p14:cNvContentPartPr/>
                <p14:nvPr/>
              </p14:nvContentPartPr>
              <p14:xfrm>
                <a:off x="6513232" y="6305152"/>
                <a:ext cx="1302120" cy="64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50592" y="6242152"/>
                  <a:ext cx="142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14:cNvPr>
                <p14:cNvContentPartPr/>
                <p14:nvPr/>
              </p14:nvContentPartPr>
              <p14:xfrm>
                <a:off x="9565672" y="6509992"/>
                <a:ext cx="70920" cy="4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03032" y="6446992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14:cNvPr>
                <p14:cNvContentPartPr/>
                <p14:nvPr/>
              </p14:nvContentPartPr>
              <p14:xfrm>
                <a:off x="8171032" y="6357352"/>
                <a:ext cx="983880" cy="67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08032" y="6294352"/>
                  <a:ext cx="110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14:cNvPr>
                <p14:cNvContentPartPr/>
                <p14:nvPr/>
              </p14:nvContentPartPr>
              <p14:xfrm>
                <a:off x="7980952" y="6358792"/>
                <a:ext cx="2082960" cy="217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17952" y="6296152"/>
                  <a:ext cx="220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14:cNvPr>
                <p14:cNvContentPartPr/>
                <p14:nvPr/>
              </p14:nvContentPartPr>
              <p14:xfrm>
                <a:off x="8513032" y="6473992"/>
                <a:ext cx="1479600" cy="171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50032" y="6411352"/>
                  <a:ext cx="160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14:cNvPr>
                <p14:cNvContentPartPr/>
                <p14:nvPr/>
              </p14:nvContentPartPr>
              <p14:xfrm>
                <a:off x="9146272" y="6546352"/>
                <a:ext cx="1052280" cy="615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83632" y="6483352"/>
                  <a:ext cx="117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14:cNvPr>
                <p14:cNvContentPartPr/>
                <p14:nvPr/>
              </p14:nvContentPartPr>
              <p14:xfrm>
                <a:off x="9963472" y="6504592"/>
                <a:ext cx="1238400" cy="162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0832" y="6441592"/>
                  <a:ext cx="136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14:cNvPr>
                <p14:cNvContentPartPr/>
                <p14:nvPr/>
              </p14:nvContentPartPr>
              <p14:xfrm>
                <a:off x="9773392" y="6431512"/>
                <a:ext cx="1434240" cy="145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710752" y="6368872"/>
                  <a:ext cx="155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14:cNvPr>
                <p14:cNvContentPartPr/>
                <p14:nvPr/>
              </p14:nvContentPartPr>
              <p14:xfrm>
                <a:off x="9508072" y="6379672"/>
                <a:ext cx="1876320" cy="201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445432" y="6317032"/>
                  <a:ext cx="200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14:cNvPr>
                <p14:cNvContentPartPr/>
                <p14:nvPr/>
              </p14:nvContentPartPr>
              <p14:xfrm>
                <a:off x="11897392" y="6635272"/>
                <a:ext cx="47520" cy="20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834752" y="6572632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14:cNvPr>
                <p14:cNvContentPartPr/>
                <p14:nvPr/>
              </p14:nvContentPartPr>
              <p14:xfrm>
                <a:off x="11445952" y="6539152"/>
                <a:ext cx="65160" cy="8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3312" y="6476512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14:cNvPr>
                <p14:cNvContentPartPr/>
                <p14:nvPr/>
              </p14:nvContentPartPr>
              <p14:xfrm>
                <a:off x="11246872" y="6534472"/>
                <a:ext cx="832680" cy="65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83872" y="6471472"/>
                  <a:ext cx="95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14:cNvPr>
                <p14:cNvContentPartPr/>
                <p14:nvPr/>
              </p14:nvContentPartPr>
              <p14:xfrm>
                <a:off x="12056512" y="6639232"/>
                <a:ext cx="163440" cy="226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93872" y="6576232"/>
                  <a:ext cx="28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14:cNvPr>
                <p14:cNvContentPartPr/>
                <p14:nvPr/>
              </p14:nvContentPartPr>
              <p14:xfrm>
                <a:off x="10415272" y="6540952"/>
                <a:ext cx="1190520" cy="123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52272" y="6477952"/>
                  <a:ext cx="131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14:cNvPr>
                <p14:cNvContentPartPr/>
                <p14:nvPr/>
              </p14:nvContentPartPr>
              <p14:xfrm>
                <a:off x="9216112" y="6386152"/>
                <a:ext cx="1131120" cy="139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53112" y="6323512"/>
                  <a:ext cx="125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14:cNvPr>
                <p14:cNvContentPartPr/>
                <p14:nvPr/>
              </p14:nvContentPartPr>
              <p14:xfrm>
                <a:off x="8717512" y="6289312"/>
                <a:ext cx="777600" cy="108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54512" y="6226672"/>
                  <a:ext cx="90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14:cNvPr>
                <p14:cNvContentPartPr/>
                <p14:nvPr/>
              </p14:nvContentPartPr>
              <p14:xfrm>
                <a:off x="7677832" y="6382912"/>
                <a:ext cx="417600" cy="79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614832" y="6319912"/>
                  <a:ext cx="54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14:cNvPr>
                <p14:cNvContentPartPr/>
                <p14:nvPr/>
              </p14:nvContentPartPr>
              <p14:xfrm>
                <a:off x="8235472" y="6502432"/>
                <a:ext cx="985680" cy="817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2832" y="6439432"/>
                  <a:ext cx="111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14:cNvPr>
                <p14:cNvContentPartPr/>
                <p14:nvPr/>
              </p14:nvContentPartPr>
              <p14:xfrm>
                <a:off x="6691792" y="6355192"/>
                <a:ext cx="56160" cy="2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9152" y="6292192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14:cNvPr>
                <p14:cNvContentPartPr/>
                <p14:nvPr/>
              </p14:nvContentPartPr>
              <p14:xfrm>
                <a:off x="5919592" y="6322072"/>
                <a:ext cx="605520" cy="7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56952" y="6259072"/>
                  <a:ext cx="73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14:cNvPr>
                <p14:cNvContentPartPr/>
                <p14:nvPr/>
              </p14:nvContentPartPr>
              <p14:xfrm>
                <a:off x="5897632" y="6306592"/>
                <a:ext cx="615600" cy="10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34632" y="6243952"/>
                  <a:ext cx="74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14:cNvPr>
                <p14:cNvContentPartPr/>
                <p14:nvPr/>
              </p14:nvContentPartPr>
              <p14:xfrm>
                <a:off x="5951272" y="6287152"/>
                <a:ext cx="308160" cy="2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88272" y="6224512"/>
                  <a:ext cx="433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14:cNvPr>
                <p14:cNvContentPartPr/>
                <p14:nvPr/>
              </p14:nvContentPartPr>
              <p14:xfrm>
                <a:off x="6092752" y="6266992"/>
                <a:ext cx="399960" cy="16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30112" y="6204352"/>
                  <a:ext cx="52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14:cNvPr>
                <p14:cNvContentPartPr/>
                <p14:nvPr/>
              </p14:nvContentPartPr>
              <p14:xfrm>
                <a:off x="5642032" y="6234592"/>
                <a:ext cx="554760" cy="291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79392" y="6171592"/>
                  <a:ext cx="68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14:cNvPr>
                <p14:cNvContentPartPr/>
                <p14:nvPr/>
              </p14:nvContentPartPr>
              <p14:xfrm>
                <a:off x="5593072" y="6261232"/>
                <a:ext cx="231840" cy="57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30432" y="6198232"/>
                  <a:ext cx="35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14:cNvPr>
                <p14:cNvContentPartPr/>
                <p14:nvPr/>
              </p14:nvContentPartPr>
              <p14:xfrm>
                <a:off x="6341512" y="6403792"/>
                <a:ext cx="278280" cy="25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278872" y="6341152"/>
                  <a:ext cx="40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14:cNvPr>
                <p14:cNvContentPartPr/>
                <p14:nvPr/>
              </p14:nvContentPartPr>
              <p14:xfrm>
                <a:off x="7036312" y="6515392"/>
                <a:ext cx="477720" cy="40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73312" y="6452392"/>
                  <a:ext cx="60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14:cNvPr>
                <p14:cNvContentPartPr/>
                <p14:nvPr/>
              </p14:nvContentPartPr>
              <p14:xfrm>
                <a:off x="7890232" y="6574432"/>
                <a:ext cx="339120" cy="22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7232" y="6511792"/>
                  <a:ext cx="46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14:cNvPr>
                <p14:cNvContentPartPr/>
                <p14:nvPr/>
              </p14:nvContentPartPr>
              <p14:xfrm>
                <a:off x="8313952" y="6553192"/>
                <a:ext cx="628920" cy="262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250952" y="6490552"/>
                  <a:ext cx="75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14:cNvPr>
                <p14:cNvContentPartPr/>
                <p14:nvPr/>
              </p14:nvContentPartPr>
              <p14:xfrm>
                <a:off x="9950152" y="6619432"/>
                <a:ext cx="424440" cy="33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87512" y="6556792"/>
                  <a:ext cx="550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14:cNvPr>
                <p14:cNvContentPartPr/>
                <p14:nvPr/>
              </p14:nvContentPartPr>
              <p14:xfrm>
                <a:off x="10130512" y="6657592"/>
                <a:ext cx="758520" cy="43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67872" y="6594592"/>
                  <a:ext cx="88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14:cNvPr>
                <p14:cNvContentPartPr/>
                <p14:nvPr/>
              </p14:nvContentPartPr>
              <p14:xfrm>
                <a:off x="11481952" y="6742912"/>
                <a:ext cx="326880" cy="48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419312" y="6679912"/>
                  <a:ext cx="45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14:cNvPr>
                <p14:cNvContentPartPr/>
                <p14:nvPr/>
              </p14:nvContentPartPr>
              <p14:xfrm>
                <a:off x="11259112" y="6672352"/>
                <a:ext cx="900720" cy="126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96472" y="6609352"/>
                  <a:ext cx="10263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14:cNvPr>
              <p14:cNvContentPartPr/>
              <p14:nvPr/>
            </p14:nvContentPartPr>
            <p14:xfrm>
              <a:off x="1468161" y="5918378"/>
              <a:ext cx="385560" cy="31500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50161" y="5900378"/>
                <a:ext cx="4212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14:cNvPr>
              <p14:cNvContentPartPr/>
              <p14:nvPr/>
            </p14:nvContentPartPr>
            <p14:xfrm>
              <a:off x="2844441" y="6233018"/>
              <a:ext cx="451080" cy="38052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826801" y="6215018"/>
                <a:ext cx="48672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D428345-3F0D-EEBF-563C-544E37AE0A0C}"/>
              </a:ext>
            </a:extLst>
          </p:cNvPr>
          <p:cNvGrpSpPr/>
          <p:nvPr/>
        </p:nvGrpSpPr>
        <p:grpSpPr>
          <a:xfrm>
            <a:off x="1723041" y="5949338"/>
            <a:ext cx="1547280" cy="719640"/>
            <a:chOff x="1723041" y="5949338"/>
            <a:chExt cx="154728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14:cNvPr>
                <p14:cNvContentPartPr/>
                <p14:nvPr/>
              </p14:nvContentPartPr>
              <p14:xfrm>
                <a:off x="2884761" y="6110258"/>
                <a:ext cx="145440" cy="161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867121" y="6092258"/>
                  <a:ext cx="181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14:cNvPr>
                <p14:cNvContentPartPr/>
                <p14:nvPr/>
              </p14:nvContentPartPr>
              <p14:xfrm>
                <a:off x="2743641" y="6538298"/>
                <a:ext cx="128160" cy="64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25641" y="6520298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14:cNvPr>
                <p14:cNvContentPartPr/>
                <p14:nvPr/>
              </p14:nvContentPartPr>
              <p14:xfrm>
                <a:off x="2669841" y="6604178"/>
                <a:ext cx="77400" cy="64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52201" y="6586538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14:cNvPr>
                <p14:cNvContentPartPr/>
                <p14:nvPr/>
              </p14:nvContentPartPr>
              <p14:xfrm>
                <a:off x="2662641" y="6563858"/>
                <a:ext cx="100800" cy="35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45001" y="6546218"/>
                  <a:ext cx="13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14:cNvPr>
                <p14:cNvContentPartPr/>
                <p14:nvPr/>
              </p14:nvContentPartPr>
              <p14:xfrm>
                <a:off x="2783241" y="6137258"/>
                <a:ext cx="99000" cy="270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5241" y="6119258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14:cNvPr>
                <p14:cNvContentPartPr/>
                <p14:nvPr/>
              </p14:nvContentPartPr>
              <p14:xfrm>
                <a:off x="2849841" y="6037898"/>
                <a:ext cx="42840" cy="889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31841" y="601989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14:cNvPr>
                <p14:cNvContentPartPr/>
                <p14:nvPr/>
              </p14:nvContentPartPr>
              <p14:xfrm>
                <a:off x="1848681" y="6026018"/>
                <a:ext cx="238680" cy="44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30681" y="6008018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14:cNvPr>
                <p14:cNvContentPartPr/>
                <p14:nvPr/>
              </p14:nvContentPartPr>
              <p14:xfrm>
                <a:off x="2092761" y="5949338"/>
                <a:ext cx="65160" cy="655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74761" y="5931338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14:cNvPr>
                <p14:cNvContentPartPr/>
                <p14:nvPr/>
              </p14:nvContentPartPr>
              <p14:xfrm>
                <a:off x="2075121" y="6047618"/>
                <a:ext cx="83520" cy="53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057481" y="602997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14:cNvPr>
                <p14:cNvContentPartPr/>
                <p14:nvPr/>
              </p14:nvContentPartPr>
              <p14:xfrm>
                <a:off x="1723041" y="6242738"/>
                <a:ext cx="318960" cy="83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05401" y="6225098"/>
                  <a:ext cx="35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14:cNvPr>
                <p14:cNvContentPartPr/>
                <p14:nvPr/>
              </p14:nvContentPartPr>
              <p14:xfrm>
                <a:off x="2029401" y="6269018"/>
                <a:ext cx="91080" cy="493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11761" y="6251018"/>
                  <a:ext cx="126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14:cNvPr>
                <p14:cNvContentPartPr/>
                <p14:nvPr/>
              </p14:nvContentPartPr>
              <p14:xfrm>
                <a:off x="2052801" y="6333818"/>
                <a:ext cx="87120" cy="73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34801" y="6316178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14:cNvPr>
                <p14:cNvContentPartPr/>
                <p14:nvPr/>
              </p14:nvContentPartPr>
              <p14:xfrm>
                <a:off x="3044961" y="6250658"/>
                <a:ext cx="225360" cy="1850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82321" y="6187658"/>
                  <a:ext cx="3510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7B4BCF5-8307-7112-A58A-CE2C5C4CB898}"/>
              </a:ext>
            </a:extLst>
          </p:cNvPr>
          <p:cNvGrpSpPr/>
          <p:nvPr/>
        </p:nvGrpSpPr>
        <p:grpSpPr>
          <a:xfrm>
            <a:off x="1547111" y="5971586"/>
            <a:ext cx="196920" cy="169920"/>
            <a:chOff x="1547111" y="5971586"/>
            <a:chExt cx="19692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14:cNvPr>
                <p14:cNvContentPartPr/>
                <p14:nvPr/>
              </p14:nvContentPartPr>
              <p14:xfrm>
                <a:off x="1547111" y="6125306"/>
                <a:ext cx="20160" cy="162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29471" y="6107666"/>
                  <a:ext cx="5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14:cNvPr>
                <p14:cNvContentPartPr/>
                <p14:nvPr/>
              </p14:nvContentPartPr>
              <p14:xfrm>
                <a:off x="1717391" y="5971586"/>
                <a:ext cx="19080" cy="129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99751" y="5953586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14:cNvPr>
                <p14:cNvContentPartPr/>
                <p14:nvPr/>
              </p14:nvContentPartPr>
              <p14:xfrm>
                <a:off x="1653311" y="6049706"/>
                <a:ext cx="90720" cy="74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35671" y="6032066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07434FF-870C-5A80-96FB-3DF95D802C2B}"/>
              </a:ext>
            </a:extLst>
          </p:cNvPr>
          <p:cNvGrpSpPr/>
          <p:nvPr/>
        </p:nvGrpSpPr>
        <p:grpSpPr>
          <a:xfrm>
            <a:off x="2875151" y="6297746"/>
            <a:ext cx="196560" cy="200880"/>
            <a:chOff x="2875151" y="6297746"/>
            <a:chExt cx="19656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14:cNvPr>
                <p14:cNvContentPartPr/>
                <p14:nvPr/>
              </p14:nvContentPartPr>
              <p14:xfrm>
                <a:off x="2952191" y="6307466"/>
                <a:ext cx="360" cy="10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34551" y="6289466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14:cNvPr>
                <p14:cNvContentPartPr/>
                <p14:nvPr/>
              </p14:nvContentPartPr>
              <p14:xfrm>
                <a:off x="2950031" y="6307826"/>
                <a:ext cx="720" cy="7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32391" y="628982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14:cNvPr>
                <p14:cNvContentPartPr/>
                <p14:nvPr/>
              </p14:nvContentPartPr>
              <p14:xfrm>
                <a:off x="2949671" y="6297746"/>
                <a:ext cx="122040" cy="205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31671" y="6280106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14:cNvPr>
                <p14:cNvContentPartPr/>
                <p14:nvPr/>
              </p14:nvContentPartPr>
              <p14:xfrm>
                <a:off x="2922671" y="6367226"/>
                <a:ext cx="19440" cy="169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04671" y="6349226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14:cNvPr>
                <p14:cNvContentPartPr/>
                <p14:nvPr/>
              </p14:nvContentPartPr>
              <p14:xfrm>
                <a:off x="2875151" y="6481346"/>
                <a:ext cx="93240" cy="172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57151" y="6463706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0" name="Content Placeholder 2">
            <a:extLst>
              <a:ext uri="{FF2B5EF4-FFF2-40B4-BE49-F238E27FC236}">
                <a16:creationId xmlns:a16="http://schemas.microsoft.com/office/drawing/2014/main" id="{D7473B5F-0788-647F-85D6-43610B5F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12" cy="4351338"/>
          </a:xfrm>
        </p:spPr>
        <p:txBody>
          <a:bodyPr/>
          <a:lstStyle/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Investigated the AGN channel of binary black hole mergers with Simon Stevenson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Integrating numerical relativity and disk models into the REBOUND code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This channel could explain very massive (hierarchical) mergers such as GW190521</a:t>
            </a:r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E6F79E1A-634E-8DA2-5D98-ACE70F6F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D54-9ACF-44BB-0FD6-37B131CE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6815-1D05-4547-B803-F75726E8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Developed a new method to search for Long Period Radio Transients with Andrew Zic</a:t>
            </a:r>
          </a:p>
          <a:p>
            <a:r>
              <a:rPr lang="en-AU" dirty="0">
                <a:latin typeface="Tenorite" panose="00000500000000000000" pitchFamily="2" charset="0"/>
              </a:rPr>
              <a:t>Transients are traditionally looked for by searching pixel by pixel in a set of images</a:t>
            </a:r>
          </a:p>
          <a:p>
            <a:r>
              <a:rPr lang="en-AU" dirty="0">
                <a:latin typeface="Tenorite" panose="00000500000000000000" pitchFamily="2" charset="0"/>
              </a:rPr>
              <a:t>With radio interferometric data, we can save computation (and time) by directly folding visibilities at trial periods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EDE87-831A-4E8D-D908-DC36A605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A1338-A802-61D0-E4D2-8E0DC524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7DCC-EEDF-DFBA-B9AE-63FCD6E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4C2615-0320-890F-966A-B5088701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8004" r="6252" b="5522"/>
          <a:stretch/>
        </p:blipFill>
        <p:spPr bwMode="auto">
          <a:xfrm>
            <a:off x="8157681" y="2465798"/>
            <a:ext cx="3873357" cy="28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43C107-63AE-E840-E8BC-4DBBC065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" y="734601"/>
            <a:ext cx="8068638" cy="60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5D292-31DA-0958-3229-D77692D4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C663-4FDD-1B97-D831-844D660FFF4F}"/>
              </a:ext>
            </a:extLst>
          </p:cNvPr>
          <p:cNvSpPr txBox="1"/>
          <p:nvPr/>
        </p:nvSpPr>
        <p:spPr>
          <a:xfrm>
            <a:off x="8939579" y="2096466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Folded Radio </a:t>
            </a:r>
            <a:r>
              <a:rPr lang="en-AU" dirty="0" err="1">
                <a:latin typeface="Tenorite" panose="00000500000000000000" pitchFamily="2" charset="0"/>
              </a:rPr>
              <a:t>Lightcurve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A8D5A-FF48-A6BF-6C62-B4355CFCCF1A}"/>
              </a:ext>
            </a:extLst>
          </p:cNvPr>
          <p:cNvSpPr txBox="1"/>
          <p:nvPr/>
        </p:nvSpPr>
        <p:spPr>
          <a:xfrm>
            <a:off x="9822833" y="5372847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enorite" panose="00000500000000000000" pitchFamily="2" charset="0"/>
              </a:rPr>
              <a:t>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7A80F-D3B9-8936-F4B5-F0BDB16B9D29}"/>
              </a:ext>
            </a:extLst>
          </p:cNvPr>
          <p:cNvSpPr txBox="1"/>
          <p:nvPr/>
        </p:nvSpPr>
        <p:spPr>
          <a:xfrm>
            <a:off x="1715134" y="16906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UV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68DA7-D72A-3C2F-EE45-319DB58D00F5}"/>
              </a:ext>
            </a:extLst>
          </p:cNvPr>
          <p:cNvSpPr txBox="1"/>
          <p:nvPr/>
        </p:nvSpPr>
        <p:spPr>
          <a:xfrm>
            <a:off x="5812811" y="1703825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Image Plane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21B4-DBF0-2941-4EF5-CE347805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0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069-EA2C-9F47-3963-04B1D54A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"/>
            <a:ext cx="10515600" cy="1325563"/>
          </a:xfrm>
        </p:spPr>
        <p:txBody>
          <a:bodyPr/>
          <a:lstStyle/>
          <a:p>
            <a:r>
              <a:rPr lang="en-AU" dirty="0"/>
              <a:t>A common theme?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63D4-5D94-24E1-670A-8A506337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35"/>
            <a:ext cx="3275900" cy="319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FFED5-0CEB-E14D-79DB-43068D5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566">
            <a:off x="-468100" y="880455"/>
            <a:ext cx="4571428" cy="457142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3A143-837A-3759-F86F-AAB42EA5CC34}"/>
              </a:ext>
            </a:extLst>
          </p:cNvPr>
          <p:cNvGrpSpPr/>
          <p:nvPr/>
        </p:nvGrpSpPr>
        <p:grpSpPr>
          <a:xfrm>
            <a:off x="6923985" y="365125"/>
            <a:ext cx="1898436" cy="3509129"/>
            <a:chOff x="8215889" y="1076619"/>
            <a:chExt cx="2845440" cy="52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14:cNvPr>
                <p14:cNvContentPartPr/>
                <p14:nvPr/>
              </p14:nvContentPartPr>
              <p14:xfrm>
                <a:off x="8238569" y="2141499"/>
                <a:ext cx="1057320" cy="99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4165" y="2047607"/>
                  <a:ext cx="1245588" cy="1182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14:cNvPr>
                <p14:cNvContentPartPr/>
                <p14:nvPr/>
              </p14:nvContentPartPr>
              <p14:xfrm>
                <a:off x="9958649" y="4364859"/>
                <a:ext cx="1102680" cy="1077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64241" y="4270993"/>
                  <a:ext cx="1290956" cy="12661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4E655D-E394-4C48-B1B8-F7A20B1AA207}"/>
                </a:ext>
              </a:extLst>
            </p:cNvPr>
            <p:cNvGrpSpPr/>
            <p:nvPr/>
          </p:nvGrpSpPr>
          <p:grpSpPr>
            <a:xfrm>
              <a:off x="8215889" y="3390699"/>
              <a:ext cx="717120" cy="1001160"/>
              <a:chOff x="8215889" y="3390699"/>
              <a:chExt cx="717120" cy="1001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14:cNvPr>
                  <p14:cNvContentPartPr/>
                  <p14:nvPr/>
                </p14:nvContentPartPr>
                <p14:xfrm>
                  <a:off x="8215889" y="3390699"/>
                  <a:ext cx="570600" cy="91260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61957" y="3336763"/>
                    <a:ext cx="677925" cy="1019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14:cNvPr>
                  <p14:cNvContentPartPr/>
                  <p14:nvPr/>
                </p14:nvContentPartPr>
                <p14:xfrm>
                  <a:off x="8655449" y="4111419"/>
                  <a:ext cx="277560" cy="28044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01554" y="4057488"/>
                    <a:ext cx="384811" cy="3877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14:cNvPr>
                <p14:cNvContentPartPr/>
                <p14:nvPr/>
              </p14:nvContentPartPr>
              <p14:xfrm>
                <a:off x="10223969" y="3081099"/>
                <a:ext cx="374400" cy="966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70021" y="3027139"/>
                  <a:ext cx="481757" cy="1074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14:cNvPr>
                <p14:cNvContentPartPr/>
                <p14:nvPr/>
              </p14:nvContentPartPr>
              <p14:xfrm>
                <a:off x="10202369" y="2987859"/>
                <a:ext cx="299520" cy="280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8401" y="2934502"/>
                  <a:ext cx="406915" cy="3880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F2BDB-2A4A-1590-E613-0A45441D8A72}"/>
                </a:ext>
              </a:extLst>
            </p:cNvPr>
            <p:cNvGrpSpPr/>
            <p:nvPr/>
          </p:nvGrpSpPr>
          <p:grpSpPr>
            <a:xfrm>
              <a:off x="9072329" y="1076619"/>
              <a:ext cx="460800" cy="830160"/>
              <a:chOff x="9072329" y="1076619"/>
              <a:chExt cx="460800" cy="83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14:cNvPr>
                  <p14:cNvContentPartPr/>
                  <p14:nvPr/>
                </p14:nvContentPartPr>
                <p14:xfrm>
                  <a:off x="9170969" y="1076619"/>
                  <a:ext cx="362160" cy="2944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117076" y="1022685"/>
                    <a:ext cx="469407" cy="401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14:cNvPr>
                  <p14:cNvContentPartPr/>
                  <p14:nvPr/>
                </p14:nvContentPartPr>
                <p14:xfrm>
                  <a:off x="9072329" y="1289019"/>
                  <a:ext cx="293760" cy="41328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18428" y="1235136"/>
                    <a:ext cx="401023" cy="52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14:cNvPr>
                  <p14:cNvContentPartPr/>
                  <p14:nvPr/>
                </p14:nvContentPartPr>
                <p14:xfrm>
                  <a:off x="9072689" y="1539939"/>
                  <a:ext cx="144360" cy="2502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18823" y="1486017"/>
                    <a:ext cx="251553" cy="3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14:cNvPr>
                  <p14:cNvContentPartPr/>
                  <p14:nvPr/>
                </p14:nvContentPartPr>
                <p14:xfrm>
                  <a:off x="9129209" y="1864659"/>
                  <a:ext cx="5040" cy="4212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079313" y="1811199"/>
                    <a:ext cx="105336" cy="1495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57E7C-8874-238D-347C-43A38A09FA80}"/>
                </a:ext>
              </a:extLst>
            </p:cNvPr>
            <p:cNvGrpSpPr/>
            <p:nvPr/>
          </p:nvGrpSpPr>
          <p:grpSpPr>
            <a:xfrm>
              <a:off x="8967569" y="5811339"/>
              <a:ext cx="1002600" cy="524880"/>
              <a:chOff x="8967569" y="5811339"/>
              <a:chExt cx="1002600" cy="52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14:cNvPr>
                  <p14:cNvContentPartPr/>
                  <p14:nvPr/>
                </p14:nvContentPartPr>
                <p14:xfrm>
                  <a:off x="9587849" y="5811339"/>
                  <a:ext cx="141120" cy="943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533986" y="5757442"/>
                    <a:ext cx="248307" cy="201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14:cNvPr>
                  <p14:cNvContentPartPr/>
                  <p14:nvPr/>
                </p14:nvContentPartPr>
                <p14:xfrm>
                  <a:off x="9457169" y="6008259"/>
                  <a:ext cx="23400" cy="122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403987" y="5955042"/>
                    <a:ext cx="129232" cy="11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14:cNvPr>
                  <p14:cNvContentPartPr/>
                  <p14:nvPr/>
                </p14:nvContentPartPr>
                <p14:xfrm>
                  <a:off x="9289409" y="5900979"/>
                  <a:ext cx="457200" cy="25956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35494" y="5847128"/>
                    <a:ext cx="564491" cy="36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14:cNvPr>
                  <p14:cNvContentPartPr/>
                  <p14:nvPr/>
                </p14:nvContentPartPr>
                <p14:xfrm>
                  <a:off x="9571649" y="5949939"/>
                  <a:ext cx="264600" cy="20808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518298" y="5896571"/>
                    <a:ext cx="371841" cy="31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14:cNvPr>
                  <p14:cNvContentPartPr/>
                  <p14:nvPr/>
                </p14:nvContentPartPr>
                <p14:xfrm>
                  <a:off x="9847049" y="5846979"/>
                  <a:ext cx="123120" cy="12960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793589" y="5792979"/>
                    <a:ext cx="230580" cy="23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14:cNvPr>
                  <p14:cNvContentPartPr/>
                  <p14:nvPr/>
                </p14:nvContentPartPr>
                <p14:xfrm>
                  <a:off x="9948929" y="5920059"/>
                  <a:ext cx="8280" cy="504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897696" y="5870163"/>
                    <a:ext cx="111263" cy="105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14:cNvPr>
                  <p14:cNvContentPartPr/>
                  <p14:nvPr/>
                </p14:nvContentPartPr>
                <p14:xfrm>
                  <a:off x="8967569" y="6268179"/>
                  <a:ext cx="236880" cy="6804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913610" y="6214604"/>
                    <a:ext cx="344258" cy="17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14:cNvPr>
                  <p14:cNvContentPartPr/>
                  <p14:nvPr/>
                </p14:nvContentPartPr>
                <p14:xfrm>
                  <a:off x="9385889" y="6251619"/>
                  <a:ext cx="720" cy="252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350249" y="6201219"/>
                    <a:ext cx="72360" cy="102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14:cNvPr>
                  <p14:cNvContentPartPr/>
                  <p14:nvPr/>
                </p14:nvContentPartPr>
                <p14:xfrm>
                  <a:off x="9431969" y="6201939"/>
                  <a:ext cx="44640" cy="2664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78186" y="6147572"/>
                    <a:ext cx="151668" cy="134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898272-ECC9-932C-27FF-23CB13BE28CE}"/>
                </a:ext>
              </a:extLst>
            </p:cNvPr>
            <p:cNvGrpSpPr/>
            <p:nvPr/>
          </p:nvGrpSpPr>
          <p:grpSpPr>
            <a:xfrm>
              <a:off x="8383289" y="2294499"/>
              <a:ext cx="1190880" cy="1074600"/>
              <a:chOff x="8383289" y="2294499"/>
              <a:chExt cx="1190880" cy="107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14:cNvPr>
                  <p14:cNvContentPartPr/>
                  <p14:nvPr/>
                </p14:nvContentPartPr>
                <p14:xfrm>
                  <a:off x="8463569" y="2447499"/>
                  <a:ext cx="172800" cy="3996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37109" y="2420535"/>
                    <a:ext cx="226260" cy="45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14:cNvPr>
                  <p14:cNvContentPartPr/>
                  <p14:nvPr/>
                </p14:nvContentPartPr>
                <p14:xfrm>
                  <a:off x="8524769" y="2657739"/>
                  <a:ext cx="82080" cy="15264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7945" y="2631310"/>
                    <a:ext cx="135191" cy="206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14:cNvPr>
                  <p14:cNvContentPartPr/>
                  <p14:nvPr/>
                </p14:nvContentPartPr>
                <p14:xfrm>
                  <a:off x="8890889" y="2294499"/>
                  <a:ext cx="158040" cy="32472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63920" y="2267529"/>
                    <a:ext cx="211439" cy="37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14:cNvPr>
                  <p14:cNvContentPartPr/>
                  <p14:nvPr/>
                </p14:nvContentPartPr>
                <p14:xfrm>
                  <a:off x="8930489" y="2459739"/>
                  <a:ext cx="89640" cy="1386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03489" y="2433313"/>
                    <a:ext cx="143100" cy="191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14:cNvPr>
                  <p14:cNvContentPartPr/>
                  <p14:nvPr/>
                </p14:nvContentPartPr>
                <p14:xfrm>
                  <a:off x="8776769" y="2817219"/>
                  <a:ext cx="254880" cy="202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49826" y="2790243"/>
                    <a:ext cx="308227" cy="255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14:cNvPr>
                  <p14:cNvContentPartPr/>
                  <p14:nvPr/>
                </p14:nvContentPartPr>
                <p14:xfrm>
                  <a:off x="8771009" y="2935299"/>
                  <a:ext cx="247680" cy="10008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44029" y="2908396"/>
                    <a:ext cx="301101" cy="153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14:cNvPr>
                  <p14:cNvContentPartPr/>
                  <p14:nvPr/>
                </p14:nvContentPartPr>
                <p14:xfrm>
                  <a:off x="8445569" y="3131139"/>
                  <a:ext cx="73800" cy="22464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19173" y="3104139"/>
                    <a:ext cx="127130" cy="278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14:cNvPr>
                  <p14:cNvContentPartPr/>
                  <p14:nvPr/>
                </p14:nvContentPartPr>
                <p14:xfrm>
                  <a:off x="9320009" y="2733699"/>
                  <a:ext cx="129960" cy="31284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293046" y="2706730"/>
                    <a:ext cx="183346" cy="366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14:cNvPr>
                  <p14:cNvContentPartPr/>
                  <p14:nvPr/>
                </p14:nvContentPartPr>
                <p14:xfrm>
                  <a:off x="9421169" y="2878059"/>
                  <a:ext cx="153000" cy="17172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394771" y="2851599"/>
                    <a:ext cx="206335" cy="225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14:cNvPr>
                  <p14:cNvContentPartPr/>
                  <p14:nvPr/>
                </p14:nvContentPartPr>
                <p14:xfrm>
                  <a:off x="9309929" y="2966979"/>
                  <a:ext cx="115920" cy="982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282971" y="2940127"/>
                    <a:ext cx="169297" cy="15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14:cNvPr>
                  <p14:cNvContentPartPr/>
                  <p14:nvPr/>
                </p14:nvContentPartPr>
                <p14:xfrm>
                  <a:off x="9407489" y="2837019"/>
                  <a:ext cx="55440" cy="20412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380576" y="2810629"/>
                    <a:ext cx="108727" cy="25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14:cNvPr>
                  <p14:cNvContentPartPr/>
                  <p14:nvPr/>
                </p14:nvContentPartPr>
                <p14:xfrm>
                  <a:off x="8511809" y="3248859"/>
                  <a:ext cx="113040" cy="11808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84895" y="3222439"/>
                    <a:ext cx="166330" cy="171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14:cNvPr>
                  <p14:cNvContentPartPr/>
                  <p14:nvPr/>
                </p14:nvContentPartPr>
                <p14:xfrm>
                  <a:off x="8383289" y="3274779"/>
                  <a:ext cx="102240" cy="9432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56384" y="3247830"/>
                    <a:ext cx="155512" cy="147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14:cNvPr>
                  <p14:cNvContentPartPr/>
                  <p14:nvPr/>
                </p14:nvContentPartPr>
                <p14:xfrm>
                  <a:off x="8490209" y="3188019"/>
                  <a:ext cx="59040" cy="17640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63909" y="3161047"/>
                    <a:ext cx="112176" cy="229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EE4D6D-59D5-390B-C98E-1A331D9C07F3}"/>
                </a:ext>
              </a:extLst>
            </p:cNvPr>
            <p:cNvGrpSpPr/>
            <p:nvPr/>
          </p:nvGrpSpPr>
          <p:grpSpPr>
            <a:xfrm>
              <a:off x="9785489" y="4331379"/>
              <a:ext cx="189000" cy="392400"/>
              <a:chOff x="9785489" y="4331379"/>
              <a:chExt cx="189000" cy="392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14:cNvPr>
                  <p14:cNvContentPartPr/>
                  <p14:nvPr/>
                </p14:nvContentPartPr>
                <p14:xfrm>
                  <a:off x="9887729" y="4451619"/>
                  <a:ext cx="41040" cy="27216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860729" y="4424672"/>
                    <a:ext cx="94500" cy="325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14:cNvPr>
                  <p14:cNvContentPartPr/>
                  <p14:nvPr/>
                </p14:nvContentPartPr>
                <p14:xfrm>
                  <a:off x="9872969" y="4462779"/>
                  <a:ext cx="1800" cy="3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850469" y="4444779"/>
                    <a:ext cx="4635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14:cNvPr>
                  <p14:cNvContentPartPr/>
                  <p14:nvPr/>
                </p14:nvContentPartPr>
                <p14:xfrm>
                  <a:off x="9785489" y="4331379"/>
                  <a:ext cx="116640" cy="13104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758489" y="4304416"/>
                    <a:ext cx="170100" cy="184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14:cNvPr>
                  <p14:cNvContentPartPr/>
                  <p14:nvPr/>
                </p14:nvContentPartPr>
                <p14:xfrm>
                  <a:off x="9905369" y="4385019"/>
                  <a:ext cx="69120" cy="835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878369" y="4358077"/>
                    <a:ext cx="122580" cy="136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14:cNvPr>
                  <p14:cNvContentPartPr/>
                  <p14:nvPr/>
                </p14:nvContentPartPr>
                <p14:xfrm>
                  <a:off x="9881969" y="4363419"/>
                  <a:ext cx="18000" cy="11592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855498" y="4337000"/>
                    <a:ext cx="70412" cy="1692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78872-E4F5-BE46-6121-219630C2E798}"/>
                </a:ext>
              </a:extLst>
            </p:cNvPr>
            <p:cNvGrpSpPr/>
            <p:nvPr/>
          </p:nvGrpSpPr>
          <p:grpSpPr>
            <a:xfrm>
              <a:off x="10360769" y="4000899"/>
              <a:ext cx="186120" cy="293040"/>
              <a:chOff x="10360769" y="4000899"/>
              <a:chExt cx="186120" cy="293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14:cNvPr>
                  <p14:cNvContentPartPr/>
                  <p14:nvPr/>
                </p14:nvContentPartPr>
                <p14:xfrm>
                  <a:off x="10444649" y="4073619"/>
                  <a:ext cx="102240" cy="2203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417744" y="4047224"/>
                    <a:ext cx="155512" cy="273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14:cNvPr>
                  <p14:cNvContentPartPr/>
                  <p14:nvPr/>
                </p14:nvContentPartPr>
                <p14:xfrm>
                  <a:off x="10360769" y="4046259"/>
                  <a:ext cx="100080" cy="774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333866" y="4019384"/>
                    <a:ext cx="153348" cy="13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14:cNvPr>
                  <p14:cNvContentPartPr/>
                  <p14:nvPr/>
                </p14:nvContentPartPr>
                <p14:xfrm>
                  <a:off x="10444289" y="4000899"/>
                  <a:ext cx="66960" cy="1220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417505" y="3974556"/>
                    <a:ext cx="119992" cy="175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14:cNvPr>
                  <p14:cNvContentPartPr/>
                  <p14:nvPr/>
                </p14:nvContentPartPr>
                <p14:xfrm>
                  <a:off x="10421609" y="4016739"/>
                  <a:ext cx="14400" cy="1069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394942" y="3990279"/>
                    <a:ext cx="67200" cy="1603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14:cNvPr>
              <p14:cNvContentPartPr/>
              <p14:nvPr/>
            </p14:nvContentPartPr>
            <p14:xfrm>
              <a:off x="8248756" y="5607690"/>
              <a:ext cx="663480" cy="544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13116" y="5572050"/>
                <a:ext cx="7351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14:cNvPr>
              <p14:cNvContentPartPr/>
              <p14:nvPr/>
            </p14:nvContentPartPr>
            <p14:xfrm>
              <a:off x="10047676" y="4420410"/>
              <a:ext cx="758520" cy="646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11676" y="4384770"/>
                <a:ext cx="830160" cy="71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40EE091-DA80-9E29-CCE8-0A37E86C52D0}"/>
              </a:ext>
            </a:extLst>
          </p:cNvPr>
          <p:cNvGrpSpPr/>
          <p:nvPr/>
        </p:nvGrpSpPr>
        <p:grpSpPr>
          <a:xfrm>
            <a:off x="8880196" y="5870850"/>
            <a:ext cx="512280" cy="183600"/>
            <a:chOff x="8880196" y="5870850"/>
            <a:chExt cx="51228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14:cNvPr>
                <p14:cNvContentPartPr/>
                <p14:nvPr/>
              </p14:nvContentPartPr>
              <p14:xfrm>
                <a:off x="8880196" y="5965890"/>
                <a:ext cx="381600" cy="88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2196" y="5948250"/>
                  <a:ext cx="41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14:cNvPr>
                <p14:cNvContentPartPr/>
                <p14:nvPr/>
              </p14:nvContentPartPr>
              <p14:xfrm>
                <a:off x="9239836" y="5870850"/>
                <a:ext cx="42840" cy="10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22196" y="5852850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14:cNvPr>
                <p14:cNvContentPartPr/>
                <p14:nvPr/>
              </p14:nvContentPartPr>
              <p14:xfrm>
                <a:off x="9259276" y="5945010"/>
                <a:ext cx="133200" cy="28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41276" y="5927370"/>
                  <a:ext cx="16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AE8E2C-7643-2530-6907-4A792C996E48}"/>
              </a:ext>
            </a:extLst>
          </p:cNvPr>
          <p:cNvGrpSpPr/>
          <p:nvPr/>
        </p:nvGrpSpPr>
        <p:grpSpPr>
          <a:xfrm>
            <a:off x="8608396" y="5216370"/>
            <a:ext cx="249840" cy="353880"/>
            <a:chOff x="8608396" y="5216370"/>
            <a:chExt cx="24984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14:cNvPr>
                <p14:cNvContentPartPr/>
                <p14:nvPr/>
              </p14:nvContentPartPr>
              <p14:xfrm>
                <a:off x="8608396" y="5353170"/>
                <a:ext cx="157680" cy="217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396" y="5335530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14:cNvPr>
                <p14:cNvContentPartPr/>
                <p14:nvPr/>
              </p14:nvContentPartPr>
              <p14:xfrm>
                <a:off x="8780476" y="5316810"/>
                <a:ext cx="504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62836" y="529881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14:cNvPr>
                <p14:cNvContentPartPr/>
                <p14:nvPr/>
              </p14:nvContentPartPr>
              <p14:xfrm>
                <a:off x="8739796" y="5216370"/>
                <a:ext cx="20880" cy="10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1796" y="5198730"/>
                  <a:ext cx="56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14:cNvPr>
                <p14:cNvContentPartPr/>
                <p14:nvPr/>
              </p14:nvContentPartPr>
              <p14:xfrm>
                <a:off x="8741236" y="5347050"/>
                <a:ext cx="5040" cy="3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3236" y="5329410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14:cNvPr>
                <p14:cNvContentPartPr/>
                <p14:nvPr/>
              </p14:nvContentPartPr>
              <p14:xfrm>
                <a:off x="8750236" y="5315010"/>
                <a:ext cx="108000" cy="3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32236" y="5297010"/>
                  <a:ext cx="143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4464FD-D4E1-07A3-A47A-A66AF9373314}"/>
              </a:ext>
            </a:extLst>
          </p:cNvPr>
          <p:cNvGrpSpPr/>
          <p:nvPr/>
        </p:nvGrpSpPr>
        <p:grpSpPr>
          <a:xfrm>
            <a:off x="10126876" y="5084250"/>
            <a:ext cx="386280" cy="386640"/>
            <a:chOff x="10126876" y="5084250"/>
            <a:chExt cx="3862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14:cNvPr>
                <p14:cNvContentPartPr/>
                <p14:nvPr/>
              </p14:nvContentPartPr>
              <p14:xfrm>
                <a:off x="10289236" y="5084250"/>
                <a:ext cx="223920" cy="267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1236" y="5066250"/>
                  <a:ext cx="259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14:cNvPr>
                <p14:cNvContentPartPr/>
                <p14:nvPr/>
              </p14:nvContentPartPr>
              <p14:xfrm>
                <a:off x="10126876" y="5367930"/>
                <a:ext cx="140400" cy="15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09236" y="5350290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14:cNvPr>
                <p14:cNvContentPartPr/>
                <p14:nvPr/>
              </p14:nvContentPartPr>
              <p14:xfrm>
                <a:off x="10258636" y="5362890"/>
                <a:ext cx="23040" cy="108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40996" y="5344890"/>
                  <a:ext cx="58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BCCAD-A9E4-5A85-2846-23C4627B53AE}"/>
              </a:ext>
            </a:extLst>
          </p:cNvPr>
          <p:cNvGrpSpPr/>
          <p:nvPr/>
        </p:nvGrpSpPr>
        <p:grpSpPr>
          <a:xfrm>
            <a:off x="9635836" y="4712730"/>
            <a:ext cx="383040" cy="158040"/>
            <a:chOff x="9635836" y="4712730"/>
            <a:chExt cx="38304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14:cNvPr>
                <p14:cNvContentPartPr/>
                <p14:nvPr/>
              </p14:nvContentPartPr>
              <p14:xfrm>
                <a:off x="9772276" y="4712730"/>
                <a:ext cx="246600" cy="56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4276" y="4694730"/>
                  <a:ext cx="282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14:cNvPr>
                <p14:cNvContentPartPr/>
                <p14:nvPr/>
              </p14:nvContentPartPr>
              <p14:xfrm>
                <a:off x="9635836" y="4772130"/>
                <a:ext cx="122400" cy="11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18196" y="4754490"/>
                  <a:ext cx="15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14:cNvPr>
                <p14:cNvContentPartPr/>
                <p14:nvPr/>
              </p14:nvContentPartPr>
              <p14:xfrm>
                <a:off x="9708556" y="4774650"/>
                <a:ext cx="104040" cy="96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90916" y="475665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14:cNvPr>
              <p14:cNvContentPartPr/>
              <p14:nvPr/>
            </p14:nvContentPartPr>
            <p14:xfrm>
              <a:off x="8312476" y="5286930"/>
              <a:ext cx="30240" cy="152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294836" y="5268930"/>
                <a:ext cx="65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14:cNvPr>
              <p14:cNvContentPartPr/>
              <p14:nvPr/>
            </p14:nvContentPartPr>
            <p14:xfrm>
              <a:off x="8345236" y="5016570"/>
              <a:ext cx="51120" cy="133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7596" y="4998930"/>
                <a:ext cx="86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14:cNvPr>
              <p14:cNvContentPartPr/>
              <p14:nvPr/>
            </p14:nvContentPartPr>
            <p14:xfrm>
              <a:off x="8518756" y="4651170"/>
              <a:ext cx="115200" cy="1429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01116" y="4633170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14:cNvPr>
              <p14:cNvContentPartPr/>
              <p14:nvPr/>
            </p14:nvContentPartPr>
            <p14:xfrm>
              <a:off x="8808196" y="4399530"/>
              <a:ext cx="74160" cy="694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790556" y="4381530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14:cNvPr>
              <p14:cNvContentPartPr/>
              <p14:nvPr/>
            </p14:nvContentPartPr>
            <p14:xfrm>
              <a:off x="10759756" y="5279370"/>
              <a:ext cx="35280" cy="1062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42116" y="5261730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14:cNvPr>
              <p14:cNvContentPartPr/>
              <p14:nvPr/>
            </p14:nvContentPartPr>
            <p14:xfrm>
              <a:off x="10718716" y="5549370"/>
              <a:ext cx="21600" cy="122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01076" y="5531370"/>
                <a:ext cx="57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14:cNvPr>
              <p14:cNvContentPartPr/>
              <p14:nvPr/>
            </p14:nvContentPartPr>
            <p14:xfrm>
              <a:off x="10566796" y="5885970"/>
              <a:ext cx="36000" cy="81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48796" y="5867970"/>
                <a:ext cx="71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14:cNvPr>
              <p14:cNvContentPartPr/>
              <p14:nvPr/>
            </p14:nvContentPartPr>
            <p14:xfrm>
              <a:off x="10262596" y="6210330"/>
              <a:ext cx="122040" cy="1242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4956" y="6192330"/>
                <a:ext cx="157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14:cNvPr>
              <p14:cNvContentPartPr/>
              <p14:nvPr/>
            </p14:nvContentPartPr>
            <p14:xfrm>
              <a:off x="9942916" y="6504810"/>
              <a:ext cx="96480" cy="403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24916" y="6486810"/>
                <a:ext cx="132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14:cNvPr>
              <p14:cNvContentPartPr/>
              <p14:nvPr/>
            </p14:nvContentPartPr>
            <p14:xfrm>
              <a:off x="10167104" y="4543294"/>
              <a:ext cx="46440" cy="450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49464" y="4525654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14:cNvPr>
              <p14:cNvContentPartPr/>
              <p14:nvPr/>
            </p14:nvContentPartPr>
            <p14:xfrm>
              <a:off x="10611344" y="4687654"/>
              <a:ext cx="37080" cy="378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93704" y="467001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14:cNvPr>
              <p14:cNvContentPartPr/>
              <p14:nvPr/>
            </p14:nvContentPartPr>
            <p14:xfrm>
              <a:off x="10246664" y="4755334"/>
              <a:ext cx="160920" cy="1087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229024" y="4737694"/>
                <a:ext cx="196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14:cNvPr>
              <p14:cNvContentPartPr/>
              <p14:nvPr/>
            </p14:nvContentPartPr>
            <p14:xfrm>
              <a:off x="8647904" y="5616454"/>
              <a:ext cx="34920" cy="158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29904" y="5598814"/>
                <a:ext cx="70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14:cNvPr>
              <p14:cNvContentPartPr/>
              <p14:nvPr/>
            </p14:nvContentPartPr>
            <p14:xfrm>
              <a:off x="8867864" y="5867014"/>
              <a:ext cx="20520" cy="313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49864" y="5849374"/>
                <a:ext cx="561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CFB5A2-7E7D-4C0B-82DB-187C2384FD06}"/>
              </a:ext>
            </a:extLst>
          </p:cNvPr>
          <p:cNvGrpSpPr/>
          <p:nvPr/>
        </p:nvGrpSpPr>
        <p:grpSpPr>
          <a:xfrm>
            <a:off x="4446915" y="1486780"/>
            <a:ext cx="1737720" cy="659880"/>
            <a:chOff x="4446915" y="1486780"/>
            <a:chExt cx="1737720" cy="65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14:cNvPr>
                <p14:cNvContentPartPr/>
                <p14:nvPr/>
              </p14:nvContentPartPr>
              <p14:xfrm>
                <a:off x="4446915" y="1646620"/>
                <a:ext cx="1650960" cy="500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11275" y="1610620"/>
                  <a:ext cx="1722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14:cNvPr>
                <p14:cNvContentPartPr/>
                <p14:nvPr/>
              </p14:nvContentPartPr>
              <p14:xfrm>
                <a:off x="5847675" y="1486780"/>
                <a:ext cx="336960" cy="39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2035" y="1450780"/>
                  <a:ext cx="408600" cy="46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14:cNvPr>
              <p14:cNvContentPartPr/>
              <p14:nvPr/>
            </p14:nvContentPartPr>
            <p14:xfrm>
              <a:off x="9488355" y="1995460"/>
              <a:ext cx="1009440" cy="2025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52715" y="1959460"/>
                <a:ext cx="1081080" cy="20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14:cNvPr>
              <p14:cNvContentPartPr/>
              <p14:nvPr/>
            </p14:nvContentPartPr>
            <p14:xfrm>
              <a:off x="10280715" y="3565780"/>
              <a:ext cx="422280" cy="4784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244715" y="3529780"/>
                <a:ext cx="493920" cy="55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8EDA5-3FC8-6FBF-12A2-949EA68CC4B7}"/>
              </a:ext>
            </a:extLst>
          </p:cNvPr>
          <p:cNvGrpSpPr/>
          <p:nvPr/>
        </p:nvGrpSpPr>
        <p:grpSpPr>
          <a:xfrm>
            <a:off x="4453749" y="4333470"/>
            <a:ext cx="2497365" cy="2431800"/>
            <a:chOff x="4879635" y="4516260"/>
            <a:chExt cx="2497365" cy="24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14:cNvPr>
                <p14:cNvContentPartPr/>
                <p14:nvPr/>
              </p14:nvContentPartPr>
              <p14:xfrm>
                <a:off x="6096435" y="5675380"/>
                <a:ext cx="517320" cy="529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3795" y="5612740"/>
                  <a:ext cx="6429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14:cNvPr>
                <p14:cNvContentPartPr/>
                <p14:nvPr/>
              </p14:nvContentPartPr>
              <p14:xfrm>
                <a:off x="4879635" y="4863220"/>
                <a:ext cx="457920" cy="406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16995" y="4800580"/>
                  <a:ext cx="583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14:cNvPr>
                <p14:cNvContentPartPr/>
                <p14:nvPr/>
              </p14:nvContentPartPr>
              <p14:xfrm>
                <a:off x="5512016" y="4773632"/>
                <a:ext cx="986760" cy="695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94376" y="4755632"/>
                  <a:ext cx="1022400" cy="73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9515936-2B5C-EB62-8731-482A934C62A7}"/>
                </a:ext>
              </a:extLst>
            </p:cNvPr>
            <p:cNvGrpSpPr/>
            <p:nvPr/>
          </p:nvGrpSpPr>
          <p:grpSpPr>
            <a:xfrm>
              <a:off x="4941416" y="4587152"/>
              <a:ext cx="1667160" cy="1892520"/>
              <a:chOff x="4941416" y="4587152"/>
              <a:chExt cx="1667160" cy="1892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14:cNvPr>
                  <p14:cNvContentPartPr/>
                  <p14:nvPr/>
                </p14:nvContentPartPr>
                <p14:xfrm>
                  <a:off x="5491496" y="4587152"/>
                  <a:ext cx="1117080" cy="88740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473856" y="4569512"/>
                    <a:ext cx="1152720" cy="9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14:cNvPr>
                  <p14:cNvContentPartPr/>
                  <p14:nvPr/>
                </p14:nvContentPartPr>
                <p14:xfrm>
                  <a:off x="5058056" y="5419472"/>
                  <a:ext cx="892440" cy="82728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040416" y="5401472"/>
                    <a:ext cx="928080" cy="86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14:cNvPr>
                  <p14:cNvContentPartPr/>
                  <p14:nvPr/>
                </p14:nvContentPartPr>
                <p14:xfrm>
                  <a:off x="4941416" y="5410112"/>
                  <a:ext cx="1203120" cy="106956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23776" y="5392112"/>
                    <a:ext cx="1238760" cy="11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14:cNvPr>
                  <p14:cNvContentPartPr/>
                  <p14:nvPr/>
                </p14:nvContentPartPr>
                <p14:xfrm>
                  <a:off x="5563496" y="4982072"/>
                  <a:ext cx="794160" cy="43632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545856" y="4964072"/>
                    <a:ext cx="8298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14:cNvPr>
                  <p14:cNvContentPartPr/>
                  <p14:nvPr/>
                </p14:nvContentPartPr>
                <p14:xfrm>
                  <a:off x="5256056" y="5411912"/>
                  <a:ext cx="487800" cy="5364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38056" y="5393912"/>
                    <a:ext cx="523440" cy="57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220CD30-E144-357A-89AF-A87480E1F0E8}"/>
                </a:ext>
              </a:extLst>
            </p:cNvPr>
            <p:cNvGrpSpPr/>
            <p:nvPr/>
          </p:nvGrpSpPr>
          <p:grpSpPr>
            <a:xfrm>
              <a:off x="6563040" y="4516260"/>
              <a:ext cx="813960" cy="1073160"/>
              <a:chOff x="6563040" y="4516260"/>
              <a:chExt cx="813960" cy="1073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14:cNvPr>
                  <p14:cNvContentPartPr/>
                  <p14:nvPr/>
                </p14:nvContentPartPr>
                <p14:xfrm>
                  <a:off x="6603000" y="4763580"/>
                  <a:ext cx="774000" cy="82584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585360" y="4745580"/>
                    <a:ext cx="809640" cy="86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14:cNvPr>
                  <p14:cNvContentPartPr/>
                  <p14:nvPr/>
                </p14:nvContentPartPr>
                <p14:xfrm>
                  <a:off x="6893880" y="5167140"/>
                  <a:ext cx="106200" cy="11628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76240" y="5149140"/>
                    <a:ext cx="1418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14:cNvPr>
                  <p14:cNvContentPartPr/>
                  <p14:nvPr/>
                </p14:nvContentPartPr>
                <p14:xfrm>
                  <a:off x="6887400" y="4893540"/>
                  <a:ext cx="316080" cy="36756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69400" y="4875540"/>
                    <a:ext cx="35172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14:cNvPr>
                  <p14:cNvContentPartPr/>
                  <p14:nvPr/>
                </p14:nvContentPartPr>
                <p14:xfrm>
                  <a:off x="6641520" y="4618140"/>
                  <a:ext cx="164520" cy="58356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623520" y="4600500"/>
                    <a:ext cx="20016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14:cNvPr>
                  <p14:cNvContentPartPr/>
                  <p14:nvPr/>
                </p14:nvContentPartPr>
                <p14:xfrm>
                  <a:off x="6572760" y="4516260"/>
                  <a:ext cx="367200" cy="94680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554760" y="4498620"/>
                    <a:ext cx="402840" cy="9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14:cNvPr>
                  <p14:cNvContentPartPr/>
                  <p14:nvPr/>
                </p14:nvContentPartPr>
                <p14:xfrm>
                  <a:off x="6563040" y="4969500"/>
                  <a:ext cx="209520" cy="50328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45400" y="4951500"/>
                    <a:ext cx="24516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14:cNvPr>
                  <p14:cNvContentPartPr/>
                  <p14:nvPr/>
                </p14:nvContentPartPr>
                <p14:xfrm>
                  <a:off x="6696600" y="5236980"/>
                  <a:ext cx="54720" cy="540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78960" y="5219340"/>
                    <a:ext cx="9036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14:cNvPr>
                  <p14:cNvContentPartPr/>
                  <p14:nvPr/>
                </p14:nvContentPartPr>
                <p14:xfrm>
                  <a:off x="6725040" y="5144100"/>
                  <a:ext cx="174600" cy="10944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707040" y="5126100"/>
                    <a:ext cx="2102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14:cNvPr>
                  <p14:cNvContentPartPr/>
                  <p14:nvPr/>
                </p14:nvContentPartPr>
                <p14:xfrm>
                  <a:off x="6837720" y="4950780"/>
                  <a:ext cx="127800" cy="12204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820080" y="4932780"/>
                    <a:ext cx="163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14:cNvPr>
                  <p14:cNvContentPartPr/>
                  <p14:nvPr/>
                </p14:nvContentPartPr>
                <p14:xfrm>
                  <a:off x="6874080" y="4826940"/>
                  <a:ext cx="157320" cy="12816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856080" y="4808940"/>
                    <a:ext cx="1929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14:cNvPr>
                  <p14:cNvContentPartPr/>
                  <p14:nvPr/>
                </p14:nvContentPartPr>
                <p14:xfrm>
                  <a:off x="6952200" y="4640100"/>
                  <a:ext cx="192240" cy="11988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934560" y="4622460"/>
                    <a:ext cx="227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14:cNvPr>
                  <p14:cNvContentPartPr/>
                  <p14:nvPr/>
                </p14:nvContentPartPr>
                <p14:xfrm>
                  <a:off x="7064520" y="4638300"/>
                  <a:ext cx="71280" cy="720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46520" y="4620300"/>
                    <a:ext cx="1069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14:cNvPr>
                  <p14:cNvContentPartPr/>
                  <p14:nvPr/>
                </p14:nvContentPartPr>
                <p14:xfrm>
                  <a:off x="6645840" y="5415900"/>
                  <a:ext cx="78480" cy="5544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628200" y="5398260"/>
                    <a:ext cx="11412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14:cNvPr>
                <p14:cNvContentPartPr/>
                <p14:nvPr/>
              </p14:nvContentPartPr>
              <p14:xfrm>
                <a:off x="6042480" y="6324900"/>
                <a:ext cx="10440" cy="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4480" y="6306900"/>
                  <a:ext cx="4608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8CE8821-2486-A495-C8B2-84DE9A757AC6}"/>
                </a:ext>
              </a:extLst>
            </p:cNvPr>
            <p:cNvGrpSpPr/>
            <p:nvPr/>
          </p:nvGrpSpPr>
          <p:grpSpPr>
            <a:xfrm>
              <a:off x="5679960" y="6263700"/>
              <a:ext cx="635040" cy="684360"/>
              <a:chOff x="5679960" y="6263700"/>
              <a:chExt cx="635040" cy="68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14:cNvPr>
                  <p14:cNvContentPartPr/>
                  <p14:nvPr/>
                </p14:nvContentPartPr>
                <p14:xfrm>
                  <a:off x="6090360" y="6327420"/>
                  <a:ext cx="15840" cy="1116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072720" y="6309780"/>
                    <a:ext cx="51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14:cNvPr>
                  <p14:cNvContentPartPr/>
                  <p14:nvPr/>
                </p14:nvContentPartPr>
                <p14:xfrm>
                  <a:off x="5930520" y="6310500"/>
                  <a:ext cx="199800" cy="37584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912520" y="6292860"/>
                    <a:ext cx="23544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14:cNvPr>
                  <p14:cNvContentPartPr/>
                  <p14:nvPr/>
                </p14:nvContentPartPr>
                <p14:xfrm>
                  <a:off x="5813880" y="6263700"/>
                  <a:ext cx="335160" cy="54504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796240" y="6245700"/>
                    <a:ext cx="37080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14:cNvPr>
                  <p14:cNvContentPartPr/>
                  <p14:nvPr/>
                </p14:nvContentPartPr>
                <p14:xfrm>
                  <a:off x="5679960" y="6417780"/>
                  <a:ext cx="386280" cy="44064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61960" y="6400140"/>
                    <a:ext cx="4219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14:cNvPr>
                  <p14:cNvContentPartPr/>
                  <p14:nvPr/>
                </p14:nvContentPartPr>
                <p14:xfrm>
                  <a:off x="6279000" y="6356220"/>
                  <a:ext cx="6840" cy="41760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61000" y="6338220"/>
                    <a:ext cx="42480" cy="4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14:cNvPr>
                  <p14:cNvContentPartPr/>
                  <p14:nvPr/>
                </p14:nvContentPartPr>
                <p14:xfrm>
                  <a:off x="6275400" y="6345060"/>
                  <a:ext cx="39600" cy="60300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57760" y="6327420"/>
                    <a:ext cx="752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14:cNvPr>
                  <p14:cNvContentPartPr/>
                  <p14:nvPr/>
                </p14:nvContentPartPr>
                <p14:xfrm>
                  <a:off x="6114120" y="6411660"/>
                  <a:ext cx="159840" cy="648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96120" y="6394020"/>
                    <a:ext cx="1954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14:cNvPr>
                  <p14:cNvContentPartPr/>
                  <p14:nvPr/>
                </p14:nvContentPartPr>
                <p14:xfrm>
                  <a:off x="6070560" y="6508140"/>
                  <a:ext cx="155160" cy="7200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52920" y="6490140"/>
                    <a:ext cx="1908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14:cNvPr>
                  <p14:cNvContentPartPr/>
                  <p14:nvPr/>
                </p14:nvContentPartPr>
                <p14:xfrm>
                  <a:off x="6014400" y="6682740"/>
                  <a:ext cx="167760" cy="2700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996400" y="6665100"/>
                    <a:ext cx="2034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14:cNvPr>
                  <p14:cNvContentPartPr/>
                  <p14:nvPr/>
                </p14:nvContentPartPr>
                <p14:xfrm>
                  <a:off x="5947440" y="6785700"/>
                  <a:ext cx="225360" cy="5292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29440" y="6767700"/>
                    <a:ext cx="26100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990003E-40FB-7150-B971-511BB869959E}"/>
              </a:ext>
            </a:extLst>
          </p:cNvPr>
          <p:cNvGrpSpPr/>
          <p:nvPr/>
        </p:nvGrpSpPr>
        <p:grpSpPr>
          <a:xfrm>
            <a:off x="6638280" y="5797500"/>
            <a:ext cx="1181160" cy="227520"/>
            <a:chOff x="6638280" y="5797500"/>
            <a:chExt cx="11811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14:cNvPr>
                <p14:cNvContentPartPr/>
                <p14:nvPr/>
              </p14:nvContentPartPr>
              <p14:xfrm>
                <a:off x="6696600" y="5873820"/>
                <a:ext cx="1122840" cy="129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600" y="5838180"/>
                  <a:ext cx="11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14:cNvPr>
                <p14:cNvContentPartPr/>
                <p14:nvPr/>
              </p14:nvContentPartPr>
              <p14:xfrm>
                <a:off x="6826920" y="5816580"/>
                <a:ext cx="360" cy="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1280" y="5780580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14:cNvPr>
                <p14:cNvContentPartPr/>
                <p14:nvPr/>
              </p14:nvContentPartPr>
              <p14:xfrm>
                <a:off x="6638280" y="5797500"/>
                <a:ext cx="278640" cy="227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2280" y="5761860"/>
                  <a:ext cx="35028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14:cNvPr>
              <p14:cNvContentPartPr/>
              <p14:nvPr/>
            </p14:nvContentPartPr>
            <p14:xfrm>
              <a:off x="2414040" y="4739100"/>
              <a:ext cx="1495800" cy="3387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78400" y="4703100"/>
                <a:ext cx="15674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E32556-ED3F-246D-D30A-6CCA9625F256}"/>
              </a:ext>
            </a:extLst>
          </p:cNvPr>
          <p:cNvGrpSpPr/>
          <p:nvPr/>
        </p:nvGrpSpPr>
        <p:grpSpPr>
          <a:xfrm>
            <a:off x="944520" y="4697700"/>
            <a:ext cx="1785960" cy="1604160"/>
            <a:chOff x="944520" y="4697700"/>
            <a:chExt cx="1785960" cy="16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14:cNvPr>
                <p14:cNvContentPartPr/>
                <p14:nvPr/>
              </p14:nvContentPartPr>
              <p14:xfrm>
                <a:off x="2371560" y="4697700"/>
                <a:ext cx="358920" cy="424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35560" y="4662060"/>
                  <a:ext cx="430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14:cNvPr>
                <p14:cNvContentPartPr/>
                <p14:nvPr/>
              </p14:nvContentPartPr>
              <p14:xfrm>
                <a:off x="1705200" y="5316540"/>
                <a:ext cx="398160" cy="728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69560" y="5280900"/>
                  <a:ext cx="469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14:cNvPr>
                <p14:cNvContentPartPr/>
                <p14:nvPr/>
              </p14:nvContentPartPr>
              <p14:xfrm>
                <a:off x="1812120" y="6258300"/>
                <a:ext cx="43920" cy="43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76120" y="6222660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14:cNvPr>
                <p14:cNvContentPartPr/>
                <p14:nvPr/>
              </p14:nvContentPartPr>
              <p14:xfrm>
                <a:off x="2333760" y="5517420"/>
                <a:ext cx="332280" cy="470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98120" y="5481420"/>
                  <a:ext cx="403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14:cNvPr>
                <p14:cNvContentPartPr/>
                <p14:nvPr/>
              </p14:nvContentPartPr>
              <p14:xfrm>
                <a:off x="2346360" y="6194220"/>
                <a:ext cx="32040" cy="38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10360" y="6158220"/>
                  <a:ext cx="10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14:cNvPr>
                <p14:cNvContentPartPr/>
                <p14:nvPr/>
              </p14:nvContentPartPr>
              <p14:xfrm>
                <a:off x="944520" y="5594460"/>
                <a:ext cx="264240" cy="375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8880" y="5558820"/>
                  <a:ext cx="335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14:cNvPr>
                <p14:cNvContentPartPr/>
                <p14:nvPr/>
              </p14:nvContentPartPr>
              <p14:xfrm>
                <a:off x="1242960" y="6125100"/>
                <a:ext cx="46800" cy="38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07320" y="608946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4228C8A6-1DDF-9C40-3400-34306C2C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028116-CEB9-3744-F506-91AF8241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1B12-3118-4A69-72C1-E9F3FD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EC34B-01FC-5A06-B9D7-00A85DE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4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143550" y="3834735"/>
              <a:ext cx="445033" cy="395020"/>
            </p14:xfrm>
          </p:contentPart>
        </mc:Choice>
        <mc:Fallback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115105" y="3806288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2841150" y="3561495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049310" y="3458700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011870" y="3372660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3985971" y="5049660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3766956" y="4830271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588150" y="4452660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50" name="Group 10949">
            <a:extLst>
              <a:ext uri="{FF2B5EF4-FFF2-40B4-BE49-F238E27FC236}">
                <a16:creationId xmlns:a16="http://schemas.microsoft.com/office/drawing/2014/main" id="{25EF12CB-6422-7CF7-2262-FEC2E8095F47}"/>
              </a:ext>
            </a:extLst>
          </p:cNvPr>
          <p:cNvGrpSpPr/>
          <p:nvPr/>
        </p:nvGrpSpPr>
        <p:grpSpPr>
          <a:xfrm>
            <a:off x="4611630" y="2319300"/>
            <a:ext cx="2275560" cy="1908720"/>
            <a:chOff x="4611630" y="2319300"/>
            <a:chExt cx="2275560" cy="19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0947" name="Ink 10946">
                  <a:extLst>
                    <a:ext uri="{FF2B5EF4-FFF2-40B4-BE49-F238E27FC236}">
                      <a16:creationId xmlns:a16="http://schemas.microsoft.com/office/drawing/2014/main" id="{30D2665F-3EC4-1775-4C3C-335BDE3E71CB}"/>
                    </a:ext>
                  </a:extLst>
                </p14:cNvPr>
                <p14:cNvContentPartPr/>
                <p14:nvPr/>
              </p14:nvContentPartPr>
              <p14:xfrm>
                <a:off x="4611630" y="2319300"/>
                <a:ext cx="2275560" cy="1908720"/>
              </p14:xfrm>
            </p:contentPart>
          </mc:Choice>
          <mc:Fallback>
            <p:pic>
              <p:nvPicPr>
                <p:cNvPr id="10947" name="Ink 10946">
                  <a:extLst>
                    <a:ext uri="{FF2B5EF4-FFF2-40B4-BE49-F238E27FC236}">
                      <a16:creationId xmlns:a16="http://schemas.microsoft.com/office/drawing/2014/main" id="{30D2665F-3EC4-1775-4C3C-335BDE3E71C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4575630" y="2283300"/>
                  <a:ext cx="2347200" cy="19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7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3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5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7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9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1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3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5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7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8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9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1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9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1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82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1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323044" y="3180871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519763" y="461071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D67-6825-93DE-C9C0-2763DAD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9E9E4-D811-172C-FC8C-3DEB9321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8694" r="770"/>
          <a:stretch/>
        </p:blipFill>
        <p:spPr bwMode="auto">
          <a:xfrm>
            <a:off x="0" y="-789344"/>
            <a:ext cx="12192000" cy="76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2868-7748-8C8B-F749-35163747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grpSp>
        <p:nvGrpSpPr>
          <p:cNvPr id="7257" name="Group 7256">
            <a:extLst>
              <a:ext uri="{FF2B5EF4-FFF2-40B4-BE49-F238E27FC236}">
                <a16:creationId xmlns:a16="http://schemas.microsoft.com/office/drawing/2014/main" id="{0C8CEF48-B1B5-1FA1-46E1-E0F6FEB27D59}"/>
              </a:ext>
            </a:extLst>
          </p:cNvPr>
          <p:cNvGrpSpPr/>
          <p:nvPr/>
        </p:nvGrpSpPr>
        <p:grpSpPr>
          <a:xfrm>
            <a:off x="6497100" y="-730695"/>
            <a:ext cx="5650200" cy="4505760"/>
            <a:chOff x="6497100" y="-730695"/>
            <a:chExt cx="5650200" cy="450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14:cNvPr>
                <p14:cNvContentPartPr/>
                <p14:nvPr/>
              </p14:nvContentPartPr>
              <p14:xfrm>
                <a:off x="6511860" y="-408495"/>
                <a:ext cx="1696680" cy="886320"/>
              </p14:xfrm>
            </p:contentPart>
          </mc:Choice>
          <mc:Fallback>
            <p:pic>
              <p:nvPicPr>
                <p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8860" y="-471135"/>
                  <a:ext cx="18223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14:cNvPr>
                <p14:cNvContentPartPr/>
                <p14:nvPr/>
              </p14:nvContentPartPr>
              <p14:xfrm>
                <a:off x="6627780" y="168945"/>
                <a:ext cx="1281960" cy="399960"/>
              </p14:xfrm>
            </p:contentPart>
          </mc:Choice>
          <mc:Fallback>
            <p:pic>
              <p:nvPicPr>
                <p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5140" y="106305"/>
                  <a:ext cx="140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14:cNvPr>
                <p14:cNvContentPartPr/>
                <p14:nvPr/>
              </p14:nvContentPartPr>
              <p14:xfrm>
                <a:off x="7068060" y="659985"/>
                <a:ext cx="316800" cy="87480"/>
              </p14:xfrm>
            </p:contentPart>
          </mc:Choice>
          <mc:Fallback>
            <p:pic>
              <p:nvPicPr>
                <p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5060" y="596985"/>
                  <a:ext cx="44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14:cNvPr>
                <p14:cNvContentPartPr/>
                <p14:nvPr/>
              </p14:nvContentPartPr>
              <p14:xfrm>
                <a:off x="8180460" y="483585"/>
                <a:ext cx="459720" cy="770760"/>
              </p14:xfrm>
            </p:contentPart>
          </mc:Choice>
          <mc:Fallback>
            <p:pic>
              <p:nvPicPr>
                <p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820" y="420585"/>
                  <a:ext cx="5853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14:cNvPr>
                <p14:cNvContentPartPr/>
                <p14:nvPr/>
              </p14:nvContentPartPr>
              <p14:xfrm>
                <a:off x="8758620" y="1848345"/>
                <a:ext cx="497880" cy="186480"/>
              </p14:xfrm>
            </p:contentPart>
          </mc:Choice>
          <mc:Fallback>
            <p:pic>
              <p:nvPicPr>
                <p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5620" y="1785345"/>
                  <a:ext cx="62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14:cNvPr>
                <p14:cNvContentPartPr/>
                <p14:nvPr/>
              </p14:nvContentPartPr>
              <p14:xfrm>
                <a:off x="8209260" y="1976865"/>
                <a:ext cx="696600" cy="167040"/>
              </p14:xfrm>
            </p:contentPart>
          </mc:Choice>
          <mc:Fallback>
            <p:pic>
              <p:nvPicPr>
                <p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46620" y="1913865"/>
                  <a:ext cx="822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14:cNvPr>
                <p14:cNvContentPartPr/>
                <p14:nvPr/>
              </p14:nvContentPartPr>
              <p14:xfrm>
                <a:off x="7693020" y="1915305"/>
                <a:ext cx="1582560" cy="869400"/>
              </p14:xfrm>
            </p:contentPart>
          </mc:Choice>
          <mc:Fallback>
            <p:pic>
              <p:nvPicPr>
                <p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30020" y="1852665"/>
                  <a:ext cx="17082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14:cNvPr>
                <p14:cNvContentPartPr/>
                <p14:nvPr/>
              </p14:nvContentPartPr>
              <p14:xfrm>
                <a:off x="8662140" y="2559345"/>
                <a:ext cx="172440" cy="20160"/>
              </p14:xfrm>
            </p:contentPart>
          </mc:Choice>
          <mc:Fallback>
            <p:pic>
              <p:nvPicPr>
                <p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99140" y="2496345"/>
                  <a:ext cx="29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14:cNvPr>
                <p14:cNvContentPartPr/>
                <p14:nvPr/>
              </p14:nvContentPartPr>
              <p14:xfrm>
                <a:off x="9357660" y="2207625"/>
                <a:ext cx="142200" cy="129960"/>
              </p14:xfrm>
            </p:contentPart>
          </mc:Choice>
          <mc:Fallback>
            <p:pic>
              <p:nvPicPr>
                <p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4660" y="2144625"/>
                  <a:ext cx="26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14:cNvPr>
                <p14:cNvContentPartPr/>
                <p14:nvPr/>
              </p14:nvContentPartPr>
              <p14:xfrm>
                <a:off x="9370620" y="2326065"/>
                <a:ext cx="103320" cy="72360"/>
              </p14:xfrm>
            </p:contentPart>
          </mc:Choice>
          <mc:Fallback>
            <p:pic>
              <p:nvPicPr>
                <p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07620" y="2263425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14:cNvPr>
                <p14:cNvContentPartPr/>
                <p14:nvPr/>
              </p14:nvContentPartPr>
              <p14:xfrm>
                <a:off x="9552060" y="2456385"/>
                <a:ext cx="44640" cy="62280"/>
              </p14:xfrm>
            </p:contentPart>
          </mc:Choice>
          <mc:Fallback>
            <p:pic>
              <p:nvPicPr>
                <p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9060" y="2393385"/>
                  <a:ext cx="170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14:cNvPr>
                <p14:cNvContentPartPr/>
                <p14:nvPr/>
              </p14:nvContentPartPr>
              <p14:xfrm>
                <a:off x="9245700" y="2610465"/>
                <a:ext cx="338400" cy="160920"/>
              </p14:xfrm>
            </p:contentPart>
          </mc:Choice>
          <mc:Fallback>
            <p:pic>
              <p:nvPicPr>
                <p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82700" y="2547465"/>
                  <a:ext cx="46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14:cNvPr>
                <p14:cNvContentPartPr/>
                <p14:nvPr/>
              </p14:nvContentPartPr>
              <p14:xfrm>
                <a:off x="9139860" y="2718825"/>
                <a:ext cx="1193040" cy="274680"/>
              </p14:xfrm>
            </p:contentPart>
          </mc:Choice>
          <mc:Fallback>
            <p:pic>
              <p:nvPicPr>
                <p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7220" y="2656185"/>
                  <a:ext cx="1318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14:cNvPr>
                <p14:cNvContentPartPr/>
                <p14:nvPr/>
              </p14:nvContentPartPr>
              <p14:xfrm>
                <a:off x="10445220" y="2848785"/>
                <a:ext cx="3600" cy="15120"/>
              </p14:xfrm>
            </p:contentPart>
          </mc:Choice>
          <mc:Fallback>
            <p:pic>
              <p:nvPicPr>
                <p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2220" y="2785785"/>
                  <a:ext cx="12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14:cNvPr>
                <p14:cNvContentPartPr/>
                <p14:nvPr/>
              </p14:nvContentPartPr>
              <p14:xfrm>
                <a:off x="9955260" y="2966505"/>
                <a:ext cx="371160" cy="238320"/>
              </p14:xfrm>
            </p:contentPart>
          </mc:Choice>
          <mc:Fallback>
            <p:pic>
              <p:nvPicPr>
                <p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92620" y="2903505"/>
                  <a:ext cx="49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14:cNvPr>
                <p14:cNvContentPartPr/>
                <p14:nvPr/>
              </p14:nvContentPartPr>
              <p14:xfrm>
                <a:off x="9868860" y="2868225"/>
                <a:ext cx="720720" cy="443160"/>
              </p14:xfrm>
            </p:contentPart>
          </mc:Choice>
          <mc:Fallback>
            <p:pic>
              <p:nvPicPr>
                <p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06220" y="2805225"/>
                  <a:ext cx="846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14:cNvPr>
                <p14:cNvContentPartPr/>
                <p14:nvPr/>
              </p14:nvContentPartPr>
              <p14:xfrm>
                <a:off x="10844100" y="2896665"/>
                <a:ext cx="115200" cy="147240"/>
              </p14:xfrm>
            </p:contentPart>
          </mc:Choice>
          <mc:Fallback>
            <p:pic>
              <p:nvPicPr>
                <p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81460" y="2834025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14:cNvPr>
                <p14:cNvContentPartPr/>
                <p14:nvPr/>
              </p14:nvContentPartPr>
              <p14:xfrm>
                <a:off x="10796580" y="3003585"/>
                <a:ext cx="211320" cy="414720"/>
              </p14:xfrm>
            </p:contentPart>
          </mc:Choice>
          <mc:Fallback>
            <p:pic>
              <p:nvPicPr>
                <p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33940" y="2940585"/>
                  <a:ext cx="33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14:cNvPr>
                <p14:cNvContentPartPr/>
                <p14:nvPr/>
              </p14:nvContentPartPr>
              <p14:xfrm>
                <a:off x="10630260" y="3082065"/>
                <a:ext cx="605520" cy="693000"/>
              </p14:xfrm>
            </p:contentPart>
          </mc:Choice>
          <mc:Fallback>
            <p:pic>
              <p:nvPicPr>
                <p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7620" y="3019065"/>
                  <a:ext cx="731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14:cNvPr>
                <p14:cNvContentPartPr/>
                <p14:nvPr/>
              </p14:nvContentPartPr>
              <p14:xfrm>
                <a:off x="11483100" y="2933745"/>
                <a:ext cx="664200" cy="436320"/>
              </p14:xfrm>
            </p:contentPart>
          </mc:Choice>
          <mc:Fallback>
            <p:pic>
              <p:nvPicPr>
                <p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20100" y="2870745"/>
                  <a:ext cx="78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14:cNvPr>
                <p14:cNvContentPartPr/>
                <p14:nvPr/>
              </p14:nvContentPartPr>
              <p14:xfrm>
                <a:off x="7724700" y="-658335"/>
                <a:ext cx="592920" cy="22680"/>
              </p14:xfrm>
            </p:contentPart>
          </mc:Choice>
          <mc:Fallback>
            <p:pic>
              <p:nvPicPr>
                <p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2060" y="-721335"/>
                  <a:ext cx="71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14:cNvPr>
                <p14:cNvContentPartPr/>
                <p14:nvPr/>
              </p14:nvContentPartPr>
              <p14:xfrm>
                <a:off x="6497100" y="-730695"/>
                <a:ext cx="565560" cy="32400"/>
              </p14:xfrm>
            </p:contentPart>
          </mc:Choice>
          <mc:Fallback>
            <p:pic>
              <p:nvPicPr>
                <p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460" y="-793335"/>
                  <a:ext cx="69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14:cNvPr>
                <p14:cNvContentPartPr/>
                <p14:nvPr/>
              </p14:nvContentPartPr>
              <p14:xfrm>
                <a:off x="6600780" y="-678135"/>
                <a:ext cx="1371240" cy="231840"/>
              </p14:xfrm>
            </p:contentPart>
          </mc:Choice>
          <mc:Fallback>
            <p:pic>
              <p:nvPicPr>
                <p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38140" y="-741135"/>
                  <a:ext cx="1496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14:cNvPr>
                <p14:cNvContentPartPr/>
                <p14:nvPr/>
              </p14:nvContentPartPr>
              <p14:xfrm>
                <a:off x="7280460" y="-322815"/>
                <a:ext cx="256680" cy="68760"/>
              </p14:xfrm>
            </p:contentPart>
          </mc:Choice>
          <mc:Fallback>
            <p:pic>
              <p:nvPicPr>
                <p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17460" y="-385455"/>
                  <a:ext cx="38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14:cNvPr>
                <p14:cNvContentPartPr/>
                <p14:nvPr/>
              </p14:nvContentPartPr>
              <p14:xfrm>
                <a:off x="8189100" y="-105375"/>
                <a:ext cx="306360" cy="423720"/>
              </p14:xfrm>
            </p:contentPart>
          </mc:Choice>
          <mc:Fallback>
            <p:pic>
              <p:nvPicPr>
                <p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26460" y="-168375"/>
                  <a:ext cx="43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14:cNvPr>
                <p14:cNvContentPartPr/>
                <p14:nvPr/>
              </p14:nvContentPartPr>
              <p14:xfrm>
                <a:off x="8340300" y="438585"/>
                <a:ext cx="363960" cy="91080"/>
              </p14:xfrm>
            </p:contentPart>
          </mc:Choice>
          <mc:Fallback>
            <p:pic>
              <p:nvPicPr>
                <p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7660" y="375945"/>
                  <a:ext cx="489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14:cNvPr>
                <p14:cNvContentPartPr/>
                <p14:nvPr/>
              </p14:nvContentPartPr>
              <p14:xfrm>
                <a:off x="8153100" y="1361265"/>
                <a:ext cx="795600" cy="109440"/>
              </p14:xfrm>
            </p:contentPart>
          </mc:Choice>
          <mc:Fallback>
            <p:pic>
              <p:nvPicPr>
                <p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90100" y="1298265"/>
                  <a:ext cx="92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14:cNvPr>
                <p14:cNvContentPartPr/>
                <p14:nvPr/>
              </p14:nvContentPartPr>
              <p14:xfrm>
                <a:off x="8733420" y="1590585"/>
                <a:ext cx="57240" cy="6120"/>
              </p14:xfrm>
            </p:contentPart>
          </mc:Choice>
          <mc:Fallback>
            <p:pic>
              <p:nvPicPr>
                <p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0780" y="1527945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14:cNvPr>
                <p14:cNvContentPartPr/>
                <p14:nvPr/>
              </p14:nvContentPartPr>
              <p14:xfrm>
                <a:off x="8757180" y="1385745"/>
                <a:ext cx="614880" cy="310680"/>
              </p14:xfrm>
            </p:contentPart>
          </mc:Choice>
          <mc:Fallback>
            <p:pic>
              <p:nvPicPr>
                <p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40" y="1323105"/>
                  <a:ext cx="740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14:cNvPr>
                <p14:cNvContentPartPr/>
                <p14:nvPr/>
              </p14:nvContentPartPr>
              <p14:xfrm>
                <a:off x="8578980" y="1635225"/>
                <a:ext cx="835560" cy="168480"/>
              </p14:xfrm>
            </p:contentPart>
          </mc:Choice>
          <mc:Fallback>
            <p:pic>
              <p:nvPicPr>
                <p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5980" y="1572585"/>
                  <a:ext cx="961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14:cNvPr>
                <p14:cNvContentPartPr/>
                <p14:nvPr/>
              </p14:nvContentPartPr>
              <p14:xfrm>
                <a:off x="9466740" y="1893705"/>
                <a:ext cx="98640" cy="129600"/>
              </p14:xfrm>
            </p:contentPart>
          </mc:Choice>
          <mc:Fallback>
            <p:pic>
              <p:nvPicPr>
                <p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4100" y="1830705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14:cNvPr>
                <p14:cNvContentPartPr/>
                <p14:nvPr/>
              </p14:nvContentPartPr>
              <p14:xfrm>
                <a:off x="9833220" y="2326425"/>
                <a:ext cx="724320" cy="265680"/>
              </p14:xfrm>
            </p:contentPart>
          </mc:Choice>
          <mc:Fallback>
            <p:pic>
              <p:nvPicPr>
                <p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0580" y="2263425"/>
                  <a:ext cx="84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14:cNvPr>
                <p14:cNvContentPartPr/>
                <p14:nvPr/>
              </p14:nvContentPartPr>
              <p14:xfrm>
                <a:off x="10565100" y="2664825"/>
                <a:ext cx="409680" cy="187920"/>
              </p14:xfrm>
            </p:contentPart>
          </mc:Choice>
          <mc:Fallback>
            <p:pic>
              <p:nvPicPr>
                <p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00" y="2601825"/>
                  <a:ext cx="53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14:cNvPr>
                <p14:cNvContentPartPr/>
                <p14:nvPr/>
              </p14:nvContentPartPr>
              <p14:xfrm>
                <a:off x="11224260" y="2762385"/>
                <a:ext cx="398520" cy="108720"/>
              </p14:xfrm>
            </p:contentPart>
          </mc:Choice>
          <mc:Fallback>
            <p:pic>
              <p:nvPicPr>
                <p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61620" y="2699745"/>
                  <a:ext cx="52416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D877D7E-BECA-26CD-FC68-90026EFA3CF1}"/>
              </a:ext>
            </a:extLst>
          </p:cNvPr>
          <p:cNvSpPr/>
          <p:nvPr/>
        </p:nvSpPr>
        <p:spPr>
          <a:xfrm>
            <a:off x="8610600" y="-3748881"/>
            <a:ext cx="6419850" cy="6600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D2E07-5042-755B-11C1-CF039B1402CB}"/>
              </a:ext>
            </a:extLst>
          </p:cNvPr>
          <p:cNvSpPr/>
          <p:nvPr/>
        </p:nvSpPr>
        <p:spPr>
          <a:xfrm>
            <a:off x="9249965" y="-2938165"/>
            <a:ext cx="5141119" cy="49901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56A06-7EBE-802B-DD8D-59158EAEFE49}"/>
              </a:ext>
            </a:extLst>
          </p:cNvPr>
          <p:cNvSpPr txBox="1"/>
          <p:nvPr/>
        </p:nvSpPr>
        <p:spPr>
          <a:xfrm>
            <a:off x="9929784" y="1857722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He Shell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D93B07-A288-BB0D-EE57-58E9CC1E8DDF}"/>
              </a:ext>
            </a:extLst>
          </p:cNvPr>
          <p:cNvSpPr txBox="1"/>
          <p:nvPr/>
        </p:nvSpPr>
        <p:spPr>
          <a:xfrm>
            <a:off x="10317318" y="102562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C/N/O Core</a:t>
            </a:r>
          </a:p>
        </p:txBody>
      </p:sp>
      <p:sp>
        <p:nvSpPr>
          <p:cNvPr id="7258" name="Title 1">
            <a:extLst>
              <a:ext uri="{FF2B5EF4-FFF2-40B4-BE49-F238E27FC236}">
                <a16:creationId xmlns:a16="http://schemas.microsoft.com/office/drawing/2014/main" id="{C73831C2-9541-D0A3-A159-12C9EAA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stars</a:t>
            </a:r>
          </a:p>
        </p:txBody>
      </p:sp>
    </p:spTree>
    <p:extLst>
      <p:ext uri="{BB962C8B-B14F-4D97-AF65-F5344CB8AC3E}">
        <p14:creationId xmlns:p14="http://schemas.microsoft.com/office/powerpoint/2010/main" val="28183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81C7-61ED-15AE-13C6-EBDF26A5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little bit 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BD4F-20C0-89C0-A2F0-E708ED42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41" y="5725800"/>
            <a:ext cx="4248782" cy="758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CC765-2938-50EE-9C88-97760A869682}"/>
              </a:ext>
            </a:extLst>
          </p:cNvPr>
          <p:cNvSpPr txBox="1">
            <a:spLocks/>
          </p:cNvSpPr>
          <p:nvPr/>
        </p:nvSpPr>
        <p:spPr>
          <a:xfrm>
            <a:off x="2847975" y="1451089"/>
            <a:ext cx="8828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enorite" panose="00000500000000000000" pitchFamily="2" charset="0"/>
              </a:rPr>
              <a:t>Undergrad + Honours at the University of Queensland</a:t>
            </a:r>
          </a:p>
          <a:p>
            <a:r>
              <a:rPr lang="en-AU" dirty="0">
                <a:latin typeface="Tenorite" panose="00000500000000000000" pitchFamily="2" charset="0"/>
              </a:rPr>
              <a:t>I love some science outreach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Writer for </a:t>
            </a:r>
            <a:r>
              <a:rPr lang="en-AU" dirty="0" err="1">
                <a:latin typeface="Tenorite" panose="00000500000000000000" pitchFamily="2" charset="0"/>
              </a:rPr>
              <a:t>astrobites</a:t>
            </a:r>
            <a:endParaRPr lang="en-AU" dirty="0">
              <a:latin typeface="Tenorite" panose="00000500000000000000" pitchFamily="2" charset="0"/>
            </a:endParaRPr>
          </a:p>
          <a:p>
            <a:pPr lvl="1"/>
            <a:r>
              <a:rPr lang="en-AU" dirty="0">
                <a:latin typeface="Tenorite" panose="00000500000000000000" pitchFamily="2" charset="0"/>
              </a:rPr>
              <a:t>Always looking for more public outreach e.g. solar telescopes, talks</a:t>
            </a:r>
          </a:p>
          <a:p>
            <a:r>
              <a:rPr lang="en-AU" dirty="0">
                <a:latin typeface="Tenorite" panose="00000500000000000000" pitchFamily="2" charset="0"/>
              </a:rPr>
              <a:t>Recently moved to Sydney for </a:t>
            </a:r>
            <a:r>
              <a:rPr lang="en-AU" dirty="0" err="1">
                <a:latin typeface="Tenorite" panose="00000500000000000000" pitchFamily="2" charset="0"/>
              </a:rPr>
              <a:t>MRes+PhD</a:t>
            </a:r>
            <a:r>
              <a:rPr lang="en-AU" dirty="0">
                <a:latin typeface="Tenorite" panose="00000500000000000000" pitchFamily="2" charset="0"/>
              </a:rPr>
              <a:t> at Macquarie with Orsola De Marco and Ben Pope</a:t>
            </a:r>
          </a:p>
          <a:p>
            <a:pPr lvl="1"/>
            <a:endParaRPr lang="en-AU" dirty="0">
              <a:latin typeface="Tenorite" panose="00000500000000000000" pitchFamily="2" charset="0"/>
            </a:endParaRPr>
          </a:p>
          <a:p>
            <a:pPr lvl="1"/>
            <a:endParaRPr lang="en-AU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14:cNvPr>
              <p14:cNvContentPartPr/>
              <p14:nvPr/>
            </p14:nvContentPartPr>
            <p14:xfrm>
              <a:off x="-79170" y="1827600"/>
              <a:ext cx="1541160" cy="447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170" y="1809600"/>
                <a:ext cx="1576800" cy="45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DD75B-21C2-95C1-E8C8-341BB7CF4C23}"/>
              </a:ext>
            </a:extLst>
          </p:cNvPr>
          <p:cNvGrpSpPr/>
          <p:nvPr/>
        </p:nvGrpSpPr>
        <p:grpSpPr>
          <a:xfrm>
            <a:off x="1071030" y="1919400"/>
            <a:ext cx="209880" cy="198720"/>
            <a:chOff x="1071030" y="1919400"/>
            <a:chExt cx="20988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14:cNvPr>
                <p14:cNvContentPartPr/>
                <p14:nvPr/>
              </p14:nvContentPartPr>
              <p14:xfrm>
                <a:off x="1071030" y="1919400"/>
                <a:ext cx="209880" cy="179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030" y="1901400"/>
                  <a:ext cx="245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14:cNvPr>
                <p14:cNvContentPartPr/>
                <p14:nvPr/>
              </p14:nvContentPartPr>
              <p14:xfrm>
                <a:off x="1099830" y="1930920"/>
                <a:ext cx="121680" cy="187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830" y="1913280"/>
                  <a:ext cx="157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DA800-BD92-1579-FA02-47B7C1C31D04}"/>
              </a:ext>
            </a:extLst>
          </p:cNvPr>
          <p:cNvGrpSpPr/>
          <p:nvPr/>
        </p:nvGrpSpPr>
        <p:grpSpPr>
          <a:xfrm>
            <a:off x="499710" y="4548120"/>
            <a:ext cx="115560" cy="138600"/>
            <a:chOff x="499710" y="4548120"/>
            <a:chExt cx="11556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14:cNvPr>
                <p14:cNvContentPartPr/>
                <p14:nvPr/>
              </p14:nvContentPartPr>
              <p14:xfrm>
                <a:off x="515910" y="4568640"/>
                <a:ext cx="7704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910" y="4551000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14:cNvPr>
                <p14:cNvContentPartPr/>
                <p14:nvPr/>
              </p14:nvContentPartPr>
              <p14:xfrm>
                <a:off x="499710" y="4548120"/>
                <a:ext cx="115560" cy="13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070" y="4530120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3E075A-69FA-E171-9B4C-1619247D47C4}"/>
              </a:ext>
            </a:extLst>
          </p:cNvPr>
          <p:cNvSpPr txBox="1"/>
          <p:nvPr/>
        </p:nvSpPr>
        <p:spPr>
          <a:xfrm>
            <a:off x="204435" y="146705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UQ (Brisbane)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A4045-AFEC-92F1-52A2-B852B0BEBD0D}"/>
              </a:ext>
            </a:extLst>
          </p:cNvPr>
          <p:cNvSpPr txBox="1"/>
          <p:nvPr/>
        </p:nvSpPr>
        <p:spPr>
          <a:xfrm>
            <a:off x="691410" y="456864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Macquarie Uni</a:t>
            </a:r>
          </a:p>
          <a:p>
            <a:pPr algn="ctr"/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(Sydney!)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14:cNvPr>
              <p14:cNvContentPartPr/>
              <p14:nvPr/>
            </p14:nvContentPartPr>
            <p14:xfrm>
              <a:off x="496470" y="2045040"/>
              <a:ext cx="504000" cy="2278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470" y="2027400"/>
                <a:ext cx="539640" cy="23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14:cNvPr>
              <p14:cNvContentPartPr/>
              <p14:nvPr/>
            </p14:nvContentPartPr>
            <p14:xfrm>
              <a:off x="381630" y="4071120"/>
              <a:ext cx="275760" cy="281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990" y="4053480"/>
                <a:ext cx="31140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C59CE-C15D-D6A0-05DD-3054DDD91CAC}"/>
              </a:ext>
            </a:extLst>
          </p:cNvPr>
          <p:cNvGrpSpPr/>
          <p:nvPr/>
        </p:nvGrpSpPr>
        <p:grpSpPr>
          <a:xfrm>
            <a:off x="46830" y="2384160"/>
            <a:ext cx="1382400" cy="177480"/>
            <a:chOff x="46830" y="2384160"/>
            <a:chExt cx="138240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14:cNvPr>
                <p14:cNvContentPartPr/>
                <p14:nvPr/>
              </p14:nvContentPartPr>
              <p14:xfrm>
                <a:off x="1351470" y="2384160"/>
                <a:ext cx="77760" cy="1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830" y="2366520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14:cNvPr>
                <p14:cNvContentPartPr/>
                <p14:nvPr/>
              </p14:nvContentPartPr>
              <p14:xfrm>
                <a:off x="1134390" y="2412240"/>
                <a:ext cx="48240" cy="2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390" y="2394600"/>
                  <a:ext cx="83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14:cNvPr>
                <p14:cNvContentPartPr/>
                <p14:nvPr/>
              </p14:nvContentPartPr>
              <p14:xfrm>
                <a:off x="937830" y="2449320"/>
                <a:ext cx="76320" cy="24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190" y="2431680"/>
                  <a:ext cx="11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14:cNvPr>
                <p14:cNvContentPartPr/>
                <p14:nvPr/>
              </p14:nvContentPartPr>
              <p14:xfrm>
                <a:off x="806430" y="2468040"/>
                <a:ext cx="50760" cy="1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8430" y="2450040"/>
                  <a:ext cx="86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14:cNvPr>
                <p14:cNvContentPartPr/>
                <p14:nvPr/>
              </p14:nvContentPartPr>
              <p14:xfrm>
                <a:off x="606270" y="2470560"/>
                <a:ext cx="22680" cy="24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270" y="2452920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14:cNvPr>
                <p14:cNvContentPartPr/>
                <p14:nvPr/>
              </p14:nvContentPartPr>
              <p14:xfrm>
                <a:off x="378030" y="2503320"/>
                <a:ext cx="88560" cy="14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030" y="2485320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14:cNvPr>
                <p14:cNvContentPartPr/>
                <p14:nvPr/>
              </p14:nvContentPartPr>
              <p14:xfrm>
                <a:off x="241230" y="2553720"/>
                <a:ext cx="88560" cy="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3230" y="2535720"/>
                  <a:ext cx="12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14:cNvPr>
                <p14:cNvContentPartPr/>
                <p14:nvPr/>
              </p14:nvContentPartPr>
              <p14:xfrm>
                <a:off x="46830" y="2522400"/>
                <a:ext cx="84600" cy="3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830" y="2504400"/>
                  <a:ext cx="120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1E43B-3C29-92B7-B90B-B2DEB22A6558}"/>
              </a:ext>
            </a:extLst>
          </p:cNvPr>
          <p:cNvGrpSpPr/>
          <p:nvPr/>
        </p:nvGrpSpPr>
        <p:grpSpPr>
          <a:xfrm>
            <a:off x="9030" y="5615160"/>
            <a:ext cx="455040" cy="135360"/>
            <a:chOff x="9030" y="5615160"/>
            <a:chExt cx="45504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14:cNvPr>
                <p14:cNvContentPartPr/>
                <p14:nvPr/>
              </p14:nvContentPartPr>
              <p14:xfrm>
                <a:off x="9030" y="5615160"/>
                <a:ext cx="102600" cy="42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8610" y="5597520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14:cNvPr>
                <p14:cNvContentPartPr/>
                <p14:nvPr/>
              </p14:nvContentPartPr>
              <p14:xfrm>
                <a:off x="216750" y="5631360"/>
                <a:ext cx="65520" cy="1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110" y="56133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14:cNvPr>
                <p14:cNvContentPartPr/>
                <p14:nvPr/>
              </p14:nvContentPartPr>
              <p14:xfrm>
                <a:off x="388830" y="5701560"/>
                <a:ext cx="75240" cy="48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830" y="5683920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BA9E317-59F5-A3FF-47E8-93D9224C3E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8518" y="4568640"/>
            <a:ext cx="2633481" cy="22893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896622-569F-6FE7-ACC8-D86872F870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96000" y="4552477"/>
            <a:ext cx="3462518" cy="2309091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C0008E9-1082-0C44-23BE-036B387D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58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CA671-E66E-7B8B-7DDD-37FBACE1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" y="3429000"/>
            <a:ext cx="240574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D5159-40C2-DBE0-B92A-D4D6809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1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F498-A9CF-542C-7E4A-92D410F1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283" y="3273270"/>
            <a:ext cx="2886565" cy="3584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ADADB4-0852-1971-474D-E7C9D83F22C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8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Worked with Benjamin Pope and Shashank Dholakia to map the surface of the stars in DI Herculis using its TESS light curve</a:t>
            </a:r>
          </a:p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6FB153-8CC6-968E-A07E-170E8C0A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54" y="2684858"/>
            <a:ext cx="7733553" cy="4021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EA19E-99B0-EFD5-5899-F4EFE23B0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4698962"/>
            <a:ext cx="2379249" cy="237924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44B3D9-F801-EC5E-DA42-416149880E40}"/>
              </a:ext>
            </a:extLst>
          </p:cNvPr>
          <p:cNvSpPr/>
          <p:nvPr/>
        </p:nvSpPr>
        <p:spPr>
          <a:xfrm>
            <a:off x="2506836" y="4784108"/>
            <a:ext cx="1474213" cy="177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EC1E1-3D12-98B6-2E98-55E9FE3611C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81049" y="5167312"/>
            <a:ext cx="2402973" cy="504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3B681-D948-C810-7F02-7EEC996B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41" y="3131682"/>
            <a:ext cx="2285714" cy="228571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C8DF64-3661-A275-292B-B4440F82FBB9}"/>
              </a:ext>
            </a:extLst>
          </p:cNvPr>
          <p:cNvSpPr/>
          <p:nvPr/>
        </p:nvSpPr>
        <p:spPr>
          <a:xfrm>
            <a:off x="7509101" y="3273270"/>
            <a:ext cx="988948" cy="13117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5C29A-DF78-1921-6E2E-F708B37EA27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003575" y="3016251"/>
            <a:ext cx="192469" cy="25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93712C-4DAB-213B-8318-DE64822C3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06" y="2327657"/>
            <a:ext cx="3429001" cy="34290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BCB5FE-A831-BA15-3B1A-DDA6F42F97DC}"/>
              </a:ext>
            </a:extLst>
          </p:cNvPr>
          <p:cNvSpPr/>
          <p:nvPr/>
        </p:nvSpPr>
        <p:spPr>
          <a:xfrm>
            <a:off x="10176432" y="3456550"/>
            <a:ext cx="1177368" cy="1518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BFA80D-19A3-235A-CA81-DB3DC061456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740144" y="4974672"/>
            <a:ext cx="1024972" cy="1081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608C7D-FE44-D427-E25C-0D7D36D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9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8C-3E6D-1F01-F9E9-B16A051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93E7-F79F-B437-480E-69A5F1CB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Worked with Tamara Davis to show cosmological time dilation in ~1500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from the Dark Energy Survey (DES)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3F7BF-EAF3-7410-CC8C-1B4866D5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35" y="2718404"/>
            <a:ext cx="6491107" cy="4139595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CD63C94-B7B7-B7D5-4485-EB26CA56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BCCDD7-FCCC-6C2F-7654-EAEF9997B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4810B-6A50-D8B2-6879-6C4E028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03" t="29377" r="20044" b="-1572"/>
          <a:stretch/>
        </p:blipFill>
        <p:spPr>
          <a:xfrm>
            <a:off x="8703147" y="3276600"/>
            <a:ext cx="3051345" cy="29003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5B6BE8-3042-D7AD-909D-F8D2C85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3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2068-C142-C013-73E2-AB45ECDB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FEF-45F6-603B-939A-AF9F6C29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14:cNvPr>
              <p14:cNvContentPartPr/>
              <p14:nvPr/>
            </p14:nvContentPartPr>
            <p14:xfrm>
              <a:off x="2879560" y="3741549"/>
              <a:ext cx="1604880" cy="153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560" y="3678909"/>
                <a:ext cx="173052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14:cNvPr>
              <p14:cNvContentPartPr/>
              <p14:nvPr/>
            </p14:nvContentPartPr>
            <p14:xfrm>
              <a:off x="2509480" y="4295949"/>
              <a:ext cx="2250720" cy="761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480" y="4232949"/>
                <a:ext cx="23763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14:cNvPr>
              <p14:cNvContentPartPr/>
              <p14:nvPr/>
            </p14:nvContentPartPr>
            <p14:xfrm>
              <a:off x="2752120" y="4338789"/>
              <a:ext cx="433080" cy="55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480" y="4321149"/>
                <a:ext cx="468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14:cNvPr>
              <p14:cNvContentPartPr/>
              <p14:nvPr/>
            </p14:nvContentPartPr>
            <p14:xfrm>
              <a:off x="4115800" y="4238349"/>
              <a:ext cx="379800" cy="204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7800" y="4220709"/>
                <a:ext cx="415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14:cNvPr>
              <p14:cNvContentPartPr/>
              <p14:nvPr/>
            </p14:nvContentPartPr>
            <p14:xfrm>
              <a:off x="3044440" y="5020989"/>
              <a:ext cx="273600" cy="12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6800" y="5002989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14:cNvPr>
              <p14:cNvContentPartPr/>
              <p14:nvPr/>
            </p14:nvContentPartPr>
            <p14:xfrm>
              <a:off x="4114720" y="4964109"/>
              <a:ext cx="357480" cy="3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6720" y="4946109"/>
                <a:ext cx="39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14:cNvPr>
              <p14:cNvContentPartPr/>
              <p14:nvPr/>
            </p14:nvContentPartPr>
            <p14:xfrm>
              <a:off x="3482200" y="4616349"/>
              <a:ext cx="2880" cy="1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4560" y="4598709"/>
                <a:ext cx="38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14:cNvPr>
              <p14:cNvContentPartPr/>
              <p14:nvPr/>
            </p14:nvContentPartPr>
            <p14:xfrm>
              <a:off x="3483640" y="4614549"/>
              <a:ext cx="88560" cy="293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000" y="4596549"/>
                <a:ext cx="124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14:cNvPr>
              <p14:cNvContentPartPr/>
              <p14:nvPr/>
            </p14:nvContentPartPr>
            <p14:xfrm>
              <a:off x="3590200" y="4727949"/>
              <a:ext cx="223560" cy="18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200" y="4709949"/>
                <a:ext cx="259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14:cNvPr>
              <p14:cNvContentPartPr/>
              <p14:nvPr/>
            </p14:nvContentPartPr>
            <p14:xfrm>
              <a:off x="3843640" y="4619229"/>
              <a:ext cx="88920" cy="236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00" y="4601229"/>
                <a:ext cx="1245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A360D-CDEB-B2DA-7096-645D6B2710B3}"/>
              </a:ext>
            </a:extLst>
          </p:cNvPr>
          <p:cNvGrpSpPr/>
          <p:nvPr/>
        </p:nvGrpSpPr>
        <p:grpSpPr>
          <a:xfrm>
            <a:off x="3130480" y="3963669"/>
            <a:ext cx="1024560" cy="190440"/>
            <a:chOff x="3082774" y="3725139"/>
            <a:chExt cx="102456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14:cNvPr>
                <p14:cNvContentPartPr/>
                <p14:nvPr/>
              </p14:nvContentPartPr>
              <p14:xfrm>
                <a:off x="3119134" y="3725139"/>
                <a:ext cx="434880" cy="189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34" y="3707139"/>
                  <a:ext cx="47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14:cNvPr>
                <p14:cNvContentPartPr/>
                <p14:nvPr/>
              </p14:nvContentPartPr>
              <p14:xfrm>
                <a:off x="3685774" y="3769059"/>
                <a:ext cx="415800" cy="14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7774" y="3751059"/>
                  <a:ext cx="451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14:cNvPr>
                <p14:cNvContentPartPr/>
                <p14:nvPr/>
              </p14:nvContentPartPr>
              <p14:xfrm>
                <a:off x="3082774" y="3730179"/>
                <a:ext cx="460440" cy="18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5134" y="3712539"/>
                  <a:ext cx="49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14:cNvPr>
                <p14:cNvContentPartPr/>
                <p14:nvPr/>
              </p14:nvContentPartPr>
              <p14:xfrm>
                <a:off x="3728254" y="3748899"/>
                <a:ext cx="379080" cy="16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254" y="3731259"/>
                  <a:ext cx="414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71DBD1-4BAF-E8B4-751A-591128082A6E}"/>
              </a:ext>
            </a:extLst>
          </p:cNvPr>
          <p:cNvGrpSpPr/>
          <p:nvPr/>
        </p:nvGrpSpPr>
        <p:grpSpPr>
          <a:xfrm>
            <a:off x="246880" y="3184989"/>
            <a:ext cx="6296400" cy="2892600"/>
            <a:chOff x="199174" y="2946459"/>
            <a:chExt cx="6296400" cy="28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14:cNvPr>
                <p14:cNvContentPartPr/>
                <p14:nvPr/>
              </p14:nvContentPartPr>
              <p14:xfrm>
                <a:off x="2121214" y="3687339"/>
                <a:ext cx="729360" cy="19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214" y="3624339"/>
                  <a:ext cx="85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14:cNvPr>
                <p14:cNvContentPartPr/>
                <p14:nvPr/>
              </p14:nvContentPartPr>
              <p14:xfrm>
                <a:off x="2832934" y="3709659"/>
                <a:ext cx="42480" cy="5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0294" y="3647019"/>
                  <a:ext cx="16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14:cNvPr>
                <p14:cNvContentPartPr/>
                <p14:nvPr/>
              </p14:nvContentPartPr>
              <p14:xfrm>
                <a:off x="2206534" y="3688419"/>
                <a:ext cx="692280" cy="44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534" y="3625419"/>
                  <a:ext cx="81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14:cNvPr>
                <p14:cNvContentPartPr/>
                <p14:nvPr/>
              </p14:nvContentPartPr>
              <p14:xfrm>
                <a:off x="2093854" y="3699579"/>
                <a:ext cx="847080" cy="55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1214" y="3636579"/>
                  <a:ext cx="972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14:cNvPr>
                <p14:cNvContentPartPr/>
                <p14:nvPr/>
              </p14:nvContentPartPr>
              <p14:xfrm>
                <a:off x="1701094" y="3759339"/>
                <a:ext cx="1089360" cy="106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38454" y="3696699"/>
                  <a:ext cx="121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14:cNvPr>
                <p14:cNvContentPartPr/>
                <p14:nvPr/>
              </p14:nvContentPartPr>
              <p14:xfrm>
                <a:off x="1297174" y="3798939"/>
                <a:ext cx="1064160" cy="243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534" y="3736299"/>
                  <a:ext cx="118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14:cNvPr>
                <p14:cNvContentPartPr/>
                <p14:nvPr/>
              </p14:nvContentPartPr>
              <p14:xfrm>
                <a:off x="923134" y="3964899"/>
                <a:ext cx="1032120" cy="21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494" y="3901899"/>
                  <a:ext cx="1157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14:cNvPr>
                <p14:cNvContentPartPr/>
                <p14:nvPr/>
              </p14:nvContentPartPr>
              <p14:xfrm>
                <a:off x="735214" y="4246419"/>
                <a:ext cx="550440" cy="478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14" y="4183419"/>
                  <a:ext cx="676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14:cNvPr>
                <p14:cNvContentPartPr/>
                <p14:nvPr/>
              </p14:nvContentPartPr>
              <p14:xfrm>
                <a:off x="765094" y="4468539"/>
                <a:ext cx="1018080" cy="64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094" y="4405539"/>
                  <a:ext cx="1143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14:cNvPr>
                <p14:cNvContentPartPr/>
                <p14:nvPr/>
              </p14:nvContentPartPr>
              <p14:xfrm>
                <a:off x="1010974" y="4815939"/>
                <a:ext cx="1212840" cy="703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974" y="4753299"/>
                  <a:ext cx="1338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14:cNvPr>
                <p14:cNvContentPartPr/>
                <p14:nvPr/>
              </p14:nvContentPartPr>
              <p14:xfrm>
                <a:off x="893614" y="5151099"/>
                <a:ext cx="2472120" cy="595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14" y="5088459"/>
                  <a:ext cx="259776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14:cNvPr>
                <p14:cNvContentPartPr/>
                <p14:nvPr/>
              </p14:nvContentPartPr>
              <p14:xfrm>
                <a:off x="1379614" y="5588139"/>
                <a:ext cx="2906640" cy="250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6614" y="5525499"/>
                  <a:ext cx="303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14:cNvPr>
                <p14:cNvContentPartPr/>
                <p14:nvPr/>
              </p14:nvContentPartPr>
              <p14:xfrm>
                <a:off x="2828974" y="5599299"/>
                <a:ext cx="2456640" cy="19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6334" y="5536299"/>
                  <a:ext cx="2582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14:cNvPr>
                <p14:cNvContentPartPr/>
                <p14:nvPr/>
              </p14:nvContentPartPr>
              <p14:xfrm>
                <a:off x="3596134" y="5473659"/>
                <a:ext cx="1644120" cy="6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3494" y="5410659"/>
                  <a:ext cx="176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14:cNvPr>
                <p14:cNvContentPartPr/>
                <p14:nvPr/>
              </p14:nvContentPartPr>
              <p14:xfrm>
                <a:off x="3767494" y="5573379"/>
                <a:ext cx="563040" cy="22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4854" y="5510379"/>
                  <a:ext cx="688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14:cNvPr>
                <p14:cNvContentPartPr/>
                <p14:nvPr/>
              </p14:nvContentPartPr>
              <p14:xfrm>
                <a:off x="3867934" y="5572659"/>
                <a:ext cx="1371960" cy="41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4934" y="5510019"/>
                  <a:ext cx="149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14:cNvPr>
                <p14:cNvContentPartPr/>
                <p14:nvPr/>
              </p14:nvContentPartPr>
              <p14:xfrm>
                <a:off x="4757494" y="5279979"/>
                <a:ext cx="1434960" cy="214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4494" y="5216979"/>
                  <a:ext cx="1560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14:cNvPr>
                <p14:cNvContentPartPr/>
                <p14:nvPr/>
              </p14:nvContentPartPr>
              <p14:xfrm>
                <a:off x="5285254" y="4956339"/>
                <a:ext cx="399600" cy="8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614" y="4893699"/>
                  <a:ext cx="52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14:cNvPr>
                <p14:cNvContentPartPr/>
                <p14:nvPr/>
              </p14:nvContentPartPr>
              <p14:xfrm>
                <a:off x="4519174" y="3861219"/>
                <a:ext cx="3960" cy="2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174" y="3798579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14:cNvPr>
                <p14:cNvContentPartPr/>
                <p14:nvPr/>
              </p14:nvContentPartPr>
              <p14:xfrm>
                <a:off x="4463374" y="3835659"/>
                <a:ext cx="844200" cy="13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0374" y="3772659"/>
                  <a:ext cx="969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14:cNvPr>
                <p14:cNvContentPartPr/>
                <p14:nvPr/>
              </p14:nvContentPartPr>
              <p14:xfrm>
                <a:off x="4640494" y="3912699"/>
                <a:ext cx="1183320" cy="225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854" y="3849699"/>
                  <a:ext cx="130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14:cNvPr>
                <p14:cNvContentPartPr/>
                <p14:nvPr/>
              </p14:nvContentPartPr>
              <p14:xfrm>
                <a:off x="4976014" y="4105659"/>
                <a:ext cx="1164960" cy="356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3374" y="4043019"/>
                  <a:ext cx="129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14:cNvPr>
                <p14:cNvContentPartPr/>
                <p14:nvPr/>
              </p14:nvContentPartPr>
              <p14:xfrm>
                <a:off x="5313694" y="4125819"/>
                <a:ext cx="868320" cy="63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694" y="4062819"/>
                  <a:ext cx="993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14:cNvPr>
                <p14:cNvContentPartPr/>
                <p14:nvPr/>
              </p14:nvContentPartPr>
              <p14:xfrm>
                <a:off x="5716174" y="4528299"/>
                <a:ext cx="427680" cy="34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74" y="4465659"/>
                  <a:ext cx="553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14:cNvPr>
                <p14:cNvContentPartPr/>
                <p14:nvPr/>
              </p14:nvContentPartPr>
              <p14:xfrm>
                <a:off x="6219814" y="4836099"/>
                <a:ext cx="113040" cy="251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7174" y="4773459"/>
                  <a:ext cx="238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14:cNvPr>
                <p14:cNvContentPartPr/>
                <p14:nvPr/>
              </p14:nvContentPartPr>
              <p14:xfrm>
                <a:off x="5909854" y="4971459"/>
                <a:ext cx="309960" cy="8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6854" y="4908459"/>
                  <a:ext cx="43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14:cNvPr>
                <p14:cNvContentPartPr/>
                <p14:nvPr/>
              </p14:nvContentPartPr>
              <p14:xfrm>
                <a:off x="5299654" y="4919619"/>
                <a:ext cx="261360" cy="71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7014" y="4856619"/>
                  <a:ext cx="38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14:cNvPr>
                <p14:cNvContentPartPr/>
                <p14:nvPr/>
              </p14:nvContentPartPr>
              <p14:xfrm>
                <a:off x="5307934" y="4783899"/>
                <a:ext cx="719280" cy="66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4934" y="4721259"/>
                  <a:ext cx="84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14:cNvPr>
                <p14:cNvContentPartPr/>
                <p14:nvPr/>
              </p14:nvContentPartPr>
              <p14:xfrm>
                <a:off x="5881414" y="4626939"/>
                <a:ext cx="180360" cy="484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8774" y="4564299"/>
                  <a:ext cx="306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14:cNvPr>
                <p14:cNvContentPartPr/>
                <p14:nvPr/>
              </p14:nvContentPartPr>
              <p14:xfrm>
                <a:off x="5505934" y="5272779"/>
                <a:ext cx="98640" cy="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934" y="5210139"/>
                  <a:ext cx="22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14:cNvPr>
                <p14:cNvContentPartPr/>
                <p14:nvPr/>
              </p14:nvContentPartPr>
              <p14:xfrm>
                <a:off x="5980774" y="5028339"/>
                <a:ext cx="300960" cy="2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134" y="4965699"/>
                  <a:ext cx="426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14:cNvPr>
                <p14:cNvContentPartPr/>
                <p14:nvPr/>
              </p14:nvContentPartPr>
              <p14:xfrm>
                <a:off x="4406494" y="5051739"/>
                <a:ext cx="2089080" cy="19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854" y="4989099"/>
                  <a:ext cx="22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14:cNvPr>
                <p14:cNvContentPartPr/>
                <p14:nvPr/>
              </p14:nvContentPartPr>
              <p14:xfrm>
                <a:off x="5250694" y="5184939"/>
                <a:ext cx="606600" cy="15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8054" y="5121939"/>
                  <a:ext cx="732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14:cNvPr>
                <p14:cNvContentPartPr/>
                <p14:nvPr/>
              </p14:nvContentPartPr>
              <p14:xfrm>
                <a:off x="4602334" y="5146419"/>
                <a:ext cx="1329840" cy="20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334" y="5083419"/>
                  <a:ext cx="145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14:cNvPr>
                <p14:cNvContentPartPr/>
                <p14:nvPr/>
              </p14:nvContentPartPr>
              <p14:xfrm>
                <a:off x="4690174" y="5237499"/>
                <a:ext cx="1408320" cy="9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7534" y="5174859"/>
                  <a:ext cx="153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14:cNvPr>
                <p14:cNvContentPartPr/>
                <p14:nvPr/>
              </p14:nvContentPartPr>
              <p14:xfrm>
                <a:off x="5233054" y="4980459"/>
                <a:ext cx="1045080" cy="25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0054" y="4917459"/>
                  <a:ext cx="1170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14:cNvPr>
                <p14:cNvContentPartPr/>
                <p14:nvPr/>
              </p14:nvContentPartPr>
              <p14:xfrm>
                <a:off x="5383174" y="4391139"/>
                <a:ext cx="786960" cy="38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174" y="4328499"/>
                  <a:ext cx="91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14:cNvPr>
                <p14:cNvContentPartPr/>
                <p14:nvPr/>
              </p14:nvContentPartPr>
              <p14:xfrm>
                <a:off x="4676494" y="3804339"/>
                <a:ext cx="1355040" cy="596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3494" y="3741339"/>
                  <a:ext cx="148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14:cNvPr>
                <p14:cNvContentPartPr/>
                <p14:nvPr/>
              </p14:nvContentPartPr>
              <p14:xfrm>
                <a:off x="4667494" y="3849339"/>
                <a:ext cx="666000" cy="187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4494" y="3786699"/>
                  <a:ext cx="79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14:cNvPr>
                <p14:cNvContentPartPr/>
                <p14:nvPr/>
              </p14:nvContentPartPr>
              <p14:xfrm>
                <a:off x="4554814" y="3821259"/>
                <a:ext cx="173880" cy="49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1814" y="3758259"/>
                  <a:ext cx="29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14:cNvPr>
                <p14:cNvContentPartPr/>
                <p14:nvPr/>
              </p14:nvContentPartPr>
              <p14:xfrm>
                <a:off x="4494334" y="3781299"/>
                <a:ext cx="96840" cy="15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1694" y="3718299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14:cNvPr>
                <p14:cNvContentPartPr/>
                <p14:nvPr/>
              </p14:nvContentPartPr>
              <p14:xfrm>
                <a:off x="4423054" y="3787779"/>
                <a:ext cx="76320" cy="10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054" y="3724779"/>
                  <a:ext cx="20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14:cNvPr>
                <p14:cNvContentPartPr/>
                <p14:nvPr/>
              </p14:nvContentPartPr>
              <p14:xfrm>
                <a:off x="4523134" y="3794979"/>
                <a:ext cx="706320" cy="121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0494" y="3732339"/>
                  <a:ext cx="831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14:cNvPr>
                <p14:cNvContentPartPr/>
                <p14:nvPr/>
              </p14:nvContentPartPr>
              <p14:xfrm>
                <a:off x="5087254" y="3923499"/>
                <a:ext cx="1071360" cy="410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4254" y="3860859"/>
                  <a:ext cx="1197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14:cNvPr>
                <p14:cNvContentPartPr/>
                <p14:nvPr/>
              </p14:nvContentPartPr>
              <p14:xfrm>
                <a:off x="5310094" y="3974259"/>
                <a:ext cx="1009800" cy="526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7454" y="3911259"/>
                  <a:ext cx="1135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14:cNvPr>
                <p14:cNvContentPartPr/>
                <p14:nvPr/>
              </p14:nvContentPartPr>
              <p14:xfrm>
                <a:off x="5343214" y="4148859"/>
                <a:ext cx="915480" cy="505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0214" y="4086219"/>
                  <a:ext cx="104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14:cNvPr>
                <p14:cNvContentPartPr/>
                <p14:nvPr/>
              </p14:nvContentPartPr>
              <p14:xfrm>
                <a:off x="5341414" y="4529019"/>
                <a:ext cx="539280" cy="154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8774" y="4466019"/>
                  <a:ext cx="66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14:cNvPr>
                <p14:cNvContentPartPr/>
                <p14:nvPr/>
              </p14:nvContentPartPr>
              <p14:xfrm>
                <a:off x="5539054" y="4540179"/>
                <a:ext cx="581040" cy="43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054" y="4477179"/>
                  <a:ext cx="706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14:cNvPr>
                <p14:cNvContentPartPr/>
                <p14:nvPr/>
              </p14:nvContentPartPr>
              <p14:xfrm>
                <a:off x="4991134" y="4906659"/>
                <a:ext cx="951840" cy="226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8494" y="4844019"/>
                  <a:ext cx="10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14:cNvPr>
                <p14:cNvContentPartPr/>
                <p14:nvPr/>
              </p14:nvContentPartPr>
              <p14:xfrm>
                <a:off x="4830214" y="5341539"/>
                <a:ext cx="974520" cy="154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14" y="5278899"/>
                  <a:ext cx="110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14:cNvPr>
                <p14:cNvContentPartPr/>
                <p14:nvPr/>
              </p14:nvContentPartPr>
              <p14:xfrm>
                <a:off x="3039574" y="5469699"/>
                <a:ext cx="1750680" cy="9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76574" y="5407059"/>
                  <a:ext cx="187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14:cNvPr>
                <p14:cNvContentPartPr/>
                <p14:nvPr/>
              </p14:nvContentPartPr>
              <p14:xfrm>
                <a:off x="2519014" y="5231019"/>
                <a:ext cx="1509480" cy="257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6014" y="5168019"/>
                  <a:ext cx="1635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14:cNvPr>
                <p14:cNvContentPartPr/>
                <p14:nvPr/>
              </p14:nvContentPartPr>
              <p14:xfrm>
                <a:off x="1941214" y="5027979"/>
                <a:ext cx="1188360" cy="299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8574" y="4965339"/>
                  <a:ext cx="1314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14:cNvPr>
                <p14:cNvContentPartPr/>
                <p14:nvPr/>
              </p14:nvContentPartPr>
              <p14:xfrm>
                <a:off x="1711894" y="5205819"/>
                <a:ext cx="1722960" cy="30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8894" y="5142819"/>
                  <a:ext cx="1848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14:cNvPr>
                <p14:cNvContentPartPr/>
                <p14:nvPr/>
              </p14:nvContentPartPr>
              <p14:xfrm>
                <a:off x="1820974" y="5263779"/>
                <a:ext cx="1521360" cy="293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58334" y="5200779"/>
                  <a:ext cx="164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14:cNvPr>
                <p14:cNvContentPartPr/>
                <p14:nvPr/>
              </p14:nvContentPartPr>
              <p14:xfrm>
                <a:off x="2048494" y="5383299"/>
                <a:ext cx="1912680" cy="131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85854" y="5320299"/>
                  <a:ext cx="20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14:cNvPr>
                <p14:cNvContentPartPr/>
                <p14:nvPr/>
              </p14:nvContentPartPr>
              <p14:xfrm>
                <a:off x="2562574" y="5286099"/>
                <a:ext cx="2008080" cy="87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9934" y="5223099"/>
                  <a:ext cx="21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14:cNvPr>
                <p14:cNvContentPartPr/>
                <p14:nvPr/>
              </p14:nvContentPartPr>
              <p14:xfrm>
                <a:off x="2974414" y="5166219"/>
                <a:ext cx="1994400" cy="15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1774" y="5103219"/>
                  <a:ext cx="212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14:cNvPr>
                <p14:cNvContentPartPr/>
                <p14:nvPr/>
              </p14:nvContentPartPr>
              <p14:xfrm>
                <a:off x="3471934" y="5175219"/>
                <a:ext cx="1355400" cy="73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8934" y="5112219"/>
                  <a:ext cx="148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14:cNvPr>
                <p14:cNvContentPartPr/>
                <p14:nvPr/>
              </p14:nvContentPartPr>
              <p14:xfrm>
                <a:off x="4409734" y="5102139"/>
                <a:ext cx="141120" cy="62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6734" y="5039139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14:cNvPr>
                <p14:cNvContentPartPr/>
                <p14:nvPr/>
              </p14:nvContentPartPr>
              <p14:xfrm>
                <a:off x="3319294" y="5257659"/>
                <a:ext cx="2186640" cy="230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294" y="5194659"/>
                  <a:ext cx="231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14:cNvPr>
                <p14:cNvContentPartPr/>
                <p14:nvPr/>
              </p14:nvContentPartPr>
              <p14:xfrm>
                <a:off x="2969014" y="5434059"/>
                <a:ext cx="852120" cy="247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6374" y="5371059"/>
                  <a:ext cx="977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14:cNvPr>
                <p14:cNvContentPartPr/>
                <p14:nvPr/>
              </p14:nvContentPartPr>
              <p14:xfrm>
                <a:off x="2604694" y="5597859"/>
                <a:ext cx="693000" cy="58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1694" y="5534859"/>
                  <a:ext cx="81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14:cNvPr>
                <p14:cNvContentPartPr/>
                <p14:nvPr/>
              </p14:nvContentPartPr>
              <p14:xfrm>
                <a:off x="1481134" y="4979379"/>
                <a:ext cx="612000" cy="170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8494" y="4916379"/>
                  <a:ext cx="737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14:cNvPr>
                <p14:cNvContentPartPr/>
                <p14:nvPr/>
              </p14:nvContentPartPr>
              <p14:xfrm>
                <a:off x="959854" y="4700019"/>
                <a:ext cx="368640" cy="297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54" y="4637379"/>
                  <a:ext cx="494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14:cNvPr>
                <p14:cNvContentPartPr/>
                <p14:nvPr/>
              </p14:nvContentPartPr>
              <p14:xfrm>
                <a:off x="2257294" y="3685539"/>
                <a:ext cx="214920" cy="17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94294" y="3622899"/>
                  <a:ext cx="34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14:cNvPr>
                <p14:cNvContentPartPr/>
                <p14:nvPr/>
              </p14:nvContentPartPr>
              <p14:xfrm>
                <a:off x="1538734" y="3759339"/>
                <a:ext cx="297000" cy="63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6094" y="3696339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14:cNvPr>
                <p14:cNvContentPartPr/>
                <p14:nvPr/>
              </p14:nvContentPartPr>
              <p14:xfrm>
                <a:off x="964174" y="3821979"/>
                <a:ext cx="1195200" cy="276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1174" y="3759339"/>
                  <a:ext cx="1320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14:cNvPr>
                <p14:cNvContentPartPr/>
                <p14:nvPr/>
              </p14:nvContentPartPr>
              <p14:xfrm>
                <a:off x="738814" y="4078299"/>
                <a:ext cx="869040" cy="360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814" y="4015299"/>
                  <a:ext cx="994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14:cNvPr>
                <p14:cNvContentPartPr/>
                <p14:nvPr/>
              </p14:nvContentPartPr>
              <p14:xfrm>
                <a:off x="732334" y="4305459"/>
                <a:ext cx="488880" cy="436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9334" y="4242459"/>
                  <a:ext cx="614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14:cNvPr>
                <p14:cNvContentPartPr/>
                <p14:nvPr/>
              </p14:nvContentPartPr>
              <p14:xfrm>
                <a:off x="841774" y="4773819"/>
                <a:ext cx="286560" cy="360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134" y="4711179"/>
                  <a:ext cx="412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14:cNvPr>
                <p14:cNvContentPartPr/>
                <p14:nvPr/>
              </p14:nvContentPartPr>
              <p14:xfrm>
                <a:off x="1053814" y="5068299"/>
                <a:ext cx="598680" cy="276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814" y="5005659"/>
                  <a:ext cx="724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14:cNvPr>
                <p14:cNvContentPartPr/>
                <p14:nvPr/>
              </p14:nvContentPartPr>
              <p14:xfrm>
                <a:off x="1658254" y="5366379"/>
                <a:ext cx="123480" cy="41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5614" y="5303379"/>
                  <a:ext cx="249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14:cNvPr>
                <p14:cNvContentPartPr/>
                <p14:nvPr/>
              </p14:nvContentPartPr>
              <p14:xfrm>
                <a:off x="683734" y="3640179"/>
                <a:ext cx="27720" cy="254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94" y="3577539"/>
                  <a:ext cx="15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14:cNvPr>
                <p14:cNvContentPartPr/>
                <p14:nvPr/>
              </p14:nvContentPartPr>
              <p14:xfrm>
                <a:off x="199174" y="3646299"/>
                <a:ext cx="510120" cy="1025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534" y="3583299"/>
                  <a:ext cx="63576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14:cNvPr>
                <p14:cNvContentPartPr/>
                <p14:nvPr/>
              </p14:nvContentPartPr>
              <p14:xfrm>
                <a:off x="380614" y="3874539"/>
                <a:ext cx="327600" cy="1142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974" y="3811899"/>
                  <a:ext cx="45324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14:cNvPr>
                <p14:cNvContentPartPr/>
                <p14:nvPr/>
              </p14:nvContentPartPr>
              <p14:xfrm>
                <a:off x="557734" y="4528299"/>
                <a:ext cx="495720" cy="649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094" y="4465659"/>
                  <a:ext cx="621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14:cNvPr>
                <p14:cNvContentPartPr/>
                <p14:nvPr/>
              </p14:nvContentPartPr>
              <p14:xfrm>
                <a:off x="806494" y="4778499"/>
                <a:ext cx="595080" cy="486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854" y="4715859"/>
                  <a:ext cx="720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14:cNvPr>
                <p14:cNvContentPartPr/>
                <p14:nvPr/>
              </p14:nvContentPartPr>
              <p14:xfrm>
                <a:off x="733414" y="4446579"/>
                <a:ext cx="561240" cy="251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74" y="4383939"/>
                  <a:ext cx="68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14:cNvPr>
                <p14:cNvContentPartPr/>
                <p14:nvPr/>
              </p14:nvContentPartPr>
              <p14:xfrm>
                <a:off x="547294" y="3375219"/>
                <a:ext cx="437400" cy="688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294" y="3312219"/>
                  <a:ext cx="5630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14:cNvPr>
                <p14:cNvContentPartPr/>
                <p14:nvPr/>
              </p14:nvContentPartPr>
              <p14:xfrm>
                <a:off x="728734" y="3365499"/>
                <a:ext cx="224640" cy="773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5734" y="3302499"/>
                  <a:ext cx="35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14:cNvPr>
                <p14:cNvContentPartPr/>
                <p14:nvPr/>
              </p14:nvContentPartPr>
              <p14:xfrm>
                <a:off x="885694" y="3230499"/>
                <a:ext cx="231480" cy="74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694" y="3167499"/>
                  <a:ext cx="3571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14:cNvPr>
                <p14:cNvContentPartPr/>
                <p14:nvPr/>
              </p14:nvContentPartPr>
              <p14:xfrm>
                <a:off x="922774" y="2984979"/>
                <a:ext cx="731160" cy="827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134" y="2921979"/>
                  <a:ext cx="8568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14:cNvPr>
                <p14:cNvContentPartPr/>
                <p14:nvPr/>
              </p14:nvContentPartPr>
              <p14:xfrm>
                <a:off x="877054" y="2946459"/>
                <a:ext cx="1059840" cy="92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054" y="2883819"/>
                  <a:ext cx="118548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14:cNvPr>
                <p14:cNvContentPartPr/>
                <p14:nvPr/>
              </p14:nvContentPartPr>
              <p14:xfrm>
                <a:off x="1028974" y="3145179"/>
                <a:ext cx="867240" cy="92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974" y="3082179"/>
                  <a:ext cx="99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14:cNvPr>
                <p14:cNvContentPartPr/>
                <p14:nvPr/>
              </p14:nvContentPartPr>
              <p14:xfrm>
                <a:off x="1278814" y="3257499"/>
                <a:ext cx="383040" cy="791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174" y="3194859"/>
                  <a:ext cx="5086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14:cNvPr>
                <p14:cNvContentPartPr/>
                <p14:nvPr/>
              </p14:nvContentPartPr>
              <p14:xfrm>
                <a:off x="1124734" y="3464859"/>
                <a:ext cx="407160" cy="671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734" y="3401859"/>
                  <a:ext cx="53280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14:cNvPr>
                <p14:cNvContentPartPr/>
                <p14:nvPr/>
              </p14:nvContentPartPr>
              <p14:xfrm>
                <a:off x="741334" y="3771219"/>
                <a:ext cx="216360" cy="57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694" y="3708219"/>
                  <a:ext cx="3420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14:cNvPr>
                <p14:cNvContentPartPr/>
                <p14:nvPr/>
              </p14:nvContentPartPr>
              <p14:xfrm>
                <a:off x="686974" y="3960939"/>
                <a:ext cx="157320" cy="689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34" y="3898299"/>
                  <a:ext cx="282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14:cNvPr>
                <p14:cNvContentPartPr/>
                <p14:nvPr/>
              </p14:nvContentPartPr>
              <p14:xfrm>
                <a:off x="600574" y="3906219"/>
                <a:ext cx="116640" cy="782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934" y="3843219"/>
                  <a:ext cx="242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14:cNvPr>
                <p14:cNvContentPartPr/>
                <p14:nvPr/>
              </p14:nvContentPartPr>
              <p14:xfrm>
                <a:off x="646654" y="3857619"/>
                <a:ext cx="142920" cy="695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654" y="3794619"/>
                  <a:ext cx="2685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14:cNvPr>
                <p14:cNvContentPartPr/>
                <p14:nvPr/>
              </p14:nvContentPartPr>
              <p14:xfrm>
                <a:off x="714334" y="3901899"/>
                <a:ext cx="240120" cy="534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1334" y="3838899"/>
                  <a:ext cx="3657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14:cNvPr>
                <p14:cNvContentPartPr/>
                <p14:nvPr/>
              </p14:nvContentPartPr>
              <p14:xfrm>
                <a:off x="1195294" y="3782379"/>
                <a:ext cx="255600" cy="743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294" y="3719379"/>
                  <a:ext cx="3812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14:cNvPr>
                <p14:cNvContentPartPr/>
                <p14:nvPr/>
              </p14:nvContentPartPr>
              <p14:xfrm>
                <a:off x="1450174" y="4062459"/>
                <a:ext cx="357840" cy="582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534" y="3999459"/>
                  <a:ext cx="48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14:cNvPr>
                <p14:cNvContentPartPr/>
                <p14:nvPr/>
              </p14:nvContentPartPr>
              <p14:xfrm>
                <a:off x="1533334" y="4354779"/>
                <a:ext cx="337680" cy="421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0694" y="4292139"/>
                  <a:ext cx="4633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14:cNvPr>
                <p14:cNvContentPartPr/>
                <p14:nvPr/>
              </p14:nvContentPartPr>
              <p14:xfrm>
                <a:off x="1148854" y="4571139"/>
                <a:ext cx="672120" cy="57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5854" y="4508139"/>
                  <a:ext cx="797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14:cNvPr>
                <p14:cNvContentPartPr/>
                <p14:nvPr/>
              </p14:nvContentPartPr>
              <p14:xfrm>
                <a:off x="1264414" y="4590219"/>
                <a:ext cx="868680" cy="386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1774" y="4527579"/>
                  <a:ext cx="99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14:cNvPr>
                <p14:cNvContentPartPr/>
                <p14:nvPr/>
              </p14:nvContentPartPr>
              <p14:xfrm>
                <a:off x="1390414" y="4612179"/>
                <a:ext cx="658440" cy="418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7774" y="4549179"/>
                  <a:ext cx="7840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5C4F2-6FB6-BC83-C394-AE88E7401103}"/>
              </a:ext>
            </a:extLst>
          </p:cNvPr>
          <p:cNvGrpSpPr/>
          <p:nvPr/>
        </p:nvGrpSpPr>
        <p:grpSpPr>
          <a:xfrm>
            <a:off x="372880" y="3174549"/>
            <a:ext cx="5675760" cy="2776680"/>
            <a:chOff x="325174" y="2936019"/>
            <a:chExt cx="5675760" cy="27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14:cNvPr>
                <p14:cNvContentPartPr/>
                <p14:nvPr/>
              </p14:nvContentPartPr>
              <p14:xfrm>
                <a:off x="1937974" y="5522979"/>
                <a:ext cx="745560" cy="189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5334" y="5460339"/>
                  <a:ext cx="87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14:cNvPr>
                <p14:cNvContentPartPr/>
                <p14:nvPr/>
              </p14:nvContentPartPr>
              <p14:xfrm>
                <a:off x="1625134" y="5387979"/>
                <a:ext cx="1033560" cy="263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494" y="5325339"/>
                  <a:ext cx="115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14:cNvPr>
                <p14:cNvContentPartPr/>
                <p14:nvPr/>
              </p14:nvContentPartPr>
              <p14:xfrm>
                <a:off x="2024014" y="5389059"/>
                <a:ext cx="980640" cy="224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1014" y="5326419"/>
                  <a:ext cx="1106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14:cNvPr>
                <p14:cNvContentPartPr/>
                <p14:nvPr/>
              </p14:nvContentPartPr>
              <p14:xfrm>
                <a:off x="2454574" y="5357739"/>
                <a:ext cx="1131840" cy="279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91934" y="5294739"/>
                  <a:ext cx="1257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14:cNvPr>
                <p14:cNvContentPartPr/>
                <p14:nvPr/>
              </p14:nvContentPartPr>
              <p14:xfrm>
                <a:off x="2847334" y="5467179"/>
                <a:ext cx="1268280" cy="166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4694" y="5404179"/>
                  <a:ext cx="139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14:cNvPr>
                <p14:cNvContentPartPr/>
                <p14:nvPr/>
              </p14:nvContentPartPr>
              <p14:xfrm>
                <a:off x="2999974" y="5485179"/>
                <a:ext cx="1482480" cy="124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334" y="5422539"/>
                  <a:ext cx="160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14:cNvPr>
                <p14:cNvContentPartPr/>
                <p14:nvPr/>
              </p14:nvContentPartPr>
              <p14:xfrm>
                <a:off x="3278254" y="5456379"/>
                <a:ext cx="1522080" cy="91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15254" y="5393739"/>
                  <a:ext cx="164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14:cNvPr>
                <p14:cNvContentPartPr/>
                <p14:nvPr/>
              </p14:nvContentPartPr>
              <p14:xfrm>
                <a:off x="3430174" y="5520459"/>
                <a:ext cx="1465200" cy="93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534" y="5457459"/>
                  <a:ext cx="1590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14:cNvPr>
                <p14:cNvContentPartPr/>
                <p14:nvPr/>
              </p14:nvContentPartPr>
              <p14:xfrm>
                <a:off x="3192934" y="5370339"/>
                <a:ext cx="1446840" cy="34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934" y="5307699"/>
                  <a:ext cx="157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14:cNvPr>
                <p14:cNvContentPartPr/>
                <p14:nvPr/>
              </p14:nvContentPartPr>
              <p14:xfrm>
                <a:off x="2187094" y="5263779"/>
                <a:ext cx="1982880" cy="18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4454" y="5200779"/>
                  <a:ext cx="210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14:cNvPr>
                <p14:cNvContentPartPr/>
                <p14:nvPr/>
              </p14:nvContentPartPr>
              <p14:xfrm>
                <a:off x="2356294" y="5143539"/>
                <a:ext cx="773280" cy="59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3654" y="5080899"/>
                  <a:ext cx="89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14:cNvPr>
                <p14:cNvContentPartPr/>
                <p14:nvPr/>
              </p14:nvContentPartPr>
              <p14:xfrm>
                <a:off x="2292574" y="5126979"/>
                <a:ext cx="1069920" cy="120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9574" y="5064339"/>
                  <a:ext cx="119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14:cNvPr>
                <p14:cNvContentPartPr/>
                <p14:nvPr/>
              </p14:nvContentPartPr>
              <p14:xfrm>
                <a:off x="2769934" y="5141019"/>
                <a:ext cx="1285560" cy="95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7294" y="5078019"/>
                  <a:ext cx="1411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14:cNvPr>
                <p14:cNvContentPartPr/>
                <p14:nvPr/>
              </p14:nvContentPartPr>
              <p14:xfrm>
                <a:off x="3772534" y="5265939"/>
                <a:ext cx="1088640" cy="48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9534" y="5203299"/>
                  <a:ext cx="12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14:cNvPr>
                <p14:cNvContentPartPr/>
                <p14:nvPr/>
              </p14:nvContentPartPr>
              <p14:xfrm>
                <a:off x="4096174" y="5276019"/>
                <a:ext cx="1268640" cy="168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3534" y="5213379"/>
                  <a:ext cx="139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14:cNvPr>
                <p14:cNvContentPartPr/>
                <p14:nvPr/>
              </p14:nvContentPartPr>
              <p14:xfrm>
                <a:off x="4171414" y="5393379"/>
                <a:ext cx="1324800" cy="140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08414" y="5330739"/>
                  <a:ext cx="145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14:cNvPr>
                <p14:cNvContentPartPr/>
                <p14:nvPr/>
              </p14:nvContentPartPr>
              <p14:xfrm>
                <a:off x="4810774" y="5341179"/>
                <a:ext cx="895680" cy="228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134" y="5278179"/>
                  <a:ext cx="10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14:cNvPr>
                <p14:cNvContentPartPr/>
                <p14:nvPr/>
              </p14:nvContentPartPr>
              <p14:xfrm>
                <a:off x="4853614" y="5185659"/>
                <a:ext cx="879840" cy="221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0974" y="5123019"/>
                  <a:ext cx="10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14:cNvPr>
                <p14:cNvContentPartPr/>
                <p14:nvPr/>
              </p14:nvContentPartPr>
              <p14:xfrm>
                <a:off x="4951894" y="5261979"/>
                <a:ext cx="340200" cy="108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8894" y="5199339"/>
                  <a:ext cx="46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14:cNvPr>
                <p14:cNvContentPartPr/>
                <p14:nvPr/>
              </p14:nvContentPartPr>
              <p14:xfrm>
                <a:off x="5204254" y="4732779"/>
                <a:ext cx="438120" cy="318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41614" y="4669779"/>
                  <a:ext cx="563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14:cNvPr>
                <p14:cNvContentPartPr/>
                <p14:nvPr/>
              </p14:nvContentPartPr>
              <p14:xfrm>
                <a:off x="4583974" y="5102139"/>
                <a:ext cx="832320" cy="252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1334" y="5039139"/>
                  <a:ext cx="957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14:cNvPr>
                <p14:cNvContentPartPr/>
                <p14:nvPr/>
              </p14:nvContentPartPr>
              <p14:xfrm>
                <a:off x="4577134" y="5021499"/>
                <a:ext cx="1312560" cy="226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4494" y="4958499"/>
                  <a:ext cx="14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14:cNvPr>
                <p14:cNvContentPartPr/>
                <p14:nvPr/>
              </p14:nvContentPartPr>
              <p14:xfrm>
                <a:off x="5195254" y="4869939"/>
                <a:ext cx="595080" cy="372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32254" y="4806939"/>
                  <a:ext cx="720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14:cNvPr>
                <p14:cNvContentPartPr/>
                <p14:nvPr/>
              </p14:nvContentPartPr>
              <p14:xfrm>
                <a:off x="4960894" y="4578339"/>
                <a:ext cx="568800" cy="278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8254" y="4515699"/>
                  <a:ext cx="69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14:cNvPr>
                <p14:cNvContentPartPr/>
                <p14:nvPr/>
              </p14:nvContentPartPr>
              <p14:xfrm>
                <a:off x="4902574" y="3903339"/>
                <a:ext cx="824760" cy="267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9934" y="3840699"/>
                  <a:ext cx="950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14:cNvPr>
                <p14:cNvContentPartPr/>
                <p14:nvPr/>
              </p14:nvContentPartPr>
              <p14:xfrm>
                <a:off x="4698814" y="3945099"/>
                <a:ext cx="802080" cy="262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6174" y="3882099"/>
                  <a:ext cx="927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14:cNvPr>
                <p14:cNvContentPartPr/>
                <p14:nvPr/>
              </p14:nvContentPartPr>
              <p14:xfrm>
                <a:off x="4839214" y="3994779"/>
                <a:ext cx="675000" cy="243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6574" y="3931779"/>
                  <a:ext cx="800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14:cNvPr>
                <p14:cNvContentPartPr/>
                <p14:nvPr/>
              </p14:nvContentPartPr>
              <p14:xfrm>
                <a:off x="4744174" y="4040139"/>
                <a:ext cx="183240" cy="39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1534" y="3977139"/>
                  <a:ext cx="30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14:cNvPr>
                <p14:cNvContentPartPr/>
                <p14:nvPr/>
              </p14:nvContentPartPr>
              <p14:xfrm>
                <a:off x="4568134" y="3907299"/>
                <a:ext cx="164160" cy="34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05134" y="3844299"/>
                  <a:ext cx="28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14:cNvPr>
                <p14:cNvContentPartPr/>
                <p14:nvPr/>
              </p14:nvContentPartPr>
              <p14:xfrm>
                <a:off x="4470574" y="3908739"/>
                <a:ext cx="140760" cy="18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7574" y="3846099"/>
                  <a:ext cx="266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14:cNvPr>
                <p14:cNvContentPartPr/>
                <p14:nvPr/>
              </p14:nvContentPartPr>
              <p14:xfrm>
                <a:off x="4489654" y="3895419"/>
                <a:ext cx="315720" cy="93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7014" y="3832419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14:cNvPr>
                <p14:cNvContentPartPr/>
                <p14:nvPr/>
              </p14:nvContentPartPr>
              <p14:xfrm>
                <a:off x="4647694" y="3936459"/>
                <a:ext cx="717480" cy="306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4694" y="3873819"/>
                  <a:ext cx="84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14:cNvPr>
                <p14:cNvContentPartPr/>
                <p14:nvPr/>
              </p14:nvContentPartPr>
              <p14:xfrm>
                <a:off x="5341054" y="4102059"/>
                <a:ext cx="581040" cy="490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8054" y="4039059"/>
                  <a:ext cx="7066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14:cNvPr>
                <p14:cNvContentPartPr/>
                <p14:nvPr/>
              </p14:nvContentPartPr>
              <p14:xfrm>
                <a:off x="5527174" y="4302579"/>
                <a:ext cx="361080" cy="599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64174" y="4239939"/>
                  <a:ext cx="4867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14:cNvPr>
                <p14:cNvContentPartPr/>
                <p14:nvPr/>
              </p14:nvContentPartPr>
              <p14:xfrm>
                <a:off x="5712934" y="4346859"/>
                <a:ext cx="288000" cy="711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49934" y="4284219"/>
                  <a:ext cx="413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14:cNvPr>
                <p14:cNvContentPartPr/>
                <p14:nvPr/>
              </p14:nvContentPartPr>
              <p14:xfrm>
                <a:off x="5662894" y="4586619"/>
                <a:ext cx="198360" cy="524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99894" y="4523619"/>
                  <a:ext cx="324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14:cNvPr>
                <p14:cNvContentPartPr/>
                <p14:nvPr/>
              </p14:nvContentPartPr>
              <p14:xfrm>
                <a:off x="5054854" y="4613259"/>
                <a:ext cx="320040" cy="538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854" y="4550259"/>
                  <a:ext cx="445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14:cNvPr>
                <p14:cNvContentPartPr/>
                <p14:nvPr/>
              </p14:nvContentPartPr>
              <p14:xfrm>
                <a:off x="3930934" y="4914579"/>
                <a:ext cx="850680" cy="270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7934" y="4851939"/>
                  <a:ext cx="97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14:cNvPr>
                <p14:cNvContentPartPr/>
                <p14:nvPr/>
              </p14:nvContentPartPr>
              <p14:xfrm>
                <a:off x="3562654" y="5338299"/>
                <a:ext cx="554400" cy="89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9654" y="5275659"/>
                  <a:ext cx="68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14:cNvPr>
                <p14:cNvContentPartPr/>
                <p14:nvPr/>
              </p14:nvContentPartPr>
              <p14:xfrm>
                <a:off x="637294" y="3928899"/>
                <a:ext cx="347760" cy="692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654" y="3866259"/>
                  <a:ext cx="473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14:cNvPr>
                <p14:cNvContentPartPr/>
                <p14:nvPr/>
              </p14:nvContentPartPr>
              <p14:xfrm>
                <a:off x="694894" y="4319859"/>
                <a:ext cx="424080" cy="563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254" y="4256859"/>
                  <a:ext cx="549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14:cNvPr>
                <p14:cNvContentPartPr/>
                <p14:nvPr/>
              </p14:nvContentPartPr>
              <p14:xfrm>
                <a:off x="899014" y="4638459"/>
                <a:ext cx="708120" cy="544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014" y="4575459"/>
                  <a:ext cx="83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14:cNvPr>
                <p14:cNvContentPartPr/>
                <p14:nvPr/>
              </p14:nvContentPartPr>
              <p14:xfrm>
                <a:off x="915934" y="5010339"/>
                <a:ext cx="932760" cy="437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3294" y="4947339"/>
                  <a:ext cx="1058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14:cNvPr>
                <p14:cNvContentPartPr/>
                <p14:nvPr/>
              </p14:nvContentPartPr>
              <p14:xfrm>
                <a:off x="1139134" y="4970379"/>
                <a:ext cx="854640" cy="341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6134" y="4907379"/>
                  <a:ext cx="9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14:cNvPr>
                <p14:cNvContentPartPr/>
                <p14:nvPr/>
              </p14:nvContentPartPr>
              <p14:xfrm>
                <a:off x="1004134" y="4509579"/>
                <a:ext cx="1143000" cy="621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1134" y="4446939"/>
                  <a:ext cx="1268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14:cNvPr>
                <p14:cNvContentPartPr/>
                <p14:nvPr/>
              </p14:nvContentPartPr>
              <p14:xfrm>
                <a:off x="1133734" y="4546659"/>
                <a:ext cx="1169640" cy="769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1094" y="4483659"/>
                  <a:ext cx="12952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14:cNvPr>
                <p14:cNvContentPartPr/>
                <p14:nvPr/>
              </p14:nvContentPartPr>
              <p14:xfrm>
                <a:off x="1320934" y="4819179"/>
                <a:ext cx="813240" cy="486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8294" y="4756539"/>
                  <a:ext cx="938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14:cNvPr>
                <p14:cNvContentPartPr/>
                <p14:nvPr/>
              </p14:nvContentPartPr>
              <p14:xfrm>
                <a:off x="1296094" y="5097099"/>
                <a:ext cx="709200" cy="172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33094" y="5034459"/>
                  <a:ext cx="83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14:cNvPr>
                <p14:cNvContentPartPr/>
                <p14:nvPr/>
              </p14:nvContentPartPr>
              <p14:xfrm>
                <a:off x="1361254" y="4964259"/>
                <a:ext cx="666360" cy="405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98254" y="4901619"/>
                  <a:ext cx="792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14:cNvPr>
                <p14:cNvContentPartPr/>
                <p14:nvPr/>
              </p14:nvContentPartPr>
              <p14:xfrm>
                <a:off x="1359094" y="5257299"/>
                <a:ext cx="1046880" cy="307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96094" y="5194659"/>
                  <a:ext cx="1172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14:cNvPr>
                <p14:cNvContentPartPr/>
                <p14:nvPr/>
              </p14:nvContentPartPr>
              <p14:xfrm>
                <a:off x="1402654" y="4759059"/>
                <a:ext cx="1000440" cy="587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014" y="4696059"/>
                  <a:ext cx="11260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14:cNvPr>
                <p14:cNvContentPartPr/>
                <p14:nvPr/>
              </p14:nvContentPartPr>
              <p14:xfrm>
                <a:off x="915574" y="4177659"/>
                <a:ext cx="637200" cy="646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574" y="4115019"/>
                  <a:ext cx="7628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14:cNvPr>
                <p14:cNvContentPartPr/>
                <p14:nvPr/>
              </p14:nvContentPartPr>
              <p14:xfrm>
                <a:off x="846454" y="3658899"/>
                <a:ext cx="198720" cy="605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3814" y="3596259"/>
                  <a:ext cx="32436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14:cNvPr>
                <p14:cNvContentPartPr/>
                <p14:nvPr/>
              </p14:nvContentPartPr>
              <p14:xfrm>
                <a:off x="743494" y="3816939"/>
                <a:ext cx="56520" cy="210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0854" y="3754299"/>
                  <a:ext cx="182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14:cNvPr>
                <p14:cNvContentPartPr/>
                <p14:nvPr/>
              </p14:nvContentPartPr>
              <p14:xfrm>
                <a:off x="507694" y="3326619"/>
                <a:ext cx="249120" cy="762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054" y="3263619"/>
                  <a:ext cx="3747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14:cNvPr>
                <p14:cNvContentPartPr/>
                <p14:nvPr/>
              </p14:nvContentPartPr>
              <p14:xfrm>
                <a:off x="479254" y="3427779"/>
                <a:ext cx="203040" cy="898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614" y="3365139"/>
                  <a:ext cx="3286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14:cNvPr>
                <p14:cNvContentPartPr/>
                <p14:nvPr/>
              </p14:nvContentPartPr>
              <p14:xfrm>
                <a:off x="408334" y="3677259"/>
                <a:ext cx="89640" cy="539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5694" y="3614259"/>
                  <a:ext cx="215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14:cNvPr>
                <p14:cNvContentPartPr/>
                <p14:nvPr/>
              </p14:nvContentPartPr>
              <p14:xfrm>
                <a:off x="376294" y="3676179"/>
                <a:ext cx="452520" cy="34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3654" y="3613179"/>
                  <a:ext cx="578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14:cNvPr>
                <p14:cNvContentPartPr/>
                <p14:nvPr/>
              </p14:nvContentPartPr>
              <p14:xfrm>
                <a:off x="793534" y="2947179"/>
                <a:ext cx="867240" cy="83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0894" y="2884539"/>
                  <a:ext cx="9928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14:cNvPr>
                <p14:cNvContentPartPr/>
                <p14:nvPr/>
              </p14:nvContentPartPr>
              <p14:xfrm>
                <a:off x="544054" y="2950419"/>
                <a:ext cx="815400" cy="984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1054" y="2887419"/>
                  <a:ext cx="9410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14:cNvPr>
                <p14:cNvContentPartPr/>
                <p14:nvPr/>
              </p14:nvContentPartPr>
              <p14:xfrm>
                <a:off x="508414" y="2936019"/>
                <a:ext cx="564480" cy="1178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5414" y="2873019"/>
                  <a:ext cx="69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14:cNvPr>
                <p14:cNvContentPartPr/>
                <p14:nvPr/>
              </p14:nvContentPartPr>
              <p14:xfrm>
                <a:off x="348574" y="3239139"/>
                <a:ext cx="286560" cy="1173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934" y="3176139"/>
                  <a:ext cx="4122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14:cNvPr>
                <p14:cNvContentPartPr/>
                <p14:nvPr/>
              </p14:nvContentPartPr>
              <p14:xfrm>
                <a:off x="325174" y="3775179"/>
                <a:ext cx="135360" cy="58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534" y="3712539"/>
                  <a:ext cx="2610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14:cNvPr>
                <p14:cNvContentPartPr/>
                <p14:nvPr/>
              </p14:nvContentPartPr>
              <p14:xfrm>
                <a:off x="667894" y="4896579"/>
                <a:ext cx="18000" cy="88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4894" y="4833939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14:cNvPr>
                <p14:cNvContentPartPr/>
                <p14:nvPr/>
              </p14:nvContentPartPr>
              <p14:xfrm>
                <a:off x="801094" y="4918899"/>
                <a:ext cx="248040" cy="205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54" y="4856259"/>
                  <a:ext cx="373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14:cNvPr>
                <p14:cNvContentPartPr/>
                <p14:nvPr/>
              </p14:nvContentPartPr>
              <p14:xfrm>
                <a:off x="1187734" y="3853659"/>
                <a:ext cx="458640" cy="877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734" y="3791019"/>
                  <a:ext cx="5842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14:cNvPr>
                <p14:cNvContentPartPr/>
                <p14:nvPr/>
              </p14:nvContentPartPr>
              <p14:xfrm>
                <a:off x="1187014" y="4039059"/>
                <a:ext cx="324360" cy="687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4374" y="3976059"/>
                  <a:ext cx="4500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14:cNvPr>
                <p14:cNvContentPartPr/>
                <p14:nvPr/>
              </p14:nvContentPartPr>
              <p14:xfrm>
                <a:off x="1076134" y="3973179"/>
                <a:ext cx="250200" cy="877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134" y="3910539"/>
                  <a:ext cx="37584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14:cNvPr>
                <p14:cNvContentPartPr/>
                <p14:nvPr/>
              </p14:nvContentPartPr>
              <p14:xfrm>
                <a:off x="1052734" y="4012779"/>
                <a:ext cx="246240" cy="847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734" y="3950139"/>
                  <a:ext cx="37188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14:cNvPr>
                <p14:cNvContentPartPr/>
                <p14:nvPr/>
              </p14:nvContentPartPr>
              <p14:xfrm>
                <a:off x="956974" y="4250739"/>
                <a:ext cx="347760" cy="633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334" y="4188099"/>
                  <a:ext cx="4734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14:cNvPr>
                <p14:cNvContentPartPr/>
                <p14:nvPr/>
              </p14:nvContentPartPr>
              <p14:xfrm>
                <a:off x="954454" y="4339299"/>
                <a:ext cx="342360" cy="533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454" y="4276659"/>
                  <a:ext cx="4680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14:cNvPr>
                <p14:cNvContentPartPr/>
                <p14:nvPr/>
              </p14:nvContentPartPr>
              <p14:xfrm>
                <a:off x="851494" y="4270539"/>
                <a:ext cx="305280" cy="526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8494" y="4207899"/>
                  <a:ext cx="4309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14:cNvPr>
                <p14:cNvContentPartPr/>
                <p14:nvPr/>
              </p14:nvContentPartPr>
              <p14:xfrm>
                <a:off x="641254" y="4501299"/>
                <a:ext cx="248400" cy="437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254" y="4438299"/>
                  <a:ext cx="374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14:cNvPr>
                <p14:cNvContentPartPr/>
                <p14:nvPr/>
              </p14:nvContentPartPr>
              <p14:xfrm>
                <a:off x="691294" y="4590219"/>
                <a:ext cx="371880" cy="492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8654" y="4527579"/>
                  <a:ext cx="497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14:cNvPr>
                <p14:cNvContentPartPr/>
                <p14:nvPr/>
              </p14:nvContentPartPr>
              <p14:xfrm>
                <a:off x="1490134" y="4758339"/>
                <a:ext cx="647640" cy="286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7494" y="4695699"/>
                  <a:ext cx="77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14:cNvPr>
                <p14:cNvContentPartPr/>
                <p14:nvPr/>
              </p14:nvContentPartPr>
              <p14:xfrm>
                <a:off x="1968574" y="4922139"/>
                <a:ext cx="604440" cy="317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05574" y="4859499"/>
                  <a:ext cx="730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14:cNvPr>
                <p14:cNvContentPartPr/>
                <p14:nvPr/>
              </p14:nvContentPartPr>
              <p14:xfrm>
                <a:off x="2141374" y="5145699"/>
                <a:ext cx="449280" cy="110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78374" y="5083059"/>
                  <a:ext cx="57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14:cNvPr>
                <p14:cNvContentPartPr/>
                <p14:nvPr/>
              </p14:nvContentPartPr>
              <p14:xfrm>
                <a:off x="2027614" y="5188539"/>
                <a:ext cx="745920" cy="115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64974" y="5125539"/>
                  <a:ext cx="87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14:cNvPr>
                <p14:cNvContentPartPr/>
                <p14:nvPr/>
              </p14:nvContentPartPr>
              <p14:xfrm>
                <a:off x="2987734" y="5144619"/>
                <a:ext cx="617400" cy="37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094" y="5081979"/>
                  <a:ext cx="74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14:cNvPr>
                <p14:cNvContentPartPr/>
                <p14:nvPr/>
              </p14:nvContentPartPr>
              <p14:xfrm>
                <a:off x="2854534" y="5276019"/>
                <a:ext cx="858960" cy="19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1534" y="5213379"/>
                  <a:ext cx="9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14:cNvPr>
                <p14:cNvContentPartPr/>
                <p14:nvPr/>
              </p14:nvContentPartPr>
              <p14:xfrm>
                <a:off x="3084574" y="5256939"/>
                <a:ext cx="740520" cy="12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21574" y="5193939"/>
                  <a:ext cx="86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14:cNvPr>
                <p14:cNvContentPartPr/>
                <p14:nvPr/>
              </p14:nvContentPartPr>
              <p14:xfrm>
                <a:off x="3626734" y="5205099"/>
                <a:ext cx="691920" cy="25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63734" y="5142099"/>
                  <a:ext cx="81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14:cNvPr>
                <p14:cNvContentPartPr/>
                <p14:nvPr/>
              </p14:nvContentPartPr>
              <p14:xfrm>
                <a:off x="3894934" y="5147499"/>
                <a:ext cx="1002600" cy="40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32294" y="5084499"/>
                  <a:ext cx="1128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14:cNvPr>
                <p14:cNvContentPartPr/>
                <p14:nvPr/>
              </p14:nvContentPartPr>
              <p14:xfrm>
                <a:off x="4587934" y="5287179"/>
                <a:ext cx="632160" cy="68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4934" y="5224539"/>
                  <a:ext cx="75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14:cNvPr>
                <p14:cNvContentPartPr/>
                <p14:nvPr/>
              </p14:nvContentPartPr>
              <p14:xfrm>
                <a:off x="5167534" y="5180979"/>
                <a:ext cx="669240" cy="303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4534" y="5118339"/>
                  <a:ext cx="79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14:cNvPr>
                <p14:cNvContentPartPr/>
                <p14:nvPr/>
              </p14:nvContentPartPr>
              <p14:xfrm>
                <a:off x="4884574" y="5127699"/>
                <a:ext cx="654840" cy="162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1934" y="5064699"/>
                  <a:ext cx="780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14:cNvPr>
                <p14:cNvContentPartPr/>
                <p14:nvPr/>
              </p14:nvContentPartPr>
              <p14:xfrm>
                <a:off x="4847854" y="4991619"/>
                <a:ext cx="709560" cy="181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4854" y="4928619"/>
                  <a:ext cx="835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14:cNvPr>
                <p14:cNvContentPartPr/>
                <p14:nvPr/>
              </p14:nvContentPartPr>
              <p14:xfrm>
                <a:off x="4990414" y="4748619"/>
                <a:ext cx="608760" cy="199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27414" y="4685979"/>
                  <a:ext cx="73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14:cNvPr>
                <p14:cNvContentPartPr/>
                <p14:nvPr/>
              </p14:nvContentPartPr>
              <p14:xfrm>
                <a:off x="5125054" y="4264059"/>
                <a:ext cx="648360" cy="47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2054" y="4201419"/>
                  <a:ext cx="7740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14:cNvPr>
                <p14:cNvContentPartPr/>
                <p14:nvPr/>
              </p14:nvContentPartPr>
              <p14:xfrm>
                <a:off x="4915534" y="4122579"/>
                <a:ext cx="490320" cy="128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52894" y="4059939"/>
                  <a:ext cx="61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14:cNvPr>
                <p14:cNvContentPartPr/>
                <p14:nvPr/>
              </p14:nvContentPartPr>
              <p14:xfrm>
                <a:off x="4893574" y="3948699"/>
                <a:ext cx="136440" cy="43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30934" y="3886059"/>
                  <a:ext cx="26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14:cNvPr>
                <p14:cNvContentPartPr/>
                <p14:nvPr/>
              </p14:nvContentPartPr>
              <p14:xfrm>
                <a:off x="4531774" y="3870219"/>
                <a:ext cx="197280" cy="13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9134" y="3807579"/>
                  <a:ext cx="32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14:cNvPr>
                <p14:cNvContentPartPr/>
                <p14:nvPr/>
              </p14:nvContentPartPr>
              <p14:xfrm>
                <a:off x="4545094" y="3866979"/>
                <a:ext cx="204840" cy="24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2454" y="3804339"/>
                  <a:ext cx="33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14:cNvPr>
                <p14:cNvContentPartPr/>
                <p14:nvPr/>
              </p14:nvContentPartPr>
              <p14:xfrm>
                <a:off x="1211494" y="3878859"/>
                <a:ext cx="227880" cy="242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8854" y="3816219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14:cNvPr>
                <p14:cNvContentPartPr/>
                <p14:nvPr/>
              </p14:nvContentPartPr>
              <p14:xfrm>
                <a:off x="1354054" y="3894699"/>
                <a:ext cx="595440" cy="158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91414" y="3832059"/>
                  <a:ext cx="72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14:cNvPr>
                <p14:cNvContentPartPr/>
                <p14:nvPr/>
              </p14:nvContentPartPr>
              <p14:xfrm>
                <a:off x="1773814" y="3796779"/>
                <a:ext cx="955800" cy="243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10814" y="3733779"/>
                  <a:ext cx="1081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14:cNvPr>
                <p14:cNvContentPartPr/>
                <p14:nvPr/>
              </p14:nvContentPartPr>
              <p14:xfrm>
                <a:off x="1598134" y="3794619"/>
                <a:ext cx="911880" cy="253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35134" y="3731619"/>
                  <a:ext cx="1037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14:cNvPr>
                <p14:cNvContentPartPr/>
                <p14:nvPr/>
              </p14:nvContentPartPr>
              <p14:xfrm>
                <a:off x="1603894" y="3364419"/>
                <a:ext cx="56880" cy="302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41254" y="3301419"/>
                  <a:ext cx="182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14:cNvPr>
                <p14:cNvContentPartPr/>
                <p14:nvPr/>
              </p14:nvContentPartPr>
              <p14:xfrm>
                <a:off x="1485094" y="3586899"/>
                <a:ext cx="225720" cy="234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22094" y="3524259"/>
                  <a:ext cx="351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14:cNvPr>
                <p14:cNvContentPartPr/>
                <p14:nvPr/>
              </p14:nvContentPartPr>
              <p14:xfrm>
                <a:off x="1643854" y="3569979"/>
                <a:ext cx="349920" cy="111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81214" y="3506979"/>
                  <a:ext cx="475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14:cNvPr>
                <p14:cNvContentPartPr/>
                <p14:nvPr/>
              </p14:nvContentPartPr>
              <p14:xfrm>
                <a:off x="1629094" y="3641259"/>
                <a:ext cx="437400" cy="91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66094" y="3578619"/>
                  <a:ext cx="56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14:cNvPr>
                <p14:cNvContentPartPr/>
                <p14:nvPr/>
              </p14:nvContentPartPr>
              <p14:xfrm>
                <a:off x="1801894" y="3821619"/>
                <a:ext cx="936360" cy="378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9254" y="3758979"/>
                  <a:ext cx="1062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14:cNvPr>
                <p14:cNvContentPartPr/>
                <p14:nvPr/>
              </p14:nvContentPartPr>
              <p14:xfrm>
                <a:off x="1397974" y="4008819"/>
                <a:ext cx="812520" cy="433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4974" y="3945819"/>
                  <a:ext cx="93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14:cNvPr>
                <p14:cNvContentPartPr/>
                <p14:nvPr/>
              </p14:nvContentPartPr>
              <p14:xfrm>
                <a:off x="1363774" y="4028979"/>
                <a:ext cx="339120" cy="513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00774" y="3965979"/>
                  <a:ext cx="464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14:cNvPr>
                <p14:cNvContentPartPr/>
                <p14:nvPr/>
              </p14:nvContentPartPr>
              <p14:xfrm>
                <a:off x="1150294" y="4213659"/>
                <a:ext cx="275040" cy="471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294" y="4150659"/>
                  <a:ext cx="400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14:cNvPr>
                <p14:cNvContentPartPr/>
                <p14:nvPr/>
              </p14:nvContentPartPr>
              <p14:xfrm>
                <a:off x="1191334" y="4229499"/>
                <a:ext cx="151920" cy="352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8694" y="4166499"/>
                  <a:ext cx="277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14:cNvPr>
                <p14:cNvContentPartPr/>
                <p14:nvPr/>
              </p14:nvContentPartPr>
              <p14:xfrm>
                <a:off x="1263334" y="4138779"/>
                <a:ext cx="98640" cy="232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00694" y="4075779"/>
                  <a:ext cx="224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14:cNvPr>
                <p14:cNvContentPartPr/>
                <p14:nvPr/>
              </p14:nvContentPartPr>
              <p14:xfrm>
                <a:off x="1163254" y="4114299"/>
                <a:ext cx="221400" cy="238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254" y="4051299"/>
                  <a:ext cx="34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14:cNvPr>
                <p14:cNvContentPartPr/>
                <p14:nvPr/>
              </p14:nvContentPartPr>
              <p14:xfrm>
                <a:off x="1002334" y="4059219"/>
                <a:ext cx="304560" cy="328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694" y="3996579"/>
                  <a:ext cx="43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14:cNvPr>
                <p14:cNvContentPartPr/>
                <p14:nvPr/>
              </p14:nvContentPartPr>
              <p14:xfrm>
                <a:off x="943654" y="3841419"/>
                <a:ext cx="120960" cy="419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1014" y="3778779"/>
                  <a:ext cx="246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14:cNvPr>
                <p14:cNvContentPartPr/>
                <p14:nvPr/>
              </p14:nvContentPartPr>
              <p14:xfrm>
                <a:off x="875614" y="3733779"/>
                <a:ext cx="129600" cy="680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2614" y="3670779"/>
                  <a:ext cx="25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14:cNvPr>
                <p14:cNvContentPartPr/>
                <p14:nvPr/>
              </p14:nvContentPartPr>
              <p14:xfrm>
                <a:off x="620734" y="4031499"/>
                <a:ext cx="621000" cy="661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8094" y="3968499"/>
                  <a:ext cx="746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14:cNvPr>
                <p14:cNvContentPartPr/>
                <p14:nvPr/>
              </p14:nvContentPartPr>
              <p14:xfrm>
                <a:off x="1607134" y="4066059"/>
                <a:ext cx="351000" cy="619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44494" y="4003419"/>
                  <a:ext cx="4766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14:cNvPr>
                <p14:cNvContentPartPr/>
                <p14:nvPr/>
              </p14:nvContentPartPr>
              <p14:xfrm>
                <a:off x="1615774" y="4367739"/>
                <a:ext cx="657360" cy="501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2774" y="4304739"/>
                  <a:ext cx="7830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14:cNvPr>
                <p14:cNvContentPartPr/>
                <p14:nvPr/>
              </p14:nvContentPartPr>
              <p14:xfrm>
                <a:off x="2214454" y="4811619"/>
                <a:ext cx="391680" cy="27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51814" y="4748979"/>
                  <a:ext cx="5173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796501-7A07-8813-3226-6D27DA93DB0E}"/>
              </a:ext>
            </a:extLst>
          </p:cNvPr>
          <p:cNvGrpSpPr/>
          <p:nvPr/>
        </p:nvGrpSpPr>
        <p:grpSpPr>
          <a:xfrm>
            <a:off x="63280" y="2203629"/>
            <a:ext cx="5921875" cy="3784320"/>
            <a:chOff x="15574" y="1965099"/>
            <a:chExt cx="5921875" cy="37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14:cNvPr>
                <p14:cNvContentPartPr/>
                <p14:nvPr/>
              </p14:nvContentPartPr>
              <p14:xfrm>
                <a:off x="871654" y="2351739"/>
                <a:ext cx="1112040" cy="824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014" y="2288739"/>
                  <a:ext cx="1237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14:cNvPr>
                <p14:cNvContentPartPr/>
                <p14:nvPr/>
              </p14:nvContentPartPr>
              <p14:xfrm>
                <a:off x="424534" y="2641899"/>
                <a:ext cx="1015200" cy="961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534" y="2578899"/>
                  <a:ext cx="114084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14:cNvPr>
                <p14:cNvContentPartPr/>
                <p14:nvPr/>
              </p14:nvContentPartPr>
              <p14:xfrm>
                <a:off x="299974" y="3030699"/>
                <a:ext cx="603360" cy="770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334" y="2968059"/>
                  <a:ext cx="729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14:cNvPr>
                <p14:cNvContentPartPr/>
                <p14:nvPr/>
              </p14:nvContentPartPr>
              <p14:xfrm>
                <a:off x="309694" y="3445419"/>
                <a:ext cx="78120" cy="411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7054" y="3382779"/>
                  <a:ext cx="203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14:cNvPr>
                <p14:cNvContentPartPr/>
                <p14:nvPr/>
              </p14:nvContentPartPr>
              <p14:xfrm>
                <a:off x="296374" y="3311499"/>
                <a:ext cx="213840" cy="444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3374" y="3248859"/>
                  <a:ext cx="3394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14:cNvPr>
                <p14:cNvContentPartPr/>
                <p14:nvPr/>
              </p14:nvContentPartPr>
              <p14:xfrm>
                <a:off x="212134" y="3217179"/>
                <a:ext cx="272520" cy="861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134" y="3154179"/>
                  <a:ext cx="39816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14:cNvPr>
                <p14:cNvContentPartPr/>
                <p14:nvPr/>
              </p14:nvContentPartPr>
              <p14:xfrm>
                <a:off x="438214" y="3750699"/>
                <a:ext cx="39240" cy="338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574" y="3688059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14:cNvPr>
                <p14:cNvContentPartPr/>
                <p14:nvPr/>
              </p14:nvContentPartPr>
              <p14:xfrm>
                <a:off x="556294" y="3331299"/>
                <a:ext cx="122400" cy="511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294" y="3268659"/>
                  <a:ext cx="24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14:cNvPr>
                <p14:cNvContentPartPr/>
                <p14:nvPr/>
              </p14:nvContentPartPr>
              <p14:xfrm>
                <a:off x="820894" y="2600859"/>
                <a:ext cx="612000" cy="1031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8254" y="2537859"/>
                  <a:ext cx="73764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14:cNvPr>
                <p14:cNvContentPartPr/>
                <p14:nvPr/>
              </p14:nvContentPartPr>
              <p14:xfrm>
                <a:off x="734494" y="2699859"/>
                <a:ext cx="811440" cy="1052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1854" y="2637219"/>
                  <a:ext cx="93708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14:cNvPr>
                <p14:cNvContentPartPr/>
                <p14:nvPr/>
              </p14:nvContentPartPr>
              <p14:xfrm>
                <a:off x="717574" y="2833419"/>
                <a:ext cx="546840" cy="885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74" y="2770419"/>
                  <a:ext cx="6724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14:cNvPr>
                <p14:cNvContentPartPr/>
                <p14:nvPr/>
              </p14:nvContentPartPr>
              <p14:xfrm>
                <a:off x="809374" y="3069939"/>
                <a:ext cx="231480" cy="615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6374" y="3006939"/>
                  <a:ext cx="357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14:cNvPr>
                <p14:cNvContentPartPr/>
                <p14:nvPr/>
              </p14:nvContentPartPr>
              <p14:xfrm>
                <a:off x="1082974" y="2641899"/>
                <a:ext cx="644040" cy="582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334" y="2578899"/>
                  <a:ext cx="76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14:cNvPr>
                <p14:cNvContentPartPr/>
                <p14:nvPr/>
              </p14:nvContentPartPr>
              <p14:xfrm>
                <a:off x="1105294" y="2547219"/>
                <a:ext cx="854280" cy="582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2654" y="2484579"/>
                  <a:ext cx="9799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14:cNvPr>
                <p14:cNvContentPartPr/>
                <p14:nvPr/>
              </p14:nvContentPartPr>
              <p14:xfrm>
                <a:off x="1009174" y="2431659"/>
                <a:ext cx="990000" cy="695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6534" y="2368659"/>
                  <a:ext cx="1115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14:cNvPr>
                <p14:cNvContentPartPr/>
                <p14:nvPr/>
              </p14:nvContentPartPr>
              <p14:xfrm>
                <a:off x="777334" y="2306739"/>
                <a:ext cx="849960" cy="444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34" y="2243739"/>
                  <a:ext cx="975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14:cNvPr>
                <p14:cNvContentPartPr/>
                <p14:nvPr/>
              </p14:nvContentPartPr>
              <p14:xfrm>
                <a:off x="627214" y="2661699"/>
                <a:ext cx="81360" cy="69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4574" y="2598699"/>
                  <a:ext cx="207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14:cNvPr>
                <p14:cNvContentPartPr/>
                <p14:nvPr/>
              </p14:nvContentPartPr>
              <p14:xfrm>
                <a:off x="15574" y="2869059"/>
                <a:ext cx="564480" cy="701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-47066" y="2806419"/>
                  <a:ext cx="69012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14:cNvPr>
                <p14:cNvContentPartPr/>
                <p14:nvPr/>
              </p14:nvContentPartPr>
              <p14:xfrm>
                <a:off x="239369" y="2981739"/>
                <a:ext cx="230760" cy="457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6729" y="2919099"/>
                  <a:ext cx="3564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14:cNvPr>
                <p14:cNvContentPartPr/>
                <p14:nvPr/>
              </p14:nvContentPartPr>
              <p14:xfrm>
                <a:off x="83129" y="3273699"/>
                <a:ext cx="266040" cy="5137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129" y="3210699"/>
                  <a:ext cx="3916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14:cNvPr>
                <p14:cNvContentPartPr/>
                <p14:nvPr/>
              </p14:nvContentPartPr>
              <p14:xfrm>
                <a:off x="1415849" y="2490339"/>
                <a:ext cx="677160" cy="384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2849" y="2427339"/>
                  <a:ext cx="802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14:cNvPr>
                <p14:cNvContentPartPr/>
                <p14:nvPr/>
              </p14:nvContentPartPr>
              <p14:xfrm>
                <a:off x="1315049" y="2977059"/>
                <a:ext cx="104400" cy="56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52049" y="2914059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14:cNvPr>
                <p14:cNvContentPartPr/>
                <p14:nvPr/>
              </p14:nvContentPartPr>
              <p14:xfrm>
                <a:off x="1472729" y="2699499"/>
                <a:ext cx="340200" cy="277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10089" y="2636499"/>
                  <a:ext cx="465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14:cNvPr>
                <p14:cNvContentPartPr/>
                <p14:nvPr/>
              </p14:nvContentPartPr>
              <p14:xfrm>
                <a:off x="1274369" y="2466939"/>
                <a:ext cx="753480" cy="402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11369" y="2403939"/>
                  <a:ext cx="879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14:cNvPr>
                <p14:cNvContentPartPr/>
                <p14:nvPr/>
              </p14:nvContentPartPr>
              <p14:xfrm>
                <a:off x="1575689" y="2698419"/>
                <a:ext cx="301320" cy="97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13049" y="2635419"/>
                  <a:ext cx="42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14:cNvPr>
                <p14:cNvContentPartPr/>
                <p14:nvPr/>
              </p14:nvContentPartPr>
              <p14:xfrm>
                <a:off x="1281929" y="2212779"/>
                <a:ext cx="1349640" cy="584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18929" y="2149779"/>
                  <a:ext cx="14752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14:cNvPr>
                <p14:cNvContentPartPr/>
                <p14:nvPr/>
              </p14:nvContentPartPr>
              <p14:xfrm>
                <a:off x="1331969" y="2091099"/>
                <a:ext cx="1391040" cy="504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69329" y="2028099"/>
                  <a:ext cx="15166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14:cNvPr>
                <p14:cNvContentPartPr/>
                <p14:nvPr/>
              </p14:nvContentPartPr>
              <p14:xfrm>
                <a:off x="1622849" y="1965099"/>
                <a:ext cx="1356120" cy="340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559849" y="1902459"/>
                  <a:ext cx="148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14:cNvPr>
                <p14:cNvContentPartPr/>
                <p14:nvPr/>
              </p14:nvContentPartPr>
              <p14:xfrm>
                <a:off x="2399729" y="2201979"/>
                <a:ext cx="124200" cy="15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37089" y="2139339"/>
                  <a:ext cx="24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14:cNvPr>
                <p14:cNvContentPartPr/>
                <p14:nvPr/>
              </p14:nvContentPartPr>
              <p14:xfrm>
                <a:off x="1349969" y="2323299"/>
                <a:ext cx="1046520" cy="614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87329" y="2260659"/>
                  <a:ext cx="11721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14:cNvPr>
                <p14:cNvContentPartPr/>
                <p14:nvPr/>
              </p14:nvContentPartPr>
              <p14:xfrm>
                <a:off x="1553009" y="2572419"/>
                <a:ext cx="752760" cy="435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490009" y="2509419"/>
                  <a:ext cx="878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14:cNvPr>
                <p14:cNvContentPartPr/>
                <p14:nvPr/>
              </p14:nvContentPartPr>
              <p14:xfrm>
                <a:off x="1166009" y="2760339"/>
                <a:ext cx="865440" cy="931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3369" y="2697339"/>
                  <a:ext cx="991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14:cNvPr>
                <p14:cNvContentPartPr/>
                <p14:nvPr/>
              </p14:nvContentPartPr>
              <p14:xfrm>
                <a:off x="1353929" y="3328779"/>
                <a:ext cx="219600" cy="391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90929" y="3265779"/>
                  <a:ext cx="34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14:cNvPr>
                <p14:cNvContentPartPr/>
                <p14:nvPr/>
              </p14:nvContentPartPr>
              <p14:xfrm>
                <a:off x="1233329" y="3229779"/>
                <a:ext cx="292680" cy="653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0329" y="3167139"/>
                  <a:ext cx="418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14:cNvPr>
                <p14:cNvContentPartPr/>
                <p14:nvPr/>
              </p14:nvContentPartPr>
              <p14:xfrm>
                <a:off x="904649" y="3748539"/>
                <a:ext cx="207000" cy="308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1649" y="3685899"/>
                  <a:ext cx="33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14:cNvPr>
                <p14:cNvContentPartPr/>
                <p14:nvPr/>
              </p14:nvContentPartPr>
              <p14:xfrm>
                <a:off x="618809" y="3934299"/>
                <a:ext cx="168840" cy="518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6169" y="3871659"/>
                  <a:ext cx="294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14:cNvPr>
                <p14:cNvContentPartPr/>
                <p14:nvPr/>
              </p14:nvContentPartPr>
              <p14:xfrm>
                <a:off x="640409" y="4149939"/>
                <a:ext cx="909720" cy="824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7409" y="4087299"/>
                  <a:ext cx="10353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14:cNvPr>
                <p14:cNvContentPartPr/>
                <p14:nvPr/>
              </p14:nvContentPartPr>
              <p14:xfrm>
                <a:off x="639689" y="4306179"/>
                <a:ext cx="1366920" cy="988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6689" y="4243539"/>
                  <a:ext cx="14925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14:cNvPr>
                <p14:cNvContentPartPr/>
                <p14:nvPr/>
              </p14:nvContentPartPr>
              <p14:xfrm>
                <a:off x="1105169" y="4838979"/>
                <a:ext cx="1027800" cy="45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2169" y="4775979"/>
                  <a:ext cx="11534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14:cNvPr>
                <p14:cNvContentPartPr/>
                <p14:nvPr/>
              </p14:nvContentPartPr>
              <p14:xfrm>
                <a:off x="1418369" y="5173059"/>
                <a:ext cx="763560" cy="88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55729" y="5110059"/>
                  <a:ext cx="88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14:cNvPr>
                <p14:cNvContentPartPr/>
                <p14:nvPr/>
              </p14:nvContentPartPr>
              <p14:xfrm>
                <a:off x="1920569" y="5188899"/>
                <a:ext cx="1422720" cy="2109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57929" y="5126259"/>
                  <a:ext cx="1548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14:cNvPr>
                <p14:cNvContentPartPr/>
                <p14:nvPr/>
              </p14:nvContentPartPr>
              <p14:xfrm>
                <a:off x="2242049" y="5312739"/>
                <a:ext cx="1602000" cy="1371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79049" y="5250099"/>
                  <a:ext cx="172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14:cNvPr>
                <p14:cNvContentPartPr/>
                <p14:nvPr/>
              </p14:nvContentPartPr>
              <p14:xfrm>
                <a:off x="3078689" y="5411019"/>
                <a:ext cx="1301040" cy="77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6049" y="5348379"/>
                  <a:ext cx="142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14:cNvPr>
                <p14:cNvContentPartPr/>
                <p14:nvPr/>
              </p14:nvContentPartPr>
              <p14:xfrm>
                <a:off x="3748649" y="5341179"/>
                <a:ext cx="844200" cy="52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5649" y="5278179"/>
                  <a:ext cx="9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14:cNvPr>
                <p14:cNvContentPartPr/>
                <p14:nvPr/>
              </p14:nvContentPartPr>
              <p14:xfrm>
                <a:off x="3563249" y="5255139"/>
                <a:ext cx="469440" cy="424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0609" y="5192499"/>
                  <a:ext cx="59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14:cNvPr>
                <p14:cNvContentPartPr/>
                <p14:nvPr/>
              </p14:nvContentPartPr>
              <p14:xfrm>
                <a:off x="3430049" y="5173779"/>
                <a:ext cx="1737720" cy="2440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67049" y="5111139"/>
                  <a:ext cx="186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14:cNvPr>
                <p14:cNvContentPartPr/>
                <p14:nvPr/>
              </p14:nvContentPartPr>
              <p14:xfrm>
                <a:off x="3705449" y="5163339"/>
                <a:ext cx="1818360" cy="308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42449" y="5100699"/>
                  <a:ext cx="194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14:cNvPr>
                <p14:cNvContentPartPr/>
                <p14:nvPr/>
              </p14:nvContentPartPr>
              <p14:xfrm>
                <a:off x="4968329" y="5105379"/>
                <a:ext cx="523800" cy="205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05329" y="5042379"/>
                  <a:ext cx="649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14:cNvPr>
                <p14:cNvContentPartPr/>
                <p14:nvPr/>
              </p14:nvContentPartPr>
              <p14:xfrm>
                <a:off x="5283329" y="4865259"/>
                <a:ext cx="166320" cy="66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20689" y="4802259"/>
                  <a:ext cx="29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14:cNvPr>
                <p14:cNvContentPartPr/>
                <p14:nvPr/>
              </p14:nvContentPartPr>
              <p14:xfrm>
                <a:off x="5357849" y="4634139"/>
                <a:ext cx="95760" cy="47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94849" y="4571139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14:cNvPr>
                <p14:cNvContentPartPr/>
                <p14:nvPr/>
              </p14:nvContentPartPr>
              <p14:xfrm>
                <a:off x="4487369" y="3924939"/>
                <a:ext cx="354240" cy="770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24369" y="3861939"/>
                  <a:ext cx="47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14:cNvPr>
                <p14:cNvContentPartPr/>
                <p14:nvPr/>
              </p14:nvContentPartPr>
              <p14:xfrm>
                <a:off x="4583129" y="3945099"/>
                <a:ext cx="716760" cy="194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20489" y="3882099"/>
                  <a:ext cx="842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14:cNvPr>
                <p14:cNvContentPartPr/>
                <p14:nvPr/>
              </p14:nvContentPartPr>
              <p14:xfrm>
                <a:off x="4929809" y="3992979"/>
                <a:ext cx="848880" cy="4075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66809" y="3930339"/>
                  <a:ext cx="974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14:cNvPr>
                <p14:cNvContentPartPr/>
                <p14:nvPr/>
              </p14:nvContentPartPr>
              <p14:xfrm>
                <a:off x="5554769" y="4226259"/>
                <a:ext cx="382680" cy="877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769" y="4163619"/>
                  <a:ext cx="5083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14:cNvPr>
                <p14:cNvContentPartPr/>
                <p14:nvPr/>
              </p14:nvContentPartPr>
              <p14:xfrm>
                <a:off x="5303849" y="4545579"/>
                <a:ext cx="428760" cy="5709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0849" y="4482579"/>
                  <a:ext cx="5544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14:cNvPr>
                <p14:cNvContentPartPr/>
                <p14:nvPr/>
              </p14:nvContentPartPr>
              <p14:xfrm>
                <a:off x="5118089" y="4702899"/>
                <a:ext cx="399960" cy="537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055089" y="4639899"/>
                  <a:ext cx="525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14:cNvPr>
                <p14:cNvContentPartPr/>
                <p14:nvPr/>
              </p14:nvContentPartPr>
              <p14:xfrm>
                <a:off x="5266409" y="4623339"/>
                <a:ext cx="419760" cy="533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03409" y="4560699"/>
                  <a:ext cx="545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14:cNvPr>
                <p14:cNvContentPartPr/>
                <p14:nvPr/>
              </p14:nvContentPartPr>
              <p14:xfrm>
                <a:off x="5331569" y="4779579"/>
                <a:ext cx="446400" cy="432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8569" y="4716939"/>
                  <a:ext cx="572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14:cNvPr>
                <p14:cNvContentPartPr/>
                <p14:nvPr/>
              </p14:nvContentPartPr>
              <p14:xfrm>
                <a:off x="5476289" y="4840059"/>
                <a:ext cx="211320" cy="2991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13289" y="4777059"/>
                  <a:ext cx="336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14:cNvPr>
                <p14:cNvContentPartPr/>
                <p14:nvPr/>
              </p14:nvContentPartPr>
              <p14:xfrm>
                <a:off x="5716769" y="4565739"/>
                <a:ext cx="112320" cy="358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54129" y="4502739"/>
                  <a:ext cx="237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14:cNvPr>
                <p14:cNvContentPartPr/>
                <p14:nvPr/>
              </p14:nvContentPartPr>
              <p14:xfrm>
                <a:off x="5329769" y="4449819"/>
                <a:ext cx="44640" cy="21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7129" y="4387179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14:cNvPr>
                <p14:cNvContentPartPr/>
                <p14:nvPr/>
              </p14:nvContentPartPr>
              <p14:xfrm>
                <a:off x="4547129" y="3959859"/>
                <a:ext cx="359640" cy="108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4129" y="3897219"/>
                  <a:ext cx="485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14:cNvPr>
                <p14:cNvContentPartPr/>
                <p14:nvPr/>
              </p14:nvContentPartPr>
              <p14:xfrm>
                <a:off x="4430489" y="3960579"/>
                <a:ext cx="673200" cy="2260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67849" y="3897579"/>
                  <a:ext cx="798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14:cNvPr>
                <p14:cNvContentPartPr/>
                <p14:nvPr/>
              </p14:nvContentPartPr>
              <p14:xfrm>
                <a:off x="4779689" y="4068219"/>
                <a:ext cx="706320" cy="373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716689" y="4005579"/>
                  <a:ext cx="831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14:cNvPr>
                <p14:cNvContentPartPr/>
                <p14:nvPr/>
              </p14:nvContentPartPr>
              <p14:xfrm>
                <a:off x="5046089" y="4173699"/>
                <a:ext cx="449280" cy="613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83089" y="4110699"/>
                  <a:ext cx="57492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14:cNvPr>
                <p14:cNvContentPartPr/>
                <p14:nvPr/>
              </p14:nvContentPartPr>
              <p14:xfrm>
                <a:off x="5006129" y="4312659"/>
                <a:ext cx="185400" cy="677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3129" y="4250019"/>
                  <a:ext cx="311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14:cNvPr>
                <p14:cNvContentPartPr/>
                <p14:nvPr/>
              </p14:nvContentPartPr>
              <p14:xfrm>
                <a:off x="4654769" y="4378899"/>
                <a:ext cx="806040" cy="867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92129" y="4316259"/>
                  <a:ext cx="9316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14:cNvPr>
                <p14:cNvContentPartPr/>
                <p14:nvPr/>
              </p14:nvContentPartPr>
              <p14:xfrm>
                <a:off x="4980929" y="4605339"/>
                <a:ext cx="504360" cy="5299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17929" y="4542339"/>
                  <a:ext cx="6300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14:cNvPr>
                <p14:cNvContentPartPr/>
                <p14:nvPr/>
              </p14:nvContentPartPr>
              <p14:xfrm>
                <a:off x="4477649" y="4791819"/>
                <a:ext cx="900360" cy="3344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4649" y="4729179"/>
                  <a:ext cx="102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14:cNvPr>
                <p14:cNvContentPartPr/>
                <p14:nvPr/>
              </p14:nvContentPartPr>
              <p14:xfrm>
                <a:off x="3563249" y="5171979"/>
                <a:ext cx="982440" cy="181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00609" y="5108979"/>
                  <a:ext cx="11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14:cNvPr>
                <p14:cNvContentPartPr/>
                <p14:nvPr/>
              </p14:nvContentPartPr>
              <p14:xfrm>
                <a:off x="3209009" y="5241819"/>
                <a:ext cx="626760" cy="120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6009" y="5179179"/>
                  <a:ext cx="75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14:cNvPr>
                <p14:cNvContentPartPr/>
                <p14:nvPr/>
              </p14:nvContentPartPr>
              <p14:xfrm>
                <a:off x="2366609" y="5136699"/>
                <a:ext cx="678240" cy="263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03969" y="5073699"/>
                  <a:ext cx="803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14:cNvPr>
                <p14:cNvContentPartPr/>
                <p14:nvPr/>
              </p14:nvContentPartPr>
              <p14:xfrm>
                <a:off x="1253129" y="4935099"/>
                <a:ext cx="625320" cy="144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90129" y="4872099"/>
                  <a:ext cx="75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14:cNvPr>
                <p14:cNvContentPartPr/>
                <p14:nvPr/>
              </p14:nvContentPartPr>
              <p14:xfrm>
                <a:off x="1113809" y="3980739"/>
                <a:ext cx="691920" cy="698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0809" y="3918099"/>
                  <a:ext cx="8175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14:cNvPr>
                <p14:cNvContentPartPr/>
                <p14:nvPr/>
              </p14:nvContentPartPr>
              <p14:xfrm>
                <a:off x="979889" y="4257219"/>
                <a:ext cx="688680" cy="4417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889" y="4194579"/>
                  <a:ext cx="8143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14:cNvPr>
                <p14:cNvContentPartPr/>
                <p14:nvPr/>
              </p14:nvContentPartPr>
              <p14:xfrm>
                <a:off x="1077449" y="4357659"/>
                <a:ext cx="669240" cy="4492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4449" y="4294659"/>
                  <a:ext cx="794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14:cNvPr>
                <p14:cNvContentPartPr/>
                <p14:nvPr/>
              </p14:nvContentPartPr>
              <p14:xfrm>
                <a:off x="1550849" y="4752579"/>
                <a:ext cx="1230480" cy="4593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7849" y="4689579"/>
                  <a:ext cx="1356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14:cNvPr>
                <p14:cNvContentPartPr/>
                <p14:nvPr/>
              </p14:nvContentPartPr>
              <p14:xfrm>
                <a:off x="1677929" y="4611459"/>
                <a:ext cx="973800" cy="507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614929" y="4548459"/>
                  <a:ext cx="1099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14:cNvPr>
                <p14:cNvContentPartPr/>
                <p14:nvPr/>
              </p14:nvContentPartPr>
              <p14:xfrm>
                <a:off x="1653089" y="4677339"/>
                <a:ext cx="715680" cy="362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590449" y="4614339"/>
                  <a:ext cx="84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14:cNvPr>
                <p14:cNvContentPartPr/>
                <p14:nvPr/>
              </p14:nvContentPartPr>
              <p14:xfrm>
                <a:off x="1793129" y="4742859"/>
                <a:ext cx="856440" cy="384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0129" y="4680219"/>
                  <a:ext cx="982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14:cNvPr>
                <p14:cNvContentPartPr/>
                <p14:nvPr/>
              </p14:nvContentPartPr>
              <p14:xfrm>
                <a:off x="2032169" y="4910619"/>
                <a:ext cx="1364040" cy="3585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9529" y="4847619"/>
                  <a:ext cx="1489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14:cNvPr>
                <p14:cNvContentPartPr/>
                <p14:nvPr/>
              </p14:nvContentPartPr>
              <p14:xfrm>
                <a:off x="2081849" y="4896219"/>
                <a:ext cx="1282320" cy="341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18849" y="4833219"/>
                  <a:ext cx="1407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14:cNvPr>
                <p14:cNvContentPartPr/>
                <p14:nvPr/>
              </p14:nvContentPartPr>
              <p14:xfrm>
                <a:off x="2566049" y="5336499"/>
                <a:ext cx="467280" cy="68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03049" y="5273499"/>
                  <a:ext cx="59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14:cNvPr>
                <p14:cNvContentPartPr/>
                <p14:nvPr/>
              </p14:nvContentPartPr>
              <p14:xfrm>
                <a:off x="2288489" y="5539179"/>
                <a:ext cx="795960" cy="500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25489" y="5476179"/>
                  <a:ext cx="921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14:cNvPr>
                <p14:cNvContentPartPr/>
                <p14:nvPr/>
              </p14:nvContentPartPr>
              <p14:xfrm>
                <a:off x="3165809" y="5669859"/>
                <a:ext cx="637560" cy="9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2809" y="5607219"/>
                  <a:ext cx="76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14:cNvPr>
                <p14:cNvContentPartPr/>
                <p14:nvPr/>
              </p14:nvContentPartPr>
              <p14:xfrm>
                <a:off x="2647049" y="5655459"/>
                <a:ext cx="678240" cy="612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84049" y="5592819"/>
                  <a:ext cx="80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14:cNvPr>
                <p14:cNvContentPartPr/>
                <p14:nvPr/>
              </p14:nvContentPartPr>
              <p14:xfrm>
                <a:off x="4309529" y="5715939"/>
                <a:ext cx="322200" cy="33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246529" y="5652939"/>
                  <a:ext cx="44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14:cNvPr>
                <p14:cNvContentPartPr/>
                <p14:nvPr/>
              </p14:nvContentPartPr>
              <p14:xfrm>
                <a:off x="1291289" y="3698499"/>
                <a:ext cx="388440" cy="319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28649" y="3635499"/>
                  <a:ext cx="514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14:cNvPr>
                <p14:cNvContentPartPr/>
                <p14:nvPr/>
              </p14:nvContentPartPr>
              <p14:xfrm>
                <a:off x="991049" y="3690579"/>
                <a:ext cx="32400" cy="211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8049" y="3627579"/>
                  <a:ext cx="15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14:cNvPr>
                <p14:cNvContentPartPr/>
                <p14:nvPr/>
              </p14:nvContentPartPr>
              <p14:xfrm>
                <a:off x="1722209" y="2546859"/>
                <a:ext cx="56520" cy="12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209" y="2483859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14:cNvPr>
                <p14:cNvContentPartPr/>
                <p14:nvPr/>
              </p14:nvContentPartPr>
              <p14:xfrm>
                <a:off x="1051889" y="2558019"/>
                <a:ext cx="666000" cy="736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88889" y="2495379"/>
                  <a:ext cx="7916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14:cNvPr>
                <p14:cNvContentPartPr/>
                <p14:nvPr/>
              </p14:nvContentPartPr>
              <p14:xfrm>
                <a:off x="1213889" y="2699499"/>
                <a:ext cx="657360" cy="6163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1249" y="2636499"/>
                  <a:ext cx="783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14:cNvPr>
                <p14:cNvContentPartPr/>
                <p14:nvPr/>
              </p14:nvContentPartPr>
              <p14:xfrm>
                <a:off x="979169" y="2897499"/>
                <a:ext cx="540360" cy="615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6529" y="2834499"/>
                  <a:ext cx="6660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14:cNvPr>
                <p14:cNvContentPartPr/>
                <p14:nvPr/>
              </p14:nvContentPartPr>
              <p14:xfrm>
                <a:off x="991409" y="3222579"/>
                <a:ext cx="97920" cy="452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769" y="3159579"/>
                  <a:ext cx="22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14:cNvPr>
                <p14:cNvContentPartPr/>
                <p14:nvPr/>
              </p14:nvContentPartPr>
              <p14:xfrm>
                <a:off x="1092209" y="3258219"/>
                <a:ext cx="135000" cy="5335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29569" y="3195219"/>
                  <a:ext cx="260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14:cNvPr>
                <p14:cNvContentPartPr/>
                <p14:nvPr/>
              </p14:nvContentPartPr>
              <p14:xfrm>
                <a:off x="1049009" y="3343179"/>
                <a:ext cx="119520" cy="5004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6369" y="3280179"/>
                  <a:ext cx="245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14:cNvPr>
                <p14:cNvContentPartPr/>
                <p14:nvPr/>
              </p14:nvContentPartPr>
              <p14:xfrm>
                <a:off x="729329" y="3399699"/>
                <a:ext cx="156600" cy="664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6689" y="3336699"/>
                  <a:ext cx="282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14:cNvPr>
                <p14:cNvContentPartPr/>
                <p14:nvPr/>
              </p14:nvContentPartPr>
              <p14:xfrm>
                <a:off x="617729" y="3697419"/>
                <a:ext cx="29160" cy="4316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5089" y="3634419"/>
                  <a:ext cx="154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14:cNvPr>
                <p14:cNvContentPartPr/>
                <p14:nvPr/>
              </p14:nvContentPartPr>
              <p14:xfrm>
                <a:off x="617369" y="3685179"/>
                <a:ext cx="31320" cy="520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4369" y="3622179"/>
                  <a:ext cx="1569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14:cNvPr>
                <p14:cNvContentPartPr/>
                <p14:nvPr/>
              </p14:nvContentPartPr>
              <p14:xfrm>
                <a:off x="828689" y="3560619"/>
                <a:ext cx="333360" cy="7416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689" y="3497979"/>
                  <a:ext cx="4590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14:cNvPr>
                <p14:cNvContentPartPr/>
                <p14:nvPr/>
              </p14:nvContentPartPr>
              <p14:xfrm>
                <a:off x="1263209" y="3916659"/>
                <a:ext cx="339840" cy="5050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00209" y="3854019"/>
                  <a:ext cx="4654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14:cNvPr>
                <p14:cNvContentPartPr/>
                <p14:nvPr/>
              </p14:nvContentPartPr>
              <p14:xfrm>
                <a:off x="1774769" y="4415619"/>
                <a:ext cx="281520" cy="2379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712129" y="4352979"/>
                  <a:ext cx="407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14:cNvPr>
                <p14:cNvContentPartPr/>
                <p14:nvPr/>
              </p14:nvContentPartPr>
              <p14:xfrm>
                <a:off x="1913729" y="4490859"/>
                <a:ext cx="417240" cy="289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850729" y="4428219"/>
                  <a:ext cx="542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14:cNvPr>
                <p14:cNvContentPartPr/>
                <p14:nvPr/>
              </p14:nvContentPartPr>
              <p14:xfrm>
                <a:off x="1524569" y="4386459"/>
                <a:ext cx="703800" cy="3600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61929" y="4323459"/>
                  <a:ext cx="829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14:cNvPr>
                <p14:cNvContentPartPr/>
                <p14:nvPr/>
              </p14:nvContentPartPr>
              <p14:xfrm>
                <a:off x="1569569" y="4283499"/>
                <a:ext cx="518040" cy="4050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506569" y="4220499"/>
                  <a:ext cx="643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14:cNvPr>
                <p14:cNvContentPartPr/>
                <p14:nvPr/>
              </p14:nvContentPartPr>
              <p14:xfrm>
                <a:off x="1293089" y="4288899"/>
                <a:ext cx="470160" cy="351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30089" y="4225899"/>
                  <a:ext cx="595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14:cNvPr>
                <p14:cNvContentPartPr/>
                <p14:nvPr/>
              </p14:nvContentPartPr>
              <p14:xfrm>
                <a:off x="1361489" y="4294659"/>
                <a:ext cx="329760" cy="181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298489" y="4231659"/>
                  <a:ext cx="45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14:cNvPr>
                <p14:cNvContentPartPr/>
                <p14:nvPr/>
              </p14:nvContentPartPr>
              <p14:xfrm>
                <a:off x="1462289" y="4061019"/>
                <a:ext cx="664200" cy="4939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99289" y="3998019"/>
                  <a:ext cx="789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14:cNvPr>
                <p14:cNvContentPartPr/>
                <p14:nvPr/>
              </p14:nvContentPartPr>
              <p14:xfrm>
                <a:off x="1988969" y="4477539"/>
                <a:ext cx="542160" cy="3988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925969" y="4414899"/>
                  <a:ext cx="667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14:cNvPr>
                <p14:cNvContentPartPr/>
                <p14:nvPr/>
              </p14:nvContentPartPr>
              <p14:xfrm>
                <a:off x="2245649" y="4775619"/>
                <a:ext cx="529200" cy="1915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83009" y="4712619"/>
                  <a:ext cx="65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14:cNvPr>
                <p14:cNvContentPartPr/>
                <p14:nvPr/>
              </p14:nvContentPartPr>
              <p14:xfrm>
                <a:off x="2372009" y="4847979"/>
                <a:ext cx="517680" cy="1461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309369" y="4785339"/>
                  <a:ext cx="64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14:cNvPr>
                <p14:cNvContentPartPr/>
                <p14:nvPr/>
              </p14:nvContentPartPr>
              <p14:xfrm>
                <a:off x="2631929" y="5025099"/>
                <a:ext cx="498960" cy="432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69289" y="4962459"/>
                  <a:ext cx="62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14:cNvPr>
                <p14:cNvContentPartPr/>
                <p14:nvPr/>
              </p14:nvContentPartPr>
              <p14:xfrm>
                <a:off x="4085249" y="5082339"/>
                <a:ext cx="308880" cy="43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22609" y="5019339"/>
                  <a:ext cx="43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14:cNvPr>
                <p14:cNvContentPartPr/>
                <p14:nvPr/>
              </p14:nvContentPartPr>
              <p14:xfrm>
                <a:off x="1880249" y="3752499"/>
                <a:ext cx="738360" cy="203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17249" y="3689859"/>
                  <a:ext cx="864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14:cNvPr>
                <p14:cNvContentPartPr/>
                <p14:nvPr/>
              </p14:nvContentPartPr>
              <p14:xfrm>
                <a:off x="1697009" y="3813339"/>
                <a:ext cx="877320" cy="1591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4369" y="3750339"/>
                  <a:ext cx="100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14:cNvPr>
                <p14:cNvContentPartPr/>
                <p14:nvPr/>
              </p14:nvContentPartPr>
              <p14:xfrm>
                <a:off x="1612049" y="3824499"/>
                <a:ext cx="816840" cy="1980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549409" y="3761859"/>
                  <a:ext cx="942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14:cNvPr>
                <p14:cNvContentPartPr/>
                <p14:nvPr/>
              </p14:nvContentPartPr>
              <p14:xfrm>
                <a:off x="1552289" y="3827739"/>
                <a:ext cx="576360" cy="270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89649" y="3764739"/>
                  <a:ext cx="702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14:cNvPr>
                <p14:cNvContentPartPr/>
                <p14:nvPr/>
              </p14:nvContentPartPr>
              <p14:xfrm>
                <a:off x="1510169" y="3909819"/>
                <a:ext cx="470520" cy="324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47529" y="3846819"/>
                  <a:ext cx="596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14:cNvPr>
                <p14:cNvContentPartPr/>
                <p14:nvPr/>
              </p14:nvContentPartPr>
              <p14:xfrm>
                <a:off x="1373729" y="3880299"/>
                <a:ext cx="317880" cy="2361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10729" y="3817659"/>
                  <a:ext cx="44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14:cNvPr>
                <p14:cNvContentPartPr/>
                <p14:nvPr/>
              </p14:nvContentPartPr>
              <p14:xfrm>
                <a:off x="1344929" y="3831339"/>
                <a:ext cx="12600" cy="111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81929" y="3768699"/>
                  <a:ext cx="13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14:cNvPr>
                <p14:cNvContentPartPr/>
                <p14:nvPr/>
              </p14:nvContentPartPr>
              <p14:xfrm>
                <a:off x="1635089" y="3348939"/>
                <a:ext cx="65880" cy="2880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72449" y="3285939"/>
                  <a:ext cx="19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14:cNvPr>
                <p14:cNvContentPartPr/>
                <p14:nvPr/>
              </p14:nvContentPartPr>
              <p14:xfrm>
                <a:off x="1394969" y="3545859"/>
                <a:ext cx="138960" cy="2278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331969" y="3482859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14:cNvPr>
                <p14:cNvContentPartPr/>
                <p14:nvPr/>
              </p14:nvContentPartPr>
              <p14:xfrm>
                <a:off x="1209209" y="3560619"/>
                <a:ext cx="178200" cy="3823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46569" y="3497979"/>
                  <a:ext cx="303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14:cNvPr>
                <p14:cNvContentPartPr/>
                <p14:nvPr/>
              </p14:nvContentPartPr>
              <p14:xfrm>
                <a:off x="1097249" y="3663219"/>
                <a:ext cx="161640" cy="361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34249" y="3600579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14:cNvPr>
                <p14:cNvContentPartPr/>
                <p14:nvPr/>
              </p14:nvContentPartPr>
              <p14:xfrm>
                <a:off x="1135049" y="3770139"/>
                <a:ext cx="161640" cy="4806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72049" y="3707139"/>
                  <a:ext cx="287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14:cNvPr>
                <p14:cNvContentPartPr/>
                <p14:nvPr/>
              </p14:nvContentPartPr>
              <p14:xfrm>
                <a:off x="879809" y="3958779"/>
                <a:ext cx="282240" cy="3985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7169" y="3896139"/>
                  <a:ext cx="407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14:cNvPr>
                <p14:cNvContentPartPr/>
                <p14:nvPr/>
              </p14:nvContentPartPr>
              <p14:xfrm>
                <a:off x="773249" y="4099179"/>
                <a:ext cx="267840" cy="387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10249" y="4036539"/>
                  <a:ext cx="393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14:cNvPr>
                <p14:cNvContentPartPr/>
                <p14:nvPr/>
              </p14:nvContentPartPr>
              <p14:xfrm>
                <a:off x="894209" y="4487259"/>
                <a:ext cx="294840" cy="110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31569" y="4424259"/>
                  <a:ext cx="42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14:cNvPr>
                <p14:cNvContentPartPr/>
                <p14:nvPr/>
              </p14:nvContentPartPr>
              <p14:xfrm>
                <a:off x="1748129" y="3884619"/>
                <a:ext cx="220680" cy="2836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85489" y="3821979"/>
                  <a:ext cx="34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14:cNvPr>
                <p14:cNvContentPartPr/>
                <p14:nvPr/>
              </p14:nvContentPartPr>
              <p14:xfrm>
                <a:off x="1341689" y="3801459"/>
                <a:ext cx="208080" cy="177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278689" y="3738819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14:cNvPr>
                <p14:cNvContentPartPr/>
                <p14:nvPr/>
              </p14:nvContentPartPr>
              <p14:xfrm>
                <a:off x="1366529" y="3650619"/>
                <a:ext cx="223560" cy="219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303889" y="3587619"/>
                  <a:ext cx="349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14:cNvPr>
                <p14:cNvContentPartPr/>
                <p14:nvPr/>
              </p14:nvContentPartPr>
              <p14:xfrm>
                <a:off x="1571729" y="3865539"/>
                <a:ext cx="89640" cy="655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08729" y="3802539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14:cNvPr>
                <p14:cNvContentPartPr/>
                <p14:nvPr/>
              </p14:nvContentPartPr>
              <p14:xfrm>
                <a:off x="1185809" y="3646659"/>
                <a:ext cx="170640" cy="1328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22809" y="3584019"/>
                  <a:ext cx="29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14:cNvPr>
                <p14:cNvContentPartPr/>
                <p14:nvPr/>
              </p14:nvContentPartPr>
              <p14:xfrm>
                <a:off x="974849" y="3189459"/>
                <a:ext cx="71280" cy="3463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12209" y="3126459"/>
                  <a:ext cx="196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14:cNvPr>
                <p14:cNvContentPartPr/>
                <p14:nvPr/>
              </p14:nvContentPartPr>
              <p14:xfrm>
                <a:off x="830129" y="3243819"/>
                <a:ext cx="116640" cy="2923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67489" y="3180819"/>
                  <a:ext cx="242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14:cNvPr>
                <p14:cNvContentPartPr/>
                <p14:nvPr/>
              </p14:nvContentPartPr>
              <p14:xfrm>
                <a:off x="1011209" y="3360819"/>
                <a:ext cx="9000" cy="1108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48569" y="3297819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14:cNvPr>
                <p14:cNvContentPartPr/>
                <p14:nvPr/>
              </p14:nvContentPartPr>
              <p14:xfrm>
                <a:off x="2535089" y="3928539"/>
                <a:ext cx="12240" cy="234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472089" y="3865539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14:cNvPr>
                <p14:cNvContentPartPr/>
                <p14:nvPr/>
              </p14:nvContentPartPr>
              <p14:xfrm>
                <a:off x="1807889" y="3923139"/>
                <a:ext cx="734040" cy="2206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45249" y="3860499"/>
                  <a:ext cx="85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14:cNvPr>
                <p14:cNvContentPartPr/>
                <p14:nvPr/>
              </p14:nvContentPartPr>
              <p14:xfrm>
                <a:off x="1648049" y="3857979"/>
                <a:ext cx="739080" cy="5223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585049" y="3794979"/>
                  <a:ext cx="864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14:cNvPr>
                <p14:cNvContentPartPr/>
                <p14:nvPr/>
              </p14:nvContentPartPr>
              <p14:xfrm>
                <a:off x="1731209" y="4090179"/>
                <a:ext cx="175320" cy="3466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668209" y="4027539"/>
                  <a:ext cx="300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14:cNvPr>
                <p14:cNvContentPartPr/>
                <p14:nvPr/>
              </p14:nvContentPartPr>
              <p14:xfrm>
                <a:off x="1694489" y="4271619"/>
                <a:ext cx="77760" cy="1306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1489" y="4208979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14:cNvPr>
                <p14:cNvContentPartPr/>
                <p14:nvPr/>
              </p14:nvContentPartPr>
              <p14:xfrm>
                <a:off x="2029649" y="3952659"/>
                <a:ext cx="624240" cy="3513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66649" y="3889659"/>
                  <a:ext cx="749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14:cNvPr>
                <p14:cNvContentPartPr/>
                <p14:nvPr/>
              </p14:nvContentPartPr>
              <p14:xfrm>
                <a:off x="1798529" y="3990819"/>
                <a:ext cx="757440" cy="444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35889" y="3928179"/>
                  <a:ext cx="883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14:cNvPr>
                <p14:cNvContentPartPr/>
                <p14:nvPr/>
              </p14:nvContentPartPr>
              <p14:xfrm>
                <a:off x="1949369" y="4057059"/>
                <a:ext cx="309960" cy="4327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86729" y="3994419"/>
                  <a:ext cx="435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14:cNvPr>
                <p14:cNvContentPartPr/>
                <p14:nvPr/>
              </p14:nvContentPartPr>
              <p14:xfrm>
                <a:off x="1939289" y="4210419"/>
                <a:ext cx="152640" cy="420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76649" y="4147419"/>
                  <a:ext cx="278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14:cNvPr>
                <p14:cNvContentPartPr/>
                <p14:nvPr/>
              </p14:nvContentPartPr>
              <p14:xfrm>
                <a:off x="2095169" y="4403019"/>
                <a:ext cx="138960" cy="278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032169" y="4340019"/>
                  <a:ext cx="264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14:cNvPr>
                <p14:cNvContentPartPr/>
                <p14:nvPr/>
              </p14:nvContentPartPr>
              <p14:xfrm>
                <a:off x="2153849" y="4595979"/>
                <a:ext cx="99000" cy="2095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91209" y="4533339"/>
                  <a:ext cx="224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14:cNvPr>
                <p14:cNvContentPartPr/>
                <p14:nvPr/>
              </p14:nvContentPartPr>
              <p14:xfrm>
                <a:off x="4838369" y="4074339"/>
                <a:ext cx="399960" cy="316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75729" y="4011339"/>
                  <a:ext cx="525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14:cNvPr>
                <p14:cNvContentPartPr/>
                <p14:nvPr/>
              </p14:nvContentPartPr>
              <p14:xfrm>
                <a:off x="5052929" y="4279179"/>
                <a:ext cx="172800" cy="4615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89929" y="4216179"/>
                  <a:ext cx="2984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14:cNvPr>
                <p14:cNvContentPartPr/>
                <p14:nvPr/>
              </p14:nvContentPartPr>
              <p14:xfrm>
                <a:off x="4577009" y="4713699"/>
                <a:ext cx="520200" cy="4482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514009" y="4650699"/>
                  <a:ext cx="645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14:cNvPr>
                <p14:cNvContentPartPr/>
                <p14:nvPr/>
              </p14:nvContentPartPr>
              <p14:xfrm>
                <a:off x="5405009" y="4297179"/>
                <a:ext cx="163080" cy="6595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342369" y="4234179"/>
                  <a:ext cx="2887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14:cNvPr>
                <p14:cNvContentPartPr/>
                <p14:nvPr/>
              </p14:nvContentPartPr>
              <p14:xfrm>
                <a:off x="5302769" y="4568259"/>
                <a:ext cx="270000" cy="582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39769" y="4505619"/>
                  <a:ext cx="395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14:cNvPr>
                <p14:cNvContentPartPr/>
                <p14:nvPr/>
              </p14:nvContentPartPr>
              <p14:xfrm>
                <a:off x="5192249" y="4253619"/>
                <a:ext cx="137880" cy="6130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29249" y="4190619"/>
                  <a:ext cx="263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14:cNvPr>
                <p14:cNvContentPartPr/>
                <p14:nvPr/>
              </p14:nvContentPartPr>
              <p14:xfrm>
                <a:off x="5252369" y="4385379"/>
                <a:ext cx="205200" cy="4496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189729" y="4322379"/>
                  <a:ext cx="3308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14:cNvPr>
                <p14:cNvContentPartPr/>
                <p14:nvPr/>
              </p14:nvContentPartPr>
              <p14:xfrm>
                <a:off x="5183249" y="4444059"/>
                <a:ext cx="211680" cy="4690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120249" y="4381059"/>
                  <a:ext cx="33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14:cNvPr>
                <p14:cNvContentPartPr/>
                <p14:nvPr/>
              </p14:nvContentPartPr>
              <p14:xfrm>
                <a:off x="4816049" y="4559979"/>
                <a:ext cx="593280" cy="517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753049" y="4496979"/>
                  <a:ext cx="718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14:cNvPr>
                <p14:cNvContentPartPr/>
                <p14:nvPr/>
              </p14:nvContentPartPr>
              <p14:xfrm>
                <a:off x="4300529" y="4674099"/>
                <a:ext cx="810000" cy="514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237529" y="4611099"/>
                  <a:ext cx="935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14:cNvPr>
                <p14:cNvContentPartPr/>
                <p14:nvPr/>
              </p14:nvContentPartPr>
              <p14:xfrm>
                <a:off x="4338689" y="5165139"/>
                <a:ext cx="658440" cy="96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276049" y="5102139"/>
                  <a:ext cx="78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14:cNvPr>
                <p14:cNvContentPartPr/>
                <p14:nvPr/>
              </p14:nvContentPartPr>
              <p14:xfrm>
                <a:off x="4856369" y="5151819"/>
                <a:ext cx="76320" cy="1076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93729" y="5088819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C7BD3CF-65C4-A9DA-6FC8-2C0AE42DA1DC}"/>
              </a:ext>
            </a:extLst>
          </p:cNvPr>
          <p:cNvGrpSpPr/>
          <p:nvPr/>
        </p:nvGrpSpPr>
        <p:grpSpPr>
          <a:xfrm>
            <a:off x="462755" y="1784229"/>
            <a:ext cx="5254560" cy="4000680"/>
            <a:chOff x="415049" y="1545699"/>
            <a:chExt cx="5254560" cy="40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14:cNvPr>
                <p14:cNvContentPartPr/>
                <p14:nvPr/>
              </p14:nvContentPartPr>
              <p14:xfrm>
                <a:off x="1665689" y="2046099"/>
                <a:ext cx="1176120" cy="4827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602689" y="1983459"/>
                  <a:ext cx="1301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14:cNvPr>
                <p14:cNvContentPartPr/>
                <p14:nvPr/>
              </p14:nvContentPartPr>
              <p14:xfrm>
                <a:off x="1135049" y="2224299"/>
                <a:ext cx="1370520" cy="7174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72049" y="2161299"/>
                  <a:ext cx="14961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14:cNvPr>
                <p14:cNvContentPartPr/>
                <p14:nvPr/>
              </p14:nvContentPartPr>
              <p14:xfrm>
                <a:off x="818969" y="2534979"/>
                <a:ext cx="613440" cy="4395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6329" y="2472339"/>
                  <a:ext cx="739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14:cNvPr>
                <p14:cNvContentPartPr/>
                <p14:nvPr/>
              </p14:nvContentPartPr>
              <p14:xfrm>
                <a:off x="555809" y="2516259"/>
                <a:ext cx="968400" cy="5608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93169" y="2453619"/>
                  <a:ext cx="1094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14:cNvPr>
                <p14:cNvContentPartPr/>
                <p14:nvPr/>
              </p14:nvContentPartPr>
              <p14:xfrm>
                <a:off x="415049" y="3285579"/>
                <a:ext cx="118800" cy="1630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2409" y="3222579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14:cNvPr>
                <p14:cNvContentPartPr/>
                <p14:nvPr/>
              </p14:nvContentPartPr>
              <p14:xfrm>
                <a:off x="420809" y="2791299"/>
                <a:ext cx="645480" cy="6994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58169" y="2728299"/>
                  <a:ext cx="7711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14:cNvPr>
                <p14:cNvContentPartPr/>
                <p14:nvPr/>
              </p14:nvContentPartPr>
              <p14:xfrm>
                <a:off x="603329" y="2893179"/>
                <a:ext cx="484920" cy="6987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0689" y="2830179"/>
                  <a:ext cx="610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14:cNvPr>
                <p14:cNvContentPartPr/>
                <p14:nvPr/>
              </p14:nvContentPartPr>
              <p14:xfrm>
                <a:off x="536369" y="2992539"/>
                <a:ext cx="410400" cy="6566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73369" y="2929539"/>
                  <a:ext cx="536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14:cNvPr>
                <p14:cNvContentPartPr/>
                <p14:nvPr/>
              </p14:nvContentPartPr>
              <p14:xfrm>
                <a:off x="868649" y="2863659"/>
                <a:ext cx="369720" cy="7207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06009" y="2801019"/>
                  <a:ext cx="495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14:cNvPr>
                <p14:cNvContentPartPr/>
                <p14:nvPr/>
              </p14:nvContentPartPr>
              <p14:xfrm>
                <a:off x="960449" y="2719299"/>
                <a:ext cx="588960" cy="8521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7809" y="2656299"/>
                  <a:ext cx="7146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14:cNvPr>
                <p14:cNvContentPartPr/>
                <p14:nvPr/>
              </p14:nvContentPartPr>
              <p14:xfrm>
                <a:off x="777569" y="3163179"/>
                <a:ext cx="151920" cy="5223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14569" y="3100539"/>
                  <a:ext cx="277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14:cNvPr>
                <p14:cNvContentPartPr/>
                <p14:nvPr/>
              </p14:nvContentPartPr>
              <p14:xfrm>
                <a:off x="660929" y="3785619"/>
                <a:ext cx="77040" cy="2649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98289" y="3722619"/>
                  <a:ext cx="202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14:cNvPr>
                <p14:cNvContentPartPr/>
                <p14:nvPr/>
              </p14:nvContentPartPr>
              <p14:xfrm>
                <a:off x="913649" y="3893259"/>
                <a:ext cx="272160" cy="3254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0649" y="3830619"/>
                  <a:ext cx="397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14:cNvPr>
                <p14:cNvContentPartPr/>
                <p14:nvPr/>
              </p14:nvContentPartPr>
              <p14:xfrm>
                <a:off x="1025249" y="3512379"/>
                <a:ext cx="176040" cy="5410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62249" y="3449379"/>
                  <a:ext cx="301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14:cNvPr>
                <p14:cNvContentPartPr/>
                <p14:nvPr/>
              </p14:nvContentPartPr>
              <p14:xfrm>
                <a:off x="836609" y="3598059"/>
                <a:ext cx="331920" cy="7318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73969" y="3535419"/>
                  <a:ext cx="457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14:cNvPr>
                <p14:cNvContentPartPr/>
                <p14:nvPr/>
              </p14:nvContentPartPr>
              <p14:xfrm>
                <a:off x="780809" y="3572139"/>
                <a:ext cx="363240" cy="5288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17809" y="3509139"/>
                  <a:ext cx="48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14:cNvPr>
                <p14:cNvContentPartPr/>
                <p14:nvPr/>
              </p14:nvContentPartPr>
              <p14:xfrm>
                <a:off x="1072409" y="3846819"/>
                <a:ext cx="271440" cy="4482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9769" y="3784179"/>
                  <a:ext cx="3970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14:cNvPr>
                <p14:cNvContentPartPr/>
                <p14:nvPr/>
              </p14:nvContentPartPr>
              <p14:xfrm>
                <a:off x="1261409" y="4167219"/>
                <a:ext cx="18000" cy="46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98769" y="4104219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14:cNvPr>
                <p14:cNvContentPartPr/>
                <p14:nvPr/>
              </p14:nvContentPartPr>
              <p14:xfrm>
                <a:off x="1182569" y="4155699"/>
                <a:ext cx="1008000" cy="8010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9569" y="4093059"/>
                  <a:ext cx="1133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14:cNvPr>
                <p14:cNvContentPartPr/>
                <p14:nvPr/>
              </p14:nvContentPartPr>
              <p14:xfrm>
                <a:off x="1313249" y="4598859"/>
                <a:ext cx="1414080" cy="7128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50609" y="4535859"/>
                  <a:ext cx="15397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14:cNvPr>
                <p14:cNvContentPartPr/>
                <p14:nvPr/>
              </p14:nvContentPartPr>
              <p14:xfrm>
                <a:off x="1404689" y="4978659"/>
                <a:ext cx="1658520" cy="4348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341689" y="4916019"/>
                  <a:ext cx="1784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14:cNvPr>
                <p14:cNvContentPartPr/>
                <p14:nvPr/>
              </p14:nvContentPartPr>
              <p14:xfrm>
                <a:off x="1796369" y="5135259"/>
                <a:ext cx="1695240" cy="2394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33369" y="5072259"/>
                  <a:ext cx="182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14:cNvPr>
                <p14:cNvContentPartPr/>
                <p14:nvPr/>
              </p14:nvContentPartPr>
              <p14:xfrm>
                <a:off x="2361569" y="5246139"/>
                <a:ext cx="1941480" cy="1414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2298569" y="5183499"/>
                  <a:ext cx="20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14:cNvPr>
                <p14:cNvContentPartPr/>
                <p14:nvPr/>
              </p14:nvContentPartPr>
              <p14:xfrm>
                <a:off x="2443649" y="5414619"/>
                <a:ext cx="1511280" cy="1040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2381009" y="5351979"/>
                  <a:ext cx="1636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14:cNvPr>
                <p14:cNvContentPartPr/>
                <p14:nvPr/>
              </p14:nvContentPartPr>
              <p14:xfrm>
                <a:off x="3002369" y="5356659"/>
                <a:ext cx="1755000" cy="1893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939729" y="5293659"/>
                  <a:ext cx="188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14:cNvPr>
                <p14:cNvContentPartPr/>
                <p14:nvPr/>
              </p14:nvContentPartPr>
              <p14:xfrm>
                <a:off x="3664769" y="5422179"/>
                <a:ext cx="874080" cy="1242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602129" y="5359539"/>
                  <a:ext cx="9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14:cNvPr>
                <p14:cNvContentPartPr/>
                <p14:nvPr/>
              </p14:nvContentPartPr>
              <p14:xfrm>
                <a:off x="3863129" y="5280339"/>
                <a:ext cx="862920" cy="1400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800489" y="5217339"/>
                  <a:ext cx="98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14:cNvPr>
                <p14:cNvContentPartPr/>
                <p14:nvPr/>
              </p14:nvContentPartPr>
              <p14:xfrm>
                <a:off x="3305129" y="5200419"/>
                <a:ext cx="1054800" cy="986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242129" y="5137419"/>
                  <a:ext cx="118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14:cNvPr>
                <p14:cNvContentPartPr/>
                <p14:nvPr/>
              </p14:nvContentPartPr>
              <p14:xfrm>
                <a:off x="2708969" y="5227059"/>
                <a:ext cx="864000" cy="2448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645969" y="5164059"/>
                  <a:ext cx="989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14:cNvPr>
                <p14:cNvContentPartPr/>
                <p14:nvPr/>
              </p14:nvContentPartPr>
              <p14:xfrm>
                <a:off x="3358409" y="5133099"/>
                <a:ext cx="1046880" cy="68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95769" y="5070099"/>
                  <a:ext cx="117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14:cNvPr>
                <p14:cNvContentPartPr/>
                <p14:nvPr/>
              </p14:nvContentPartPr>
              <p14:xfrm>
                <a:off x="3783209" y="4984779"/>
                <a:ext cx="819720" cy="219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20569" y="4921779"/>
                  <a:ext cx="94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14:cNvPr>
                <p14:cNvContentPartPr/>
                <p14:nvPr/>
              </p14:nvContentPartPr>
              <p14:xfrm>
                <a:off x="3686369" y="4953099"/>
                <a:ext cx="1119240" cy="24696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23369" y="4890459"/>
                  <a:ext cx="1244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14:cNvPr>
                <p14:cNvContentPartPr/>
                <p14:nvPr/>
              </p14:nvContentPartPr>
              <p14:xfrm>
                <a:off x="4069409" y="4927539"/>
                <a:ext cx="808920" cy="2203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006409" y="4864539"/>
                  <a:ext cx="934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14:cNvPr>
                <p14:cNvContentPartPr/>
                <p14:nvPr/>
              </p14:nvContentPartPr>
              <p14:xfrm>
                <a:off x="4558289" y="4770579"/>
                <a:ext cx="213840" cy="2131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495289" y="4707939"/>
                  <a:ext cx="339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14:cNvPr>
                <p14:cNvContentPartPr/>
                <p14:nvPr/>
              </p14:nvContentPartPr>
              <p14:xfrm>
                <a:off x="4472969" y="4729539"/>
                <a:ext cx="628920" cy="3596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409969" y="4666899"/>
                  <a:ext cx="75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14:cNvPr>
                <p14:cNvContentPartPr/>
                <p14:nvPr/>
              </p14:nvContentPartPr>
              <p14:xfrm>
                <a:off x="4108649" y="4953099"/>
                <a:ext cx="757800" cy="3463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046009" y="4890459"/>
                  <a:ext cx="883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14:cNvPr>
                <p14:cNvContentPartPr/>
                <p14:nvPr/>
              </p14:nvContentPartPr>
              <p14:xfrm>
                <a:off x="4506449" y="5022579"/>
                <a:ext cx="751320" cy="1710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43449" y="4959579"/>
                  <a:ext cx="87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14:cNvPr>
                <p14:cNvContentPartPr/>
                <p14:nvPr/>
              </p14:nvContentPartPr>
              <p14:xfrm>
                <a:off x="5057609" y="4780299"/>
                <a:ext cx="141840" cy="1454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994969" y="4717299"/>
                  <a:ext cx="267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14:cNvPr>
                <p14:cNvContentPartPr/>
                <p14:nvPr/>
              </p14:nvContentPartPr>
              <p14:xfrm>
                <a:off x="5071649" y="4371339"/>
                <a:ext cx="98640" cy="48240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008649" y="4308699"/>
                  <a:ext cx="22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14:cNvPr>
                <p14:cNvContentPartPr/>
                <p14:nvPr/>
              </p14:nvContentPartPr>
              <p14:xfrm>
                <a:off x="4962569" y="4383219"/>
                <a:ext cx="314280" cy="64980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899929" y="4320219"/>
                  <a:ext cx="439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14:cNvPr>
                <p14:cNvContentPartPr/>
                <p14:nvPr/>
              </p14:nvContentPartPr>
              <p14:xfrm>
                <a:off x="4825409" y="4575459"/>
                <a:ext cx="621000" cy="6382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62769" y="4512459"/>
                  <a:ext cx="746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14:cNvPr>
                <p14:cNvContentPartPr/>
                <p14:nvPr/>
              </p14:nvContentPartPr>
              <p14:xfrm>
                <a:off x="4727849" y="4649979"/>
                <a:ext cx="941760" cy="6638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665209" y="4587339"/>
                  <a:ext cx="1067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14:cNvPr>
                <p14:cNvContentPartPr/>
                <p14:nvPr/>
              </p14:nvContentPartPr>
              <p14:xfrm>
                <a:off x="5132489" y="4632339"/>
                <a:ext cx="534600" cy="5202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69489" y="4569699"/>
                  <a:ext cx="6602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14:cNvPr>
                <p14:cNvContentPartPr/>
                <p14:nvPr/>
              </p14:nvContentPartPr>
              <p14:xfrm>
                <a:off x="5136809" y="4876419"/>
                <a:ext cx="465120" cy="3657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3809" y="4813419"/>
                  <a:ext cx="590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14:cNvPr>
                <p14:cNvContentPartPr/>
                <p14:nvPr/>
              </p14:nvContentPartPr>
              <p14:xfrm>
                <a:off x="4679249" y="5141379"/>
                <a:ext cx="559080" cy="1123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16609" y="5078739"/>
                  <a:ext cx="68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14:cNvPr>
                <p14:cNvContentPartPr/>
                <p14:nvPr/>
              </p14:nvContentPartPr>
              <p14:xfrm>
                <a:off x="4498529" y="3926379"/>
                <a:ext cx="281160" cy="403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435529" y="3863379"/>
                  <a:ext cx="40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14:cNvPr>
                <p14:cNvContentPartPr/>
                <p14:nvPr/>
              </p14:nvContentPartPr>
              <p14:xfrm>
                <a:off x="4400609" y="3929979"/>
                <a:ext cx="218160" cy="298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37969" y="3867339"/>
                  <a:ext cx="34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14:cNvPr>
                <p14:cNvContentPartPr/>
                <p14:nvPr/>
              </p14:nvContentPartPr>
              <p14:xfrm>
                <a:off x="4445969" y="3948339"/>
                <a:ext cx="225720" cy="442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383329" y="3885339"/>
                  <a:ext cx="35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14:cNvPr>
                <p14:cNvContentPartPr/>
                <p14:nvPr/>
              </p14:nvContentPartPr>
              <p14:xfrm>
                <a:off x="4498889" y="3956259"/>
                <a:ext cx="234720" cy="799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436249" y="3893259"/>
                  <a:ext cx="36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14:cNvPr>
                <p14:cNvContentPartPr/>
                <p14:nvPr/>
              </p14:nvContentPartPr>
              <p14:xfrm>
                <a:off x="4534169" y="3961659"/>
                <a:ext cx="433800" cy="1670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471529" y="3898659"/>
                  <a:ext cx="55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14:cNvPr>
                <p14:cNvContentPartPr/>
                <p14:nvPr/>
              </p14:nvContentPartPr>
              <p14:xfrm>
                <a:off x="4708049" y="4058859"/>
                <a:ext cx="331920" cy="3657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645409" y="3995859"/>
                  <a:ext cx="457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14:cNvPr>
                <p14:cNvContentPartPr/>
                <p14:nvPr/>
              </p14:nvContentPartPr>
              <p14:xfrm>
                <a:off x="4705889" y="4129059"/>
                <a:ext cx="323280" cy="5014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643249" y="4066419"/>
                  <a:ext cx="448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14:cNvPr>
                <p14:cNvContentPartPr/>
                <p14:nvPr/>
              </p14:nvContentPartPr>
              <p14:xfrm>
                <a:off x="4672409" y="4234179"/>
                <a:ext cx="301320" cy="6577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609409" y="4171539"/>
                  <a:ext cx="42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14:cNvPr>
                <p14:cNvContentPartPr/>
                <p14:nvPr/>
              </p14:nvContentPartPr>
              <p14:xfrm>
                <a:off x="4426529" y="4389699"/>
                <a:ext cx="657360" cy="6706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363529" y="4326699"/>
                  <a:ext cx="7830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14:cNvPr>
                <p14:cNvContentPartPr/>
                <p14:nvPr/>
              </p14:nvContentPartPr>
              <p14:xfrm>
                <a:off x="4227449" y="4710819"/>
                <a:ext cx="604440" cy="3121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64449" y="4648179"/>
                  <a:ext cx="73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14:cNvPr>
                <p14:cNvContentPartPr/>
                <p14:nvPr/>
              </p14:nvContentPartPr>
              <p14:xfrm>
                <a:off x="3984449" y="4893339"/>
                <a:ext cx="1061280" cy="1940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921809" y="4830699"/>
                  <a:ext cx="1186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14:cNvPr>
                <p14:cNvContentPartPr/>
                <p14:nvPr/>
              </p14:nvContentPartPr>
              <p14:xfrm>
                <a:off x="4957889" y="4450539"/>
                <a:ext cx="232920" cy="5569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895249" y="4387539"/>
                  <a:ext cx="358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14:cNvPr>
                <p14:cNvContentPartPr/>
                <p14:nvPr/>
              </p14:nvContentPartPr>
              <p14:xfrm>
                <a:off x="5014049" y="4204299"/>
                <a:ext cx="392040" cy="1915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1049" y="4141659"/>
                  <a:ext cx="517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14:cNvPr>
                <p14:cNvContentPartPr/>
                <p14:nvPr/>
              </p14:nvContentPartPr>
              <p14:xfrm>
                <a:off x="5083169" y="4219419"/>
                <a:ext cx="339480" cy="6552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20529" y="4156419"/>
                  <a:ext cx="46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14:cNvPr>
                <p14:cNvContentPartPr/>
                <p14:nvPr/>
              </p14:nvContentPartPr>
              <p14:xfrm>
                <a:off x="4674929" y="4399779"/>
                <a:ext cx="713880" cy="890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612289" y="4336779"/>
                  <a:ext cx="83952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14:cNvPr>
                <p14:cNvContentPartPr/>
                <p14:nvPr/>
              </p14:nvContentPartPr>
              <p14:xfrm>
                <a:off x="4315289" y="4843659"/>
                <a:ext cx="780120" cy="4474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252649" y="4781019"/>
                  <a:ext cx="905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14:cNvPr>
                <p14:cNvContentPartPr/>
                <p14:nvPr/>
              </p14:nvContentPartPr>
              <p14:xfrm>
                <a:off x="3873569" y="4886859"/>
                <a:ext cx="853200" cy="3049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10569" y="4824219"/>
                  <a:ext cx="97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14:cNvPr>
                <p14:cNvContentPartPr/>
                <p14:nvPr/>
              </p14:nvContentPartPr>
              <p14:xfrm>
                <a:off x="4259849" y="5018259"/>
                <a:ext cx="57960" cy="1224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196849" y="495561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14:cNvPr>
                <p14:cNvContentPartPr/>
                <p14:nvPr/>
              </p14:nvContentPartPr>
              <p14:xfrm>
                <a:off x="3339329" y="5099979"/>
                <a:ext cx="552600" cy="846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276329" y="5036979"/>
                  <a:ext cx="67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14:cNvPr>
                <p14:cNvContentPartPr/>
                <p14:nvPr/>
              </p14:nvContentPartPr>
              <p14:xfrm>
                <a:off x="1109489" y="2554779"/>
                <a:ext cx="864000" cy="7826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46489" y="2492139"/>
                  <a:ext cx="9896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14:cNvPr>
                <p14:cNvContentPartPr/>
                <p14:nvPr/>
              </p14:nvContentPartPr>
              <p14:xfrm>
                <a:off x="1196969" y="3194859"/>
                <a:ext cx="178560" cy="5194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33969" y="3131859"/>
                  <a:ext cx="304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14:cNvPr>
                <p14:cNvContentPartPr/>
                <p14:nvPr/>
              </p14:nvContentPartPr>
              <p14:xfrm>
                <a:off x="1054409" y="3863379"/>
                <a:ext cx="198720" cy="2505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91769" y="3800739"/>
                  <a:ext cx="32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14:cNvPr>
                <p14:cNvContentPartPr/>
                <p14:nvPr/>
              </p14:nvContentPartPr>
              <p14:xfrm>
                <a:off x="1292369" y="3646659"/>
                <a:ext cx="295560" cy="3430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9729" y="3584019"/>
                  <a:ext cx="421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14:cNvPr>
                <p14:cNvContentPartPr/>
                <p14:nvPr/>
              </p14:nvContentPartPr>
              <p14:xfrm>
                <a:off x="1205609" y="3914139"/>
                <a:ext cx="131760" cy="3189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42609" y="3851139"/>
                  <a:ext cx="257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14:cNvPr>
                <p14:cNvContentPartPr/>
                <p14:nvPr/>
              </p14:nvContentPartPr>
              <p14:xfrm>
                <a:off x="1371569" y="3392859"/>
                <a:ext cx="235800" cy="4712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308569" y="3329859"/>
                  <a:ext cx="361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14:cNvPr>
                <p14:cNvContentPartPr/>
                <p14:nvPr/>
              </p14:nvContentPartPr>
              <p14:xfrm>
                <a:off x="1462649" y="3836019"/>
                <a:ext cx="499320" cy="10800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400009" y="3773379"/>
                  <a:ext cx="62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14:cNvPr>
                <p14:cNvContentPartPr/>
                <p14:nvPr/>
              </p14:nvContentPartPr>
              <p14:xfrm>
                <a:off x="1802849" y="3897939"/>
                <a:ext cx="456840" cy="601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39849" y="3835299"/>
                  <a:ext cx="58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14:cNvPr>
                <p14:cNvContentPartPr/>
                <p14:nvPr/>
              </p14:nvContentPartPr>
              <p14:xfrm>
                <a:off x="1798529" y="3960939"/>
                <a:ext cx="552600" cy="1893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735529" y="3898299"/>
                  <a:ext cx="67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14:cNvPr>
                <p14:cNvContentPartPr/>
                <p14:nvPr/>
              </p14:nvContentPartPr>
              <p14:xfrm>
                <a:off x="1655249" y="3991899"/>
                <a:ext cx="348840" cy="4370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592609" y="3929259"/>
                  <a:ext cx="474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14:cNvPr>
                <p14:cNvContentPartPr/>
                <p14:nvPr/>
              </p14:nvContentPartPr>
              <p14:xfrm>
                <a:off x="1508009" y="4085499"/>
                <a:ext cx="139680" cy="4150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45369" y="4022499"/>
                  <a:ext cx="265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14:cNvPr>
                <p14:cNvContentPartPr/>
                <p14:nvPr/>
              </p14:nvContentPartPr>
              <p14:xfrm>
                <a:off x="1313969" y="3992619"/>
                <a:ext cx="62280" cy="28584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250969" y="3929619"/>
                  <a:ext cx="187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14:cNvPr>
                <p14:cNvContentPartPr/>
                <p14:nvPr/>
              </p14:nvContentPartPr>
              <p14:xfrm>
                <a:off x="1770809" y="3912339"/>
                <a:ext cx="330840" cy="59112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707809" y="3849699"/>
                  <a:ext cx="45648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14:cNvPr>
                <p14:cNvContentPartPr/>
                <p14:nvPr/>
              </p14:nvContentPartPr>
              <p14:xfrm>
                <a:off x="1922369" y="4079019"/>
                <a:ext cx="221400" cy="40644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859369" y="4016019"/>
                  <a:ext cx="347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14:cNvPr>
                <p14:cNvContentPartPr/>
                <p14:nvPr/>
              </p14:nvContentPartPr>
              <p14:xfrm>
                <a:off x="1855409" y="4135539"/>
                <a:ext cx="190800" cy="3348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792769" y="4072899"/>
                  <a:ext cx="316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14:cNvPr>
                <p14:cNvContentPartPr/>
                <p14:nvPr/>
              </p14:nvContentPartPr>
              <p14:xfrm>
                <a:off x="1912649" y="4108179"/>
                <a:ext cx="124560" cy="5061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849649" y="4045539"/>
                  <a:ext cx="250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14:cNvPr>
                <p14:cNvContentPartPr/>
                <p14:nvPr/>
              </p14:nvContentPartPr>
              <p14:xfrm>
                <a:off x="1979249" y="4162179"/>
                <a:ext cx="235800" cy="6372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916609" y="4099539"/>
                  <a:ext cx="361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14:cNvPr>
                <p14:cNvContentPartPr/>
                <p14:nvPr/>
              </p14:nvContentPartPr>
              <p14:xfrm>
                <a:off x="1718969" y="4403019"/>
                <a:ext cx="399600" cy="6228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655969" y="4340019"/>
                  <a:ext cx="525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14:cNvPr>
                <p14:cNvContentPartPr/>
                <p14:nvPr/>
              </p14:nvContentPartPr>
              <p14:xfrm>
                <a:off x="1955849" y="4201059"/>
                <a:ext cx="70920" cy="6195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893209" y="4138419"/>
                  <a:ext cx="196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14:cNvPr>
                <p14:cNvContentPartPr/>
                <p14:nvPr/>
              </p14:nvContentPartPr>
              <p14:xfrm>
                <a:off x="2216129" y="3864459"/>
                <a:ext cx="513360" cy="19980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153489" y="3801459"/>
                  <a:ext cx="639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14:cNvPr>
                <p14:cNvContentPartPr/>
                <p14:nvPr/>
              </p14:nvContentPartPr>
              <p14:xfrm>
                <a:off x="2495849" y="3872019"/>
                <a:ext cx="264600" cy="9432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433209" y="3809019"/>
                  <a:ext cx="390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14:cNvPr>
                <p14:cNvContentPartPr/>
                <p14:nvPr/>
              </p14:nvContentPartPr>
              <p14:xfrm>
                <a:off x="2214689" y="3890019"/>
                <a:ext cx="288720" cy="856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152049" y="3827379"/>
                  <a:ext cx="41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14:cNvPr>
                <p14:cNvContentPartPr/>
                <p14:nvPr/>
              </p14:nvContentPartPr>
              <p14:xfrm>
                <a:off x="2493689" y="3883179"/>
                <a:ext cx="126360" cy="2232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31049" y="3820179"/>
                  <a:ext cx="25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14:cNvPr>
                <p14:cNvContentPartPr/>
                <p14:nvPr/>
              </p14:nvContentPartPr>
              <p14:xfrm>
                <a:off x="2125409" y="3926379"/>
                <a:ext cx="289800" cy="3193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062769" y="3863379"/>
                  <a:ext cx="415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14:cNvPr>
                <p14:cNvContentPartPr/>
                <p14:nvPr/>
              </p14:nvContentPartPr>
              <p14:xfrm>
                <a:off x="2095529" y="4127979"/>
                <a:ext cx="309960" cy="46692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032889" y="4065339"/>
                  <a:ext cx="43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14:cNvPr>
                <p14:cNvContentPartPr/>
                <p14:nvPr/>
              </p14:nvContentPartPr>
              <p14:xfrm>
                <a:off x="2078969" y="4197459"/>
                <a:ext cx="95760" cy="4183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016329" y="4134819"/>
                  <a:ext cx="221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14:cNvPr>
                <p14:cNvContentPartPr/>
                <p14:nvPr/>
              </p14:nvContentPartPr>
              <p14:xfrm>
                <a:off x="639329" y="3777339"/>
                <a:ext cx="204840" cy="65880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76329" y="3714699"/>
                  <a:ext cx="33048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14:cNvPr>
                <p14:cNvContentPartPr/>
                <p14:nvPr/>
              </p14:nvContentPartPr>
              <p14:xfrm>
                <a:off x="780809" y="4602099"/>
                <a:ext cx="167040" cy="2026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17809" y="4539099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14:cNvPr>
                <p14:cNvContentPartPr/>
                <p14:nvPr/>
              </p14:nvContentPartPr>
              <p14:xfrm>
                <a:off x="1098689" y="4533699"/>
                <a:ext cx="142200" cy="26280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36049" y="4470699"/>
                  <a:ext cx="267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14:cNvPr>
                <p14:cNvContentPartPr/>
                <p14:nvPr/>
              </p14:nvContentPartPr>
              <p14:xfrm>
                <a:off x="2032169" y="4583379"/>
                <a:ext cx="288720" cy="4672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69529" y="4520379"/>
                  <a:ext cx="414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14:cNvPr>
                <p14:cNvContentPartPr/>
                <p14:nvPr/>
              </p14:nvContentPartPr>
              <p14:xfrm>
                <a:off x="1959089" y="4705059"/>
                <a:ext cx="1058760" cy="3628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96089" y="4642059"/>
                  <a:ext cx="1184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14:cNvPr>
                <p14:cNvContentPartPr/>
                <p14:nvPr/>
              </p14:nvContentPartPr>
              <p14:xfrm>
                <a:off x="2107049" y="4793979"/>
                <a:ext cx="695880" cy="3686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44049" y="4731339"/>
                  <a:ext cx="821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14:cNvPr>
                <p14:cNvContentPartPr/>
                <p14:nvPr/>
              </p14:nvContentPartPr>
              <p14:xfrm>
                <a:off x="2203889" y="5020779"/>
                <a:ext cx="647640" cy="1785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141249" y="4958139"/>
                  <a:ext cx="77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14:cNvPr>
                <p14:cNvContentPartPr/>
                <p14:nvPr/>
              </p14:nvContentPartPr>
              <p14:xfrm>
                <a:off x="2634089" y="5021859"/>
                <a:ext cx="734760" cy="11016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571449" y="4959219"/>
                  <a:ext cx="860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14:cNvPr>
                <p14:cNvContentPartPr/>
                <p14:nvPr/>
              </p14:nvContentPartPr>
              <p14:xfrm>
                <a:off x="2704289" y="5073339"/>
                <a:ext cx="612000" cy="1076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641289" y="5010339"/>
                  <a:ext cx="737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14:cNvPr>
                <p14:cNvContentPartPr/>
                <p14:nvPr/>
              </p14:nvContentPartPr>
              <p14:xfrm>
                <a:off x="3535529" y="1545699"/>
                <a:ext cx="1392120" cy="11649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3472889" y="1483059"/>
                  <a:ext cx="15177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14:cNvPr>
                <p14:cNvContentPartPr/>
                <p14:nvPr/>
              </p14:nvContentPartPr>
              <p14:xfrm>
                <a:off x="2355089" y="2224299"/>
                <a:ext cx="391680" cy="1677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292089" y="2161659"/>
                  <a:ext cx="51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14:cNvPr>
                <p14:cNvContentPartPr/>
                <p14:nvPr/>
              </p14:nvContentPartPr>
              <p14:xfrm>
                <a:off x="1727969" y="2272539"/>
                <a:ext cx="947160" cy="39312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665329" y="2209539"/>
                  <a:ext cx="107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14:cNvPr>
                <p14:cNvContentPartPr/>
                <p14:nvPr/>
              </p14:nvContentPartPr>
              <p14:xfrm>
                <a:off x="1725449" y="2149779"/>
                <a:ext cx="1089360" cy="5392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662809" y="2086779"/>
                  <a:ext cx="12150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14:cNvPr>
                <p14:cNvContentPartPr/>
                <p14:nvPr/>
              </p14:nvContentPartPr>
              <p14:xfrm>
                <a:off x="2271929" y="2099739"/>
                <a:ext cx="560880" cy="23904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2208929" y="2036739"/>
                  <a:ext cx="68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14:cNvPr>
                <p14:cNvContentPartPr/>
                <p14:nvPr/>
              </p14:nvContentPartPr>
              <p14:xfrm>
                <a:off x="2431409" y="2003619"/>
                <a:ext cx="794880" cy="1994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2368409" y="1940619"/>
                  <a:ext cx="920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14:cNvPr>
                <p14:cNvContentPartPr/>
                <p14:nvPr/>
              </p14:nvContentPartPr>
              <p14:xfrm>
                <a:off x="2526449" y="1966539"/>
                <a:ext cx="694080" cy="1461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463809" y="1903899"/>
                  <a:ext cx="81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14:cNvPr>
                <p14:cNvContentPartPr/>
                <p14:nvPr/>
              </p14:nvContentPartPr>
              <p14:xfrm>
                <a:off x="2596649" y="1880139"/>
                <a:ext cx="804240" cy="22212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533649" y="1817499"/>
                  <a:ext cx="92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14:cNvPr>
                <p14:cNvContentPartPr/>
                <p14:nvPr/>
              </p14:nvContentPartPr>
              <p14:xfrm>
                <a:off x="2968889" y="1802739"/>
                <a:ext cx="663120" cy="22716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05889" y="1740099"/>
                  <a:ext cx="788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14:cNvPr>
                <p14:cNvContentPartPr/>
                <p14:nvPr/>
              </p14:nvContentPartPr>
              <p14:xfrm>
                <a:off x="3144569" y="1768179"/>
                <a:ext cx="483840" cy="22680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81569" y="1705539"/>
                  <a:ext cx="609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14:cNvPr>
                <p14:cNvContentPartPr/>
                <p14:nvPr/>
              </p14:nvContentPartPr>
              <p14:xfrm>
                <a:off x="2686649" y="1838739"/>
                <a:ext cx="822960" cy="26388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623649" y="1775739"/>
                  <a:ext cx="94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14:cNvPr>
                <p14:cNvContentPartPr/>
                <p14:nvPr/>
              </p14:nvContentPartPr>
              <p14:xfrm>
                <a:off x="2524649" y="1850259"/>
                <a:ext cx="765000" cy="35424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462009" y="1787619"/>
                  <a:ext cx="8906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14:cNvPr>
                <p14:cNvContentPartPr/>
                <p14:nvPr/>
              </p14:nvContentPartPr>
              <p14:xfrm>
                <a:off x="2454809" y="1967619"/>
                <a:ext cx="994680" cy="25128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2392169" y="1904979"/>
                  <a:ext cx="1120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14:cNvPr>
                <p14:cNvContentPartPr/>
                <p14:nvPr/>
              </p14:nvContentPartPr>
              <p14:xfrm>
                <a:off x="2381009" y="2043939"/>
                <a:ext cx="1024920" cy="2332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318009" y="1981299"/>
                  <a:ext cx="1150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14:cNvPr>
                <p14:cNvContentPartPr/>
                <p14:nvPr/>
              </p14:nvContentPartPr>
              <p14:xfrm>
                <a:off x="2485409" y="2163099"/>
                <a:ext cx="744120" cy="12276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422409" y="2100099"/>
                  <a:ext cx="86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14:cNvPr>
                <p14:cNvContentPartPr/>
                <p14:nvPr/>
              </p14:nvContentPartPr>
              <p14:xfrm>
                <a:off x="2460569" y="2207379"/>
                <a:ext cx="1037880" cy="5292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2397929" y="2144739"/>
                  <a:ext cx="116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14:cNvPr>
                <p14:cNvContentPartPr/>
                <p14:nvPr/>
              </p14:nvContentPartPr>
              <p14:xfrm>
                <a:off x="2713289" y="2200539"/>
                <a:ext cx="826920" cy="12276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2650289" y="2137899"/>
                  <a:ext cx="95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14:cNvPr>
                <p14:cNvContentPartPr/>
                <p14:nvPr/>
              </p14:nvContentPartPr>
              <p14:xfrm>
                <a:off x="2797889" y="2157699"/>
                <a:ext cx="719280" cy="1461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2735249" y="2095059"/>
                  <a:ext cx="844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14:cNvPr>
                <p14:cNvContentPartPr/>
                <p14:nvPr/>
              </p14:nvContentPartPr>
              <p14:xfrm>
                <a:off x="2906609" y="2153739"/>
                <a:ext cx="691920" cy="1720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2843609" y="2090739"/>
                  <a:ext cx="81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14:cNvPr>
                <p14:cNvContentPartPr/>
                <p14:nvPr/>
              </p14:nvContentPartPr>
              <p14:xfrm>
                <a:off x="2823089" y="2157699"/>
                <a:ext cx="821880" cy="2379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760449" y="2095059"/>
                  <a:ext cx="9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14:cNvPr>
                <p14:cNvContentPartPr/>
                <p14:nvPr/>
              </p14:nvContentPartPr>
              <p14:xfrm>
                <a:off x="2829569" y="2188659"/>
                <a:ext cx="714600" cy="16164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766569" y="2126019"/>
                  <a:ext cx="840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14:cNvPr>
                <p14:cNvContentPartPr/>
                <p14:nvPr/>
              </p14:nvContentPartPr>
              <p14:xfrm>
                <a:off x="2903009" y="2160579"/>
                <a:ext cx="750240" cy="26676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2840369" y="2097579"/>
                  <a:ext cx="87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14:cNvPr>
                <p14:cNvContentPartPr/>
                <p14:nvPr/>
              </p14:nvContentPartPr>
              <p14:xfrm>
                <a:off x="2939009" y="2174259"/>
                <a:ext cx="611280" cy="21384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876009" y="2111619"/>
                  <a:ext cx="736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14:cNvPr>
                <p14:cNvContentPartPr/>
                <p14:nvPr/>
              </p14:nvContentPartPr>
              <p14:xfrm>
                <a:off x="3022169" y="2172099"/>
                <a:ext cx="645120" cy="2638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959529" y="2109459"/>
                  <a:ext cx="77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14:cNvPr>
                <p14:cNvContentPartPr/>
                <p14:nvPr/>
              </p14:nvContentPartPr>
              <p14:xfrm>
                <a:off x="3015689" y="2139699"/>
                <a:ext cx="367560" cy="828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53049" y="2076699"/>
                  <a:ext cx="49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14:cNvPr>
                <p14:cNvContentPartPr/>
                <p14:nvPr/>
              </p14:nvContentPartPr>
              <p14:xfrm>
                <a:off x="3022169" y="2133579"/>
                <a:ext cx="146520" cy="288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959529" y="2070939"/>
                  <a:ext cx="272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14:cNvPr>
                <p14:cNvContentPartPr/>
                <p14:nvPr/>
              </p14:nvContentPartPr>
              <p14:xfrm>
                <a:off x="3146369" y="1957539"/>
                <a:ext cx="386280" cy="1432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083729" y="1894899"/>
                  <a:ext cx="51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14:cNvPr>
                <p14:cNvContentPartPr/>
                <p14:nvPr/>
              </p14:nvContentPartPr>
              <p14:xfrm>
                <a:off x="3011369" y="1919739"/>
                <a:ext cx="470520" cy="23472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948729" y="1857099"/>
                  <a:ext cx="59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14:cNvPr>
                <p14:cNvContentPartPr/>
                <p14:nvPr/>
              </p14:nvContentPartPr>
              <p14:xfrm>
                <a:off x="3058889" y="2051139"/>
                <a:ext cx="474840" cy="831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996249" y="1988139"/>
                  <a:ext cx="60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14:cNvPr>
                <p14:cNvContentPartPr/>
                <p14:nvPr/>
              </p14:nvContentPartPr>
              <p14:xfrm>
                <a:off x="3035489" y="2091819"/>
                <a:ext cx="487800" cy="1317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972489" y="2028819"/>
                  <a:ext cx="61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14:cNvPr>
                <p14:cNvContentPartPr/>
                <p14:nvPr/>
              </p14:nvContentPartPr>
              <p14:xfrm>
                <a:off x="1419089" y="2208459"/>
                <a:ext cx="1199520" cy="51480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356089" y="2145819"/>
                  <a:ext cx="13251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14:cNvPr>
                <p14:cNvContentPartPr/>
                <p14:nvPr/>
              </p14:nvContentPartPr>
              <p14:xfrm>
                <a:off x="1964489" y="2239779"/>
                <a:ext cx="807840" cy="3553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901489" y="2177139"/>
                  <a:ext cx="933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14:cNvPr>
                <p14:cNvContentPartPr/>
                <p14:nvPr/>
              </p14:nvContentPartPr>
              <p14:xfrm>
                <a:off x="1918049" y="2399619"/>
                <a:ext cx="648360" cy="23616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55049" y="2336619"/>
                  <a:ext cx="774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14:cNvPr>
                <p14:cNvContentPartPr/>
                <p14:nvPr/>
              </p14:nvContentPartPr>
              <p14:xfrm>
                <a:off x="1630409" y="2538219"/>
                <a:ext cx="250560" cy="1443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567409" y="2475579"/>
                  <a:ext cx="376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14:cNvPr>
                <p14:cNvContentPartPr/>
                <p14:nvPr/>
              </p14:nvContentPartPr>
              <p14:xfrm>
                <a:off x="1214609" y="3136899"/>
                <a:ext cx="46800" cy="10872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151609" y="3074259"/>
                  <a:ext cx="172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14:cNvPr>
                <p14:cNvContentPartPr/>
                <p14:nvPr/>
              </p14:nvContentPartPr>
              <p14:xfrm>
                <a:off x="1209569" y="3092259"/>
                <a:ext cx="146520" cy="5338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146929" y="3029259"/>
                  <a:ext cx="272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14:cNvPr>
                <p14:cNvContentPartPr/>
                <p14:nvPr/>
              </p14:nvContentPartPr>
              <p14:xfrm>
                <a:off x="2352929" y="2461539"/>
                <a:ext cx="456840" cy="12204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290289" y="2398539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14:cNvPr>
                <p14:cNvContentPartPr/>
                <p14:nvPr/>
              </p14:nvContentPartPr>
              <p14:xfrm>
                <a:off x="2597009" y="2394579"/>
                <a:ext cx="229680" cy="4680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534009" y="2331939"/>
                  <a:ext cx="35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14:cNvPr>
                <p14:cNvContentPartPr/>
                <p14:nvPr/>
              </p14:nvContentPartPr>
              <p14:xfrm>
                <a:off x="2749649" y="2311059"/>
                <a:ext cx="322200" cy="8640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2686649" y="2248059"/>
                  <a:ext cx="44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14:cNvPr>
                <p14:cNvContentPartPr/>
                <p14:nvPr/>
              </p14:nvContentPartPr>
              <p14:xfrm>
                <a:off x="3014609" y="2305659"/>
                <a:ext cx="79920" cy="133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2951969" y="2242659"/>
                  <a:ext cx="20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14:cNvPr>
                <p14:cNvContentPartPr/>
                <p14:nvPr/>
              </p14:nvContentPartPr>
              <p14:xfrm>
                <a:off x="2491889" y="2263899"/>
                <a:ext cx="538200" cy="1368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2428889" y="2201259"/>
                  <a:ext cx="66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14:cNvPr>
                <p14:cNvContentPartPr/>
                <p14:nvPr/>
              </p14:nvContentPartPr>
              <p14:xfrm>
                <a:off x="2613929" y="2295579"/>
                <a:ext cx="381960" cy="900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2550929" y="2232579"/>
                  <a:ext cx="50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14:cNvPr>
                <p14:cNvContentPartPr/>
                <p14:nvPr/>
              </p14:nvContentPartPr>
              <p14:xfrm>
                <a:off x="1628249" y="2503659"/>
                <a:ext cx="764640" cy="39492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65249" y="2440659"/>
                  <a:ext cx="890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14:cNvPr>
                <p14:cNvContentPartPr/>
                <p14:nvPr/>
              </p14:nvContentPartPr>
              <p14:xfrm>
                <a:off x="1321169" y="2690859"/>
                <a:ext cx="650880" cy="5623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258529" y="2628219"/>
                  <a:ext cx="776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14:cNvPr>
                <p14:cNvContentPartPr/>
                <p14:nvPr/>
              </p14:nvContentPartPr>
              <p14:xfrm>
                <a:off x="988169" y="2715339"/>
                <a:ext cx="541440" cy="6465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5529" y="2652699"/>
                  <a:ext cx="667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14:cNvPr>
                <p14:cNvContentPartPr/>
                <p14:nvPr/>
              </p14:nvContentPartPr>
              <p14:xfrm>
                <a:off x="2082209" y="2146179"/>
                <a:ext cx="498240" cy="11880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2019569" y="2083179"/>
                  <a:ext cx="6238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14:cNvPr>
              <p14:cNvContentPartPr/>
              <p14:nvPr/>
            </p14:nvContentPartPr>
            <p14:xfrm>
              <a:off x="1470395" y="3013629"/>
              <a:ext cx="199440" cy="11556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407755" y="2950989"/>
                <a:ext cx="3250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32026850-A915-1EB7-5071-A32EB41A48E7}"/>
              </a:ext>
            </a:extLst>
          </p:cNvPr>
          <p:cNvGrpSpPr/>
          <p:nvPr/>
        </p:nvGrpSpPr>
        <p:grpSpPr>
          <a:xfrm>
            <a:off x="892235" y="3354189"/>
            <a:ext cx="4444560" cy="2234520"/>
            <a:chOff x="844529" y="3115659"/>
            <a:chExt cx="4444560" cy="22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14:cNvPr>
                <p14:cNvContentPartPr/>
                <p14:nvPr/>
              </p14:nvContentPartPr>
              <p14:xfrm>
                <a:off x="905009" y="3115659"/>
                <a:ext cx="183960" cy="22788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2009" y="3053019"/>
                  <a:ext cx="30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14:cNvPr>
                <p14:cNvContentPartPr/>
                <p14:nvPr/>
              </p14:nvContentPartPr>
              <p14:xfrm>
                <a:off x="844529" y="3257499"/>
                <a:ext cx="78840" cy="40824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1889" y="3194859"/>
                  <a:ext cx="204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14:cNvPr>
                <p14:cNvContentPartPr/>
                <p14:nvPr/>
              </p14:nvContentPartPr>
              <p14:xfrm>
                <a:off x="1165289" y="3580059"/>
                <a:ext cx="77040" cy="34308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102649" y="3517059"/>
                  <a:ext cx="20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14:cNvPr>
                <p14:cNvContentPartPr/>
                <p14:nvPr/>
              </p14:nvContentPartPr>
              <p14:xfrm>
                <a:off x="1164929" y="3676179"/>
                <a:ext cx="261360" cy="5184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101929" y="3613179"/>
                  <a:ext cx="387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14:cNvPr>
                <p14:cNvContentPartPr/>
                <p14:nvPr/>
              </p14:nvContentPartPr>
              <p14:xfrm>
                <a:off x="1178969" y="4093419"/>
                <a:ext cx="401040" cy="29700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115969" y="4030419"/>
                  <a:ext cx="52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14:cNvPr>
                <p14:cNvContentPartPr/>
                <p14:nvPr/>
              </p14:nvContentPartPr>
              <p14:xfrm>
                <a:off x="1492529" y="4312299"/>
                <a:ext cx="477000" cy="34308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429889" y="4249299"/>
                  <a:ext cx="60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14:cNvPr>
                <p14:cNvContentPartPr/>
                <p14:nvPr/>
              </p14:nvContentPartPr>
              <p14:xfrm>
                <a:off x="2072849" y="4596699"/>
                <a:ext cx="694800" cy="40320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09849" y="4533699"/>
                  <a:ext cx="820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14:cNvPr>
                <p14:cNvContentPartPr/>
                <p14:nvPr/>
              </p14:nvContentPartPr>
              <p14:xfrm>
                <a:off x="1946849" y="4913499"/>
                <a:ext cx="883800" cy="19692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883849" y="4850859"/>
                  <a:ext cx="100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14:cNvPr>
                <p14:cNvContentPartPr/>
                <p14:nvPr/>
              </p14:nvContentPartPr>
              <p14:xfrm>
                <a:off x="2058449" y="5070099"/>
                <a:ext cx="696960" cy="1587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995449" y="5007099"/>
                  <a:ext cx="82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14:cNvPr>
                <p14:cNvContentPartPr/>
                <p14:nvPr/>
              </p14:nvContentPartPr>
              <p14:xfrm>
                <a:off x="2859449" y="5326059"/>
                <a:ext cx="164160" cy="2052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96449" y="5263419"/>
                  <a:ext cx="28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14:cNvPr>
                <p14:cNvContentPartPr/>
                <p14:nvPr/>
              </p14:nvContentPartPr>
              <p14:xfrm>
                <a:off x="2683409" y="5300139"/>
                <a:ext cx="1398240" cy="4320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2620409" y="5237139"/>
                  <a:ext cx="1523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14:cNvPr>
                <p14:cNvContentPartPr/>
                <p14:nvPr/>
              </p14:nvContentPartPr>
              <p14:xfrm>
                <a:off x="2807609" y="5303379"/>
                <a:ext cx="983520" cy="2268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744969" y="5240379"/>
                  <a:ext cx="110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14:cNvPr>
                <p14:cNvContentPartPr/>
                <p14:nvPr/>
              </p14:nvContentPartPr>
              <p14:xfrm>
                <a:off x="3470369" y="5206179"/>
                <a:ext cx="891000" cy="622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407729" y="5143179"/>
                  <a:ext cx="10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14:cNvPr>
                <p14:cNvContentPartPr/>
                <p14:nvPr/>
              </p14:nvContentPartPr>
              <p14:xfrm>
                <a:off x="3581969" y="5182779"/>
                <a:ext cx="694800" cy="6336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519329" y="5119779"/>
                  <a:ext cx="8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14:cNvPr>
                <p14:cNvContentPartPr/>
                <p14:nvPr/>
              </p14:nvContentPartPr>
              <p14:xfrm>
                <a:off x="4387289" y="4866339"/>
                <a:ext cx="440280" cy="1008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324649" y="4803339"/>
                  <a:ext cx="56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14:cNvPr>
                <p14:cNvContentPartPr/>
                <p14:nvPr/>
              </p14:nvContentPartPr>
              <p14:xfrm>
                <a:off x="4400249" y="5080539"/>
                <a:ext cx="230400" cy="3276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337249" y="5017899"/>
                  <a:ext cx="35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14:cNvPr>
                <p14:cNvContentPartPr/>
                <p14:nvPr/>
              </p14:nvContentPartPr>
              <p14:xfrm>
                <a:off x="4119449" y="5045619"/>
                <a:ext cx="508320" cy="15228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056809" y="4982619"/>
                  <a:ext cx="63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14:cNvPr>
                <p14:cNvContentPartPr/>
                <p14:nvPr/>
              </p14:nvContentPartPr>
              <p14:xfrm>
                <a:off x="4066169" y="4658259"/>
                <a:ext cx="1222920" cy="66924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003169" y="4595619"/>
                  <a:ext cx="13485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14:cNvPr>
                <p14:cNvContentPartPr/>
                <p14:nvPr/>
              </p14:nvContentPartPr>
              <p14:xfrm>
                <a:off x="5020889" y="4495179"/>
                <a:ext cx="89640" cy="3387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958249" y="4432539"/>
                  <a:ext cx="215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14:cNvPr>
                <p14:cNvContentPartPr/>
                <p14:nvPr/>
              </p14:nvContentPartPr>
              <p14:xfrm>
                <a:off x="4732529" y="4050579"/>
                <a:ext cx="332280" cy="1119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669889" y="3987939"/>
                  <a:ext cx="45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14:cNvPr>
                <p14:cNvContentPartPr/>
                <p14:nvPr/>
              </p14:nvContentPartPr>
              <p14:xfrm>
                <a:off x="4611929" y="4094859"/>
                <a:ext cx="541080" cy="23400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549289" y="4032219"/>
                  <a:ext cx="666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14:cNvPr>
                <p14:cNvContentPartPr/>
                <p14:nvPr/>
              </p14:nvContentPartPr>
              <p14:xfrm>
                <a:off x="5069849" y="4280259"/>
                <a:ext cx="124560" cy="27468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5007209" y="4217259"/>
                  <a:ext cx="250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14:cNvPr>
                <p14:cNvContentPartPr/>
                <p14:nvPr/>
              </p14:nvContentPartPr>
              <p14:xfrm>
                <a:off x="4946009" y="4357659"/>
                <a:ext cx="93600" cy="3607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883369" y="4294659"/>
                  <a:ext cx="219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14:cNvPr>
                <p14:cNvContentPartPr/>
                <p14:nvPr/>
              </p14:nvContentPartPr>
              <p14:xfrm>
                <a:off x="4668089" y="4482579"/>
                <a:ext cx="309960" cy="49572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605449" y="4419579"/>
                  <a:ext cx="435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14:cNvPr>
                <p14:cNvContentPartPr/>
                <p14:nvPr/>
              </p14:nvContentPartPr>
              <p14:xfrm>
                <a:off x="4557209" y="4927179"/>
                <a:ext cx="43200" cy="432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494209" y="4864179"/>
                  <a:ext cx="16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14:cNvPr>
                <p14:cNvContentPartPr/>
                <p14:nvPr/>
              </p14:nvContentPartPr>
              <p14:xfrm>
                <a:off x="3984449" y="4969299"/>
                <a:ext cx="910440" cy="28908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921809" y="4906299"/>
                  <a:ext cx="10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14:cNvPr>
                <p14:cNvContentPartPr/>
                <p14:nvPr/>
              </p14:nvContentPartPr>
              <p14:xfrm>
                <a:off x="4525529" y="4735299"/>
                <a:ext cx="432720" cy="37404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462889" y="4672659"/>
                  <a:ext cx="55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14:cNvPr>
                <p14:cNvContentPartPr/>
                <p14:nvPr/>
              </p14:nvContentPartPr>
              <p14:xfrm>
                <a:off x="3068609" y="5247579"/>
                <a:ext cx="873000" cy="345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005969" y="5184939"/>
                  <a:ext cx="9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14:cNvPr>
                <p14:cNvContentPartPr/>
                <p14:nvPr/>
              </p14:nvContentPartPr>
              <p14:xfrm>
                <a:off x="3756569" y="5135619"/>
                <a:ext cx="740520" cy="11232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3693569" y="5072979"/>
                  <a:ext cx="86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14:cNvPr>
                <p14:cNvContentPartPr/>
                <p14:nvPr/>
              </p14:nvContentPartPr>
              <p14:xfrm>
                <a:off x="2843249" y="5345499"/>
                <a:ext cx="432000" cy="468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2780609" y="5282499"/>
                  <a:ext cx="55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14:cNvPr>
                <p14:cNvContentPartPr/>
                <p14:nvPr/>
              </p14:nvContentPartPr>
              <p14:xfrm>
                <a:off x="5072729" y="4823859"/>
                <a:ext cx="38160" cy="522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009729" y="4761219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14:cNvPr>
                <p14:cNvContentPartPr/>
                <p14:nvPr/>
              </p14:nvContentPartPr>
              <p14:xfrm>
                <a:off x="5032049" y="4829979"/>
                <a:ext cx="167400" cy="11952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69409" y="4766979"/>
                  <a:ext cx="29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14:cNvPr>
                <p14:cNvContentPartPr/>
                <p14:nvPr/>
              </p14:nvContentPartPr>
              <p14:xfrm>
                <a:off x="2676209" y="5069379"/>
                <a:ext cx="761040" cy="25704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613569" y="5006739"/>
                  <a:ext cx="88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14:cNvPr>
                <p14:cNvContentPartPr/>
                <p14:nvPr/>
              </p14:nvContentPartPr>
              <p14:xfrm>
                <a:off x="2327729" y="5034099"/>
                <a:ext cx="813600" cy="22932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265089" y="4971459"/>
                  <a:ext cx="939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14:cNvPr>
                <p14:cNvContentPartPr/>
                <p14:nvPr/>
              </p14:nvContentPartPr>
              <p14:xfrm>
                <a:off x="2785289" y="5128059"/>
                <a:ext cx="1081080" cy="813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722289" y="5065419"/>
                  <a:ext cx="120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14:cNvPr>
                <p14:cNvContentPartPr/>
                <p14:nvPr/>
              </p14:nvContentPartPr>
              <p14:xfrm>
                <a:off x="2930369" y="5149659"/>
                <a:ext cx="513720" cy="2268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867729" y="5086659"/>
                  <a:ext cx="63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14:cNvPr>
                <p14:cNvContentPartPr/>
                <p14:nvPr/>
              </p14:nvContentPartPr>
              <p14:xfrm>
                <a:off x="1488209" y="3603459"/>
                <a:ext cx="55800" cy="8352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425569" y="3540819"/>
                  <a:ext cx="18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14:cNvPr>
                <p14:cNvContentPartPr/>
                <p14:nvPr/>
              </p14:nvContentPartPr>
              <p14:xfrm>
                <a:off x="1345289" y="3980739"/>
                <a:ext cx="144360" cy="7992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282649" y="3918099"/>
                  <a:ext cx="27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14:cNvPr>
                <p14:cNvContentPartPr/>
                <p14:nvPr/>
              </p14:nvContentPartPr>
              <p14:xfrm>
                <a:off x="1703489" y="4040499"/>
                <a:ext cx="487800" cy="730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640489" y="3977859"/>
                  <a:ext cx="61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14:cNvPr>
                <p14:cNvContentPartPr/>
                <p14:nvPr/>
              </p14:nvContentPartPr>
              <p14:xfrm>
                <a:off x="2078249" y="3954099"/>
                <a:ext cx="155160" cy="828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015249" y="3891459"/>
                  <a:ext cx="28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14:cNvPr>
                <p14:cNvContentPartPr/>
                <p14:nvPr/>
              </p14:nvContentPartPr>
              <p14:xfrm>
                <a:off x="1888169" y="3998019"/>
                <a:ext cx="141120" cy="4536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825169" y="3935019"/>
                  <a:ext cx="26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14:cNvPr>
                <p14:cNvContentPartPr/>
                <p14:nvPr/>
              </p14:nvContentPartPr>
              <p14:xfrm>
                <a:off x="1997969" y="3943299"/>
                <a:ext cx="706320" cy="8748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935329" y="3880659"/>
                  <a:ext cx="83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14:cNvPr>
                <p14:cNvContentPartPr/>
                <p14:nvPr/>
              </p14:nvContentPartPr>
              <p14:xfrm>
                <a:off x="2025689" y="4068219"/>
                <a:ext cx="242280" cy="12348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963049" y="4005579"/>
                  <a:ext cx="36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14:cNvPr>
                <p14:cNvContentPartPr/>
                <p14:nvPr/>
              </p14:nvContentPartPr>
              <p14:xfrm>
                <a:off x="2037929" y="4112139"/>
                <a:ext cx="260280" cy="19584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975289" y="4049139"/>
                  <a:ext cx="38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14:cNvPr>
                <p14:cNvContentPartPr/>
                <p14:nvPr/>
              </p14:nvContentPartPr>
              <p14:xfrm>
                <a:off x="2202449" y="4093779"/>
                <a:ext cx="376200" cy="19404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139449" y="4031139"/>
                  <a:ext cx="50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14:cNvPr>
                <p14:cNvContentPartPr/>
                <p14:nvPr/>
              </p14:nvContentPartPr>
              <p14:xfrm>
                <a:off x="2076449" y="4011699"/>
                <a:ext cx="421920" cy="51264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013809" y="3949059"/>
                  <a:ext cx="547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14:cNvPr>
                <p14:cNvContentPartPr/>
                <p14:nvPr/>
              </p14:nvContentPartPr>
              <p14:xfrm>
                <a:off x="2301089" y="4031139"/>
                <a:ext cx="210240" cy="17424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238449" y="3968139"/>
                  <a:ext cx="335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14:cNvPr>
                <p14:cNvContentPartPr/>
                <p14:nvPr/>
              </p14:nvContentPartPr>
              <p14:xfrm>
                <a:off x="2606369" y="4004139"/>
                <a:ext cx="45360" cy="3132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543729" y="3941499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14:cNvPr>
                <p14:cNvContentPartPr/>
                <p14:nvPr/>
              </p14:nvContentPartPr>
              <p14:xfrm>
                <a:off x="2672249" y="3894699"/>
                <a:ext cx="87480" cy="4140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609249" y="3832059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14:cNvPr>
                <p14:cNvContentPartPr/>
                <p14:nvPr/>
              </p14:nvContentPartPr>
              <p14:xfrm>
                <a:off x="2754689" y="3912339"/>
                <a:ext cx="5040" cy="133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2692049" y="3849699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14:cNvPr>
                <p14:cNvContentPartPr/>
                <p14:nvPr/>
              </p14:nvContentPartPr>
              <p14:xfrm>
                <a:off x="2822729" y="3817659"/>
                <a:ext cx="29880" cy="2484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2759729" y="3754659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14:cNvPr>
                <p14:cNvContentPartPr/>
                <p14:nvPr/>
              </p14:nvContentPartPr>
              <p14:xfrm>
                <a:off x="2902649" y="3776259"/>
                <a:ext cx="720" cy="180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839649" y="3713619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14:cNvPr>
                <p14:cNvContentPartPr/>
                <p14:nvPr/>
              </p14:nvContentPartPr>
              <p14:xfrm>
                <a:off x="2751089" y="3803619"/>
                <a:ext cx="60120" cy="2232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688089" y="3740619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14:cNvPr>
                <p14:cNvContentPartPr/>
                <p14:nvPr/>
              </p14:nvContentPartPr>
              <p14:xfrm>
                <a:off x="2775209" y="3833139"/>
                <a:ext cx="14760" cy="360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712209" y="3770139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14:cNvPr>
                <p14:cNvContentPartPr/>
                <p14:nvPr/>
              </p14:nvContentPartPr>
              <p14:xfrm>
                <a:off x="2487929" y="3844299"/>
                <a:ext cx="282600" cy="3492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25289" y="3781299"/>
                  <a:ext cx="40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14:cNvPr>
                <p14:cNvContentPartPr/>
                <p14:nvPr/>
              </p14:nvContentPartPr>
              <p14:xfrm>
                <a:off x="2693849" y="3825579"/>
                <a:ext cx="156240" cy="651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631209" y="3762939"/>
                  <a:ext cx="28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14:cNvPr>
                <p14:cNvContentPartPr/>
                <p14:nvPr/>
              </p14:nvContentPartPr>
              <p14:xfrm>
                <a:off x="2791769" y="3875619"/>
                <a:ext cx="25560" cy="828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728769" y="3812979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14:cNvPr>
                <p14:cNvContentPartPr/>
                <p14:nvPr/>
              </p14:nvContentPartPr>
              <p14:xfrm>
                <a:off x="2737769" y="3882459"/>
                <a:ext cx="79920" cy="8136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674769" y="3819819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14:cNvPr>
                <p14:cNvContentPartPr/>
                <p14:nvPr/>
              </p14:nvContentPartPr>
              <p14:xfrm>
                <a:off x="2717609" y="3869139"/>
                <a:ext cx="125280" cy="8964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54609" y="3806499"/>
                  <a:ext cx="25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14:cNvPr>
                <p14:cNvContentPartPr/>
                <p14:nvPr/>
              </p14:nvContentPartPr>
              <p14:xfrm>
                <a:off x="1973489" y="4148859"/>
                <a:ext cx="159840" cy="5328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910489" y="4086219"/>
                  <a:ext cx="28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14:cNvPr>
                <p14:cNvContentPartPr/>
                <p14:nvPr/>
              </p14:nvContentPartPr>
              <p14:xfrm>
                <a:off x="1697729" y="4300059"/>
                <a:ext cx="24840" cy="13104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634729" y="4237059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14:cNvPr>
                <p14:cNvContentPartPr/>
                <p14:nvPr/>
              </p14:nvContentPartPr>
              <p14:xfrm>
                <a:off x="1629689" y="4249299"/>
                <a:ext cx="263520" cy="14292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567049" y="4186299"/>
                  <a:ext cx="38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14:cNvPr>
                <p14:cNvContentPartPr/>
                <p14:nvPr/>
              </p14:nvContentPartPr>
              <p14:xfrm>
                <a:off x="1463729" y="4156779"/>
                <a:ext cx="214920" cy="17640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401089" y="4094139"/>
                  <a:ext cx="340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14:cNvPr>
                <p14:cNvContentPartPr/>
                <p14:nvPr/>
              </p14:nvContentPartPr>
              <p14:xfrm>
                <a:off x="1905089" y="4186659"/>
                <a:ext cx="70200" cy="21276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842449" y="4124019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14:cNvPr>
                <p14:cNvContentPartPr/>
                <p14:nvPr/>
              </p14:nvContentPartPr>
              <p14:xfrm>
                <a:off x="1792049" y="4239219"/>
                <a:ext cx="134280" cy="24696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729049" y="4176219"/>
                  <a:ext cx="259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14:cNvPr>
                <p14:cNvContentPartPr/>
                <p14:nvPr/>
              </p14:nvContentPartPr>
              <p14:xfrm>
                <a:off x="1859729" y="4365219"/>
                <a:ext cx="246960" cy="4525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1797089" y="4302219"/>
                  <a:ext cx="372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14:cNvPr>
                <p14:cNvContentPartPr/>
                <p14:nvPr/>
              </p14:nvContentPartPr>
              <p14:xfrm>
                <a:off x="2042969" y="4562139"/>
                <a:ext cx="403200" cy="43200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1979969" y="4499139"/>
                  <a:ext cx="528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14:cNvPr>
                <p14:cNvContentPartPr/>
                <p14:nvPr/>
              </p14:nvContentPartPr>
              <p14:xfrm>
                <a:off x="1916249" y="4642419"/>
                <a:ext cx="635040" cy="47052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1853609" y="4579779"/>
                  <a:ext cx="7606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14:cNvPr>
                <p14:cNvContentPartPr/>
                <p14:nvPr/>
              </p14:nvContentPartPr>
              <p14:xfrm>
                <a:off x="1815449" y="4557099"/>
                <a:ext cx="356760" cy="31356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1752809" y="4494459"/>
                  <a:ext cx="482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14:cNvPr>
                <p14:cNvContentPartPr/>
                <p14:nvPr/>
              </p14:nvContentPartPr>
              <p14:xfrm>
                <a:off x="1647329" y="4583739"/>
                <a:ext cx="372240" cy="23796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584689" y="4521099"/>
                  <a:ext cx="49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14:cNvPr>
                <p14:cNvContentPartPr/>
                <p14:nvPr/>
              </p14:nvContentPartPr>
              <p14:xfrm>
                <a:off x="1581809" y="4553499"/>
                <a:ext cx="284400" cy="27792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518809" y="4490499"/>
                  <a:ext cx="41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14:cNvPr>
                <p14:cNvContentPartPr/>
                <p14:nvPr/>
              </p14:nvContentPartPr>
              <p14:xfrm>
                <a:off x="1979249" y="4251819"/>
                <a:ext cx="56880" cy="26280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916609" y="4189179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14:cNvPr>
                <p14:cNvContentPartPr/>
                <p14:nvPr/>
              </p14:nvContentPartPr>
              <p14:xfrm>
                <a:off x="1605929" y="4382139"/>
                <a:ext cx="116280" cy="18720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542929" y="4319139"/>
                  <a:ext cx="24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14:cNvPr>
                <p14:cNvContentPartPr/>
                <p14:nvPr/>
              </p14:nvContentPartPr>
              <p14:xfrm>
                <a:off x="2097689" y="4988739"/>
                <a:ext cx="1177200" cy="34092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035049" y="4926099"/>
                  <a:ext cx="1302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14:cNvPr>
                <p14:cNvContentPartPr/>
                <p14:nvPr/>
              </p14:nvContentPartPr>
              <p14:xfrm>
                <a:off x="2712569" y="5021859"/>
                <a:ext cx="615600" cy="12672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2649929" y="4959219"/>
                  <a:ext cx="741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14:cNvPr>
                <p14:cNvContentPartPr/>
                <p14:nvPr/>
              </p14:nvContentPartPr>
              <p14:xfrm>
                <a:off x="2691689" y="5090979"/>
                <a:ext cx="854280" cy="10656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2629049" y="5027979"/>
                  <a:ext cx="9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14:cNvPr>
                <p14:cNvContentPartPr/>
                <p14:nvPr/>
              </p14:nvContentPartPr>
              <p14:xfrm>
                <a:off x="4100729" y="5081259"/>
                <a:ext cx="141840" cy="4464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4038089" y="5018259"/>
                  <a:ext cx="26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14:cNvPr>
                <p14:cNvContentPartPr/>
                <p14:nvPr/>
              </p14:nvContentPartPr>
              <p14:xfrm>
                <a:off x="3532289" y="5076579"/>
                <a:ext cx="896400" cy="13428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469649" y="5013579"/>
                  <a:ext cx="1022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14:cNvPr>
                <p14:cNvContentPartPr/>
                <p14:nvPr/>
              </p14:nvContentPartPr>
              <p14:xfrm>
                <a:off x="4184609" y="5014659"/>
                <a:ext cx="136440" cy="7812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4121609" y="4951659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14:cNvPr>
                <p14:cNvContentPartPr/>
                <p14:nvPr/>
              </p14:nvContentPartPr>
              <p14:xfrm>
                <a:off x="4011809" y="5132379"/>
                <a:ext cx="437040" cy="9432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948809" y="5069739"/>
                  <a:ext cx="56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14:cNvPr>
                <p14:cNvContentPartPr/>
                <p14:nvPr/>
              </p14:nvContentPartPr>
              <p14:xfrm>
                <a:off x="4766729" y="4703259"/>
                <a:ext cx="164160" cy="15984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4704089" y="4640619"/>
                  <a:ext cx="28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14:cNvPr>
                <p14:cNvContentPartPr/>
                <p14:nvPr/>
              </p14:nvContentPartPr>
              <p14:xfrm>
                <a:off x="4886249" y="4823859"/>
                <a:ext cx="173160" cy="2376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4823609" y="4761219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367A9B7-0F96-7580-2C8C-A3F38FE3BF92}"/>
              </a:ext>
            </a:extLst>
          </p:cNvPr>
          <p:cNvGrpSpPr/>
          <p:nvPr/>
        </p:nvGrpSpPr>
        <p:grpSpPr>
          <a:xfrm>
            <a:off x="3888875" y="1835709"/>
            <a:ext cx="903960" cy="303120"/>
            <a:chOff x="3841169" y="1597179"/>
            <a:chExt cx="9039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14:cNvPr>
                <p14:cNvContentPartPr/>
                <p14:nvPr/>
              </p14:nvContentPartPr>
              <p14:xfrm>
                <a:off x="3841169" y="1597179"/>
                <a:ext cx="344520" cy="20196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823529" y="1579179"/>
                  <a:ext cx="38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14:cNvPr>
                <p14:cNvContentPartPr/>
                <p14:nvPr/>
              </p14:nvContentPartPr>
              <p14:xfrm>
                <a:off x="4115129" y="1683219"/>
                <a:ext cx="22320" cy="17784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97129" y="1665219"/>
                  <a:ext cx="5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14:cNvPr>
                <p14:cNvContentPartPr/>
                <p14:nvPr/>
              </p14:nvContentPartPr>
              <p14:xfrm>
                <a:off x="4087409" y="1697259"/>
                <a:ext cx="60840" cy="18612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069409" y="1679619"/>
                  <a:ext cx="9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14:cNvPr>
                <p14:cNvContentPartPr/>
                <p14:nvPr/>
              </p14:nvContentPartPr>
              <p14:xfrm>
                <a:off x="4496369" y="1629939"/>
                <a:ext cx="176760" cy="13392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478729" y="1612299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14:cNvPr>
                <p14:cNvContentPartPr/>
                <p14:nvPr/>
              </p14:nvContentPartPr>
              <p14:xfrm>
                <a:off x="4471889" y="1631739"/>
                <a:ext cx="273240" cy="16452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453889" y="1613739"/>
                  <a:ext cx="30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14:cNvPr>
                <p14:cNvContentPartPr/>
                <p14:nvPr/>
              </p14:nvContentPartPr>
              <p14:xfrm>
                <a:off x="4476569" y="1731459"/>
                <a:ext cx="63720" cy="16884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458569" y="1713459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14:cNvPr>
              <p14:cNvContentPartPr/>
              <p14:nvPr/>
            </p14:nvContentPartPr>
            <p14:xfrm>
              <a:off x="4160675" y="2430789"/>
              <a:ext cx="308520" cy="59400"/>
            </p14:xfrm>
          </p:contentPart>
        </mc:Choice>
        <mc:Fallback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:cNvPr>
              <p:cNvPicPr/>
              <p:nvPr/>
            </p:nvPicPr>
            <p:blipFill>
              <a:blip r:embed="rId1243"/>
              <a:stretch>
                <a:fillRect/>
              </a:stretch>
            </p:blipFill>
            <p:spPr>
              <a:xfrm>
                <a:off x="4143035" y="2412789"/>
                <a:ext cx="344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4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14:cNvPr>
              <p14:cNvContentPartPr/>
              <p14:nvPr/>
            </p14:nvContentPartPr>
            <p14:xfrm>
              <a:off x="2637155" y="2381469"/>
              <a:ext cx="297000" cy="9108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:cNvPr>
              <p:cNvPicPr/>
              <p:nvPr/>
            </p:nvPicPr>
            <p:blipFill>
              <a:blip r:embed="rId1245"/>
              <a:stretch>
                <a:fillRect/>
              </a:stretch>
            </p:blipFill>
            <p:spPr>
              <a:xfrm>
                <a:off x="2619155" y="2363469"/>
                <a:ext cx="332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14:cNvPr>
              <p14:cNvContentPartPr/>
              <p14:nvPr/>
            </p14:nvContentPartPr>
            <p14:xfrm>
              <a:off x="2686835" y="2379309"/>
              <a:ext cx="310320" cy="8100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:cNvPr>
              <p:cNvPicPr/>
              <p:nvPr/>
            </p:nvPicPr>
            <p:blipFill>
              <a:blip r:embed="rId1247"/>
              <a:stretch>
                <a:fillRect/>
              </a:stretch>
            </p:blipFill>
            <p:spPr>
              <a:xfrm>
                <a:off x="2668835" y="2361309"/>
                <a:ext cx="345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14:cNvPr>
              <p14:cNvContentPartPr/>
              <p14:nvPr/>
            </p14:nvContentPartPr>
            <p14:xfrm>
              <a:off x="3108755" y="2285709"/>
              <a:ext cx="194760" cy="2448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:cNvPr>
              <p:cNvPicPr/>
              <p:nvPr/>
            </p:nvPicPr>
            <p:blipFill>
              <a:blip r:embed="rId1249"/>
              <a:stretch>
                <a:fillRect/>
              </a:stretch>
            </p:blipFill>
            <p:spPr>
              <a:xfrm>
                <a:off x="3091115" y="2268069"/>
                <a:ext cx="230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0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14:cNvPr>
              <p14:cNvContentPartPr/>
              <p14:nvPr/>
            </p14:nvContentPartPr>
            <p14:xfrm>
              <a:off x="3189395" y="2207949"/>
              <a:ext cx="238320" cy="83520"/>
            </p14:xfrm>
          </p:contentPart>
        </mc:Choice>
        <mc:Fallback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:cNvPr>
              <p:cNvPicPr/>
              <p:nvPr/>
            </p:nvPicPr>
            <p:blipFill>
              <a:blip r:embed="rId1251"/>
              <a:stretch>
                <a:fillRect/>
              </a:stretch>
            </p:blipFill>
            <p:spPr>
              <a:xfrm>
                <a:off x="3171755" y="2189949"/>
                <a:ext cx="273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2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14:cNvPr>
              <p14:cNvContentPartPr/>
              <p14:nvPr/>
            </p14:nvContentPartPr>
            <p14:xfrm>
              <a:off x="2874395" y="2369589"/>
              <a:ext cx="9000" cy="720"/>
            </p14:xfrm>
          </p:contentPart>
        </mc:Choice>
        <mc:Fallback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:cNvPr>
              <p:cNvPicPr/>
              <p:nvPr/>
            </p:nvPicPr>
            <p:blipFill>
              <a:blip r:embed="rId1253"/>
              <a:stretch>
                <a:fillRect/>
              </a:stretch>
            </p:blipFill>
            <p:spPr>
              <a:xfrm>
                <a:off x="2856755" y="2351949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4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14:cNvPr>
              <p14:cNvContentPartPr/>
              <p14:nvPr/>
            </p14:nvContentPartPr>
            <p14:xfrm>
              <a:off x="3235835" y="2313429"/>
              <a:ext cx="135720" cy="13680"/>
            </p14:xfrm>
          </p:contentPart>
        </mc:Choice>
        <mc:Fallback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:cNvPr>
              <p:cNvPicPr/>
              <p:nvPr/>
            </p:nvPicPr>
            <p:blipFill>
              <a:blip r:embed="rId1255"/>
              <a:stretch>
                <a:fillRect/>
              </a:stretch>
            </p:blipFill>
            <p:spPr>
              <a:xfrm>
                <a:off x="3218195" y="2295789"/>
                <a:ext cx="171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6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14:cNvPr>
              <p14:cNvContentPartPr/>
              <p14:nvPr/>
            </p14:nvContentPartPr>
            <p14:xfrm>
              <a:off x="2218475" y="2405949"/>
              <a:ext cx="444600" cy="107280"/>
            </p14:xfrm>
          </p:contentPart>
        </mc:Choice>
        <mc:Fallback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:cNvPr>
              <p:cNvPicPr/>
              <p:nvPr/>
            </p:nvPicPr>
            <p:blipFill>
              <a:blip r:embed="rId1257"/>
              <a:stretch>
                <a:fillRect/>
              </a:stretch>
            </p:blipFill>
            <p:spPr>
              <a:xfrm>
                <a:off x="2200835" y="2387949"/>
                <a:ext cx="480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8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14:cNvPr>
              <p14:cNvContentPartPr/>
              <p14:nvPr/>
            </p14:nvContentPartPr>
            <p14:xfrm>
              <a:off x="2397395" y="2529789"/>
              <a:ext cx="165240" cy="66600"/>
            </p14:xfrm>
          </p:contentPart>
        </mc:Choice>
        <mc:Fallback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:cNvPr>
              <p:cNvPicPr/>
              <p:nvPr/>
            </p:nvPicPr>
            <p:blipFill>
              <a:blip r:embed="rId1259"/>
              <a:stretch>
                <a:fillRect/>
              </a:stretch>
            </p:blipFill>
            <p:spPr>
              <a:xfrm>
                <a:off x="2379755" y="2511789"/>
                <a:ext cx="20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0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14:cNvPr>
              <p14:cNvContentPartPr/>
              <p14:nvPr/>
            </p14:nvContentPartPr>
            <p14:xfrm>
              <a:off x="3060155" y="2407389"/>
              <a:ext cx="280080" cy="19080"/>
            </p14:xfrm>
          </p:contentPart>
        </mc:Choice>
        <mc:Fallback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:cNvPr>
              <p:cNvPicPr/>
              <p:nvPr/>
            </p:nvPicPr>
            <p:blipFill>
              <a:blip r:embed="rId1261"/>
              <a:stretch>
                <a:fillRect/>
              </a:stretch>
            </p:blipFill>
            <p:spPr>
              <a:xfrm>
                <a:off x="3042515" y="2389749"/>
                <a:ext cx="31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2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14:cNvPr>
              <p14:cNvContentPartPr/>
              <p14:nvPr/>
            </p14:nvContentPartPr>
            <p14:xfrm>
              <a:off x="3301355" y="2293269"/>
              <a:ext cx="216000" cy="74520"/>
            </p14:xfrm>
          </p:contentPart>
        </mc:Choice>
        <mc:Fallback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:cNvPr>
              <p:cNvPicPr/>
              <p:nvPr/>
            </p:nvPicPr>
            <p:blipFill>
              <a:blip r:embed="rId1263"/>
              <a:stretch>
                <a:fillRect/>
              </a:stretch>
            </p:blipFill>
            <p:spPr>
              <a:xfrm>
                <a:off x="3283715" y="2275629"/>
                <a:ext cx="251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4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14:cNvPr>
              <p14:cNvContentPartPr/>
              <p14:nvPr/>
            </p14:nvContentPartPr>
            <p14:xfrm>
              <a:off x="3324035" y="2238909"/>
              <a:ext cx="202680" cy="105120"/>
            </p14:xfrm>
          </p:contentPart>
        </mc:Choice>
        <mc:Fallback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:cNvPr>
              <p:cNvPicPr/>
              <p:nvPr/>
            </p:nvPicPr>
            <p:blipFill>
              <a:blip r:embed="rId1265"/>
              <a:stretch>
                <a:fillRect/>
              </a:stretch>
            </p:blipFill>
            <p:spPr>
              <a:xfrm>
                <a:off x="3306035" y="2220909"/>
                <a:ext cx="238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14:cNvPr>
              <p14:cNvContentPartPr/>
              <p14:nvPr/>
            </p14:nvContentPartPr>
            <p14:xfrm>
              <a:off x="8238569" y="2141499"/>
              <a:ext cx="1057320" cy="993960"/>
            </p14:xfrm>
          </p:contentPart>
        </mc:Choice>
        <mc:Fallback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8175569" y="2078859"/>
                <a:ext cx="118296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8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14:cNvPr>
              <p14:cNvContentPartPr/>
              <p14:nvPr/>
            </p14:nvContentPartPr>
            <p14:xfrm>
              <a:off x="9958649" y="4364859"/>
              <a:ext cx="1102680" cy="1077840"/>
            </p14:xfrm>
          </p:contentPart>
        </mc:Choice>
        <mc:Fallback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:cNvPr>
              <p:cNvPicPr/>
              <p:nvPr/>
            </p:nvPicPr>
            <p:blipFill>
              <a:blip r:embed="rId1269"/>
              <a:stretch>
                <a:fillRect/>
              </a:stretch>
            </p:blipFill>
            <p:spPr>
              <a:xfrm>
                <a:off x="9896009" y="4302219"/>
                <a:ext cx="1228320" cy="12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B4EB273-1A6F-C16B-05BE-D6F258961085}"/>
              </a:ext>
            </a:extLst>
          </p:cNvPr>
          <p:cNvGrpSpPr/>
          <p:nvPr/>
        </p:nvGrpSpPr>
        <p:grpSpPr>
          <a:xfrm>
            <a:off x="8215889" y="3390699"/>
            <a:ext cx="717120" cy="1001160"/>
            <a:chOff x="8215889" y="3390699"/>
            <a:chExt cx="717120" cy="10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14:cNvPr>
                <p14:cNvContentPartPr/>
                <p14:nvPr/>
              </p14:nvContentPartPr>
              <p14:xfrm>
                <a:off x="8215889" y="3390699"/>
                <a:ext cx="570600" cy="91260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8179889" y="3355059"/>
                  <a:ext cx="64224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14:cNvPr>
                <p14:cNvContentPartPr/>
                <p14:nvPr/>
              </p14:nvContentPartPr>
              <p14:xfrm>
                <a:off x="8655449" y="4111419"/>
                <a:ext cx="277560" cy="280440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8619449" y="4075419"/>
                  <a:ext cx="34920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4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14:cNvPr>
              <p14:cNvContentPartPr/>
              <p14:nvPr/>
            </p14:nvContentPartPr>
            <p14:xfrm>
              <a:off x="10223969" y="3081099"/>
              <a:ext cx="374400" cy="966960"/>
            </p14:xfrm>
          </p:contentPart>
        </mc:Choice>
        <mc:Fallback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10187969" y="3045099"/>
                <a:ext cx="4460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6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14:cNvPr>
              <p14:cNvContentPartPr/>
              <p14:nvPr/>
            </p14:nvContentPartPr>
            <p14:xfrm>
              <a:off x="10202369" y="2987859"/>
              <a:ext cx="299520" cy="280800"/>
            </p14:xfrm>
          </p:contentPart>
        </mc:Choice>
        <mc:Fallback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10166369" y="2952219"/>
                <a:ext cx="37116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55E33A19-7808-D805-B35C-E12FBEF2BA00}"/>
              </a:ext>
            </a:extLst>
          </p:cNvPr>
          <p:cNvGrpSpPr/>
          <p:nvPr/>
        </p:nvGrpSpPr>
        <p:grpSpPr>
          <a:xfrm>
            <a:off x="9072329" y="1076619"/>
            <a:ext cx="460800" cy="830160"/>
            <a:chOff x="9072329" y="1076619"/>
            <a:chExt cx="46080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14:cNvPr>
                <p14:cNvContentPartPr/>
                <p14:nvPr/>
              </p14:nvContentPartPr>
              <p14:xfrm>
                <a:off x="9170969" y="1076619"/>
                <a:ext cx="362160" cy="29448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9134969" y="1040619"/>
                  <a:ext cx="433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14:cNvPr>
                <p14:cNvContentPartPr/>
                <p14:nvPr/>
              </p14:nvContentPartPr>
              <p14:xfrm>
                <a:off x="9072329" y="1289019"/>
                <a:ext cx="293760" cy="41328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9036329" y="1253019"/>
                  <a:ext cx="365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14:cNvPr>
                <p14:cNvContentPartPr/>
                <p14:nvPr/>
              </p14:nvContentPartPr>
              <p14:xfrm>
                <a:off x="9072689" y="1539939"/>
                <a:ext cx="144360" cy="250200"/>
              </p14:xfrm>
            </p:contentPart>
          </mc:Choice>
          <mc:Fallback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9037049" y="1503939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14:cNvPr>
                <p14:cNvContentPartPr/>
                <p14:nvPr/>
              </p14:nvContentPartPr>
              <p14:xfrm>
                <a:off x="9129209" y="1864659"/>
                <a:ext cx="5040" cy="42120"/>
              </p14:xfrm>
            </p:contentPart>
          </mc:Choice>
          <mc:Fallback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9093569" y="1829019"/>
                  <a:ext cx="76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4D47A423-5FFC-C0CE-B3BD-D338E1A26AB6}"/>
              </a:ext>
            </a:extLst>
          </p:cNvPr>
          <p:cNvGrpSpPr/>
          <p:nvPr/>
        </p:nvGrpSpPr>
        <p:grpSpPr>
          <a:xfrm>
            <a:off x="8967569" y="5811339"/>
            <a:ext cx="1002600" cy="524880"/>
            <a:chOff x="8967569" y="5811339"/>
            <a:chExt cx="100260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14:cNvPr>
                <p14:cNvContentPartPr/>
                <p14:nvPr/>
              </p14:nvContentPartPr>
              <p14:xfrm>
                <a:off x="9587849" y="5811339"/>
                <a:ext cx="141120" cy="9432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9551849" y="5775339"/>
                  <a:ext cx="21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14:cNvPr>
                <p14:cNvContentPartPr/>
                <p14:nvPr/>
              </p14:nvContentPartPr>
              <p14:xfrm>
                <a:off x="9457169" y="6008259"/>
                <a:ext cx="23400" cy="1224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9421169" y="5972259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14:cNvPr>
                <p14:cNvContentPartPr/>
                <p14:nvPr/>
              </p14:nvContentPartPr>
              <p14:xfrm>
                <a:off x="9289409" y="5900979"/>
                <a:ext cx="457200" cy="25956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9253769" y="5864979"/>
                  <a:ext cx="528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14:cNvPr>
                <p14:cNvContentPartPr/>
                <p14:nvPr/>
              </p14:nvContentPartPr>
              <p14:xfrm>
                <a:off x="9571649" y="5949939"/>
                <a:ext cx="264600" cy="20808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536009" y="5914299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14:cNvPr>
                <p14:cNvContentPartPr/>
                <p14:nvPr/>
              </p14:nvContentPartPr>
              <p14:xfrm>
                <a:off x="9847049" y="5846979"/>
                <a:ext cx="123120" cy="12960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811409" y="5811339"/>
                  <a:ext cx="19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14:cNvPr>
                <p14:cNvContentPartPr/>
                <p14:nvPr/>
              </p14:nvContentPartPr>
              <p14:xfrm>
                <a:off x="9948929" y="5920059"/>
                <a:ext cx="8280" cy="504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913289" y="5884419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14:cNvPr>
                <p14:cNvContentPartPr/>
                <p14:nvPr/>
              </p14:nvContentPartPr>
              <p14:xfrm>
                <a:off x="8967569" y="6268179"/>
                <a:ext cx="236880" cy="6804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8931929" y="6232179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14:cNvPr>
                <p14:cNvContentPartPr/>
                <p14:nvPr/>
              </p14:nvContentPartPr>
              <p14:xfrm>
                <a:off x="9385889" y="6251619"/>
                <a:ext cx="720" cy="2520"/>
              </p14:xfrm>
            </p:contentPart>
          </mc:Choice>
          <mc:Fallback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350249" y="6215619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14:cNvPr>
                <p14:cNvContentPartPr/>
                <p14:nvPr/>
              </p14:nvContentPartPr>
              <p14:xfrm>
                <a:off x="9431969" y="6201939"/>
                <a:ext cx="44640" cy="26640"/>
              </p14:xfrm>
            </p:contentPart>
          </mc:Choice>
          <mc:Fallback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395969" y="616629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D498220-4AC9-D722-787D-F5161716A17F}"/>
              </a:ext>
            </a:extLst>
          </p:cNvPr>
          <p:cNvGrpSpPr/>
          <p:nvPr/>
        </p:nvGrpSpPr>
        <p:grpSpPr>
          <a:xfrm>
            <a:off x="8383289" y="2294499"/>
            <a:ext cx="1190880" cy="1074600"/>
            <a:chOff x="8383289" y="2294499"/>
            <a:chExt cx="1190880" cy="10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14:cNvPr>
                <p14:cNvContentPartPr/>
                <p14:nvPr/>
              </p14:nvContentPartPr>
              <p14:xfrm>
                <a:off x="8463569" y="2447499"/>
                <a:ext cx="172800" cy="39960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8445929" y="2429859"/>
                  <a:ext cx="20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14:cNvPr>
                <p14:cNvContentPartPr/>
                <p14:nvPr/>
              </p14:nvContentPartPr>
              <p14:xfrm>
                <a:off x="8524769" y="2657739"/>
                <a:ext cx="82080" cy="152640"/>
              </p14:xfrm>
            </p:contentPart>
          </mc:Choice>
          <mc:Fallback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506769" y="2640099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14:cNvPr>
                <p14:cNvContentPartPr/>
                <p14:nvPr/>
              </p14:nvContentPartPr>
              <p14:xfrm>
                <a:off x="8890889" y="2294499"/>
                <a:ext cx="158040" cy="324720"/>
              </p14:xfrm>
            </p:contentPart>
          </mc:Choice>
          <mc:Fallback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8872889" y="2276499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14:cNvPr>
                <p14:cNvContentPartPr/>
                <p14:nvPr/>
              </p14:nvContentPartPr>
              <p14:xfrm>
                <a:off x="8930489" y="2459739"/>
                <a:ext cx="89640" cy="138600"/>
              </p14:xfrm>
            </p:contentPart>
          </mc:Choice>
          <mc:Fallback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8912489" y="2442099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14:cNvPr>
                <p14:cNvContentPartPr/>
                <p14:nvPr/>
              </p14:nvContentPartPr>
              <p14:xfrm>
                <a:off x="8776769" y="2817219"/>
                <a:ext cx="254880" cy="202320"/>
              </p14:xfrm>
            </p:contentPart>
          </mc:Choice>
          <mc:Fallback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8758769" y="2799579"/>
                  <a:ext cx="29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14:cNvPr>
                <p14:cNvContentPartPr/>
                <p14:nvPr/>
              </p14:nvContentPartPr>
              <p14:xfrm>
                <a:off x="8771009" y="2935299"/>
                <a:ext cx="247680" cy="100080"/>
              </p14:xfrm>
            </p:contentPart>
          </mc:Choice>
          <mc:Fallback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8753009" y="2917659"/>
                  <a:ext cx="283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14:cNvPr>
                <p14:cNvContentPartPr/>
                <p14:nvPr/>
              </p14:nvContentPartPr>
              <p14:xfrm>
                <a:off x="8445569" y="3131139"/>
                <a:ext cx="73800" cy="224640"/>
              </p14:xfrm>
            </p:contentPart>
          </mc:Choice>
          <mc:Fallback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8427929" y="3113139"/>
                  <a:ext cx="109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14:cNvPr>
                <p14:cNvContentPartPr/>
                <p14:nvPr/>
              </p14:nvContentPartPr>
              <p14:xfrm>
                <a:off x="9320009" y="2733699"/>
                <a:ext cx="129960" cy="312840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9302369" y="2715699"/>
                  <a:ext cx="165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14:cNvPr>
                <p14:cNvContentPartPr/>
                <p14:nvPr/>
              </p14:nvContentPartPr>
              <p14:xfrm>
                <a:off x="9421169" y="2878059"/>
                <a:ext cx="153000" cy="171720"/>
              </p14:xfrm>
            </p:contentPart>
          </mc:Choice>
          <mc:Fallback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9403529" y="2860419"/>
                  <a:ext cx="18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14:cNvPr>
                <p14:cNvContentPartPr/>
                <p14:nvPr/>
              </p14:nvContentPartPr>
              <p14:xfrm>
                <a:off x="9309929" y="2966979"/>
                <a:ext cx="115920" cy="98280"/>
              </p14:xfrm>
            </p:contentPart>
          </mc:Choice>
          <mc:Fallback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9291929" y="2948979"/>
                  <a:ext cx="15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14:cNvPr>
                <p14:cNvContentPartPr/>
                <p14:nvPr/>
              </p14:nvContentPartPr>
              <p14:xfrm>
                <a:off x="9407489" y="2837019"/>
                <a:ext cx="55440" cy="204120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9389489" y="2819379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14:cNvPr>
                <p14:cNvContentPartPr/>
                <p14:nvPr/>
              </p14:nvContentPartPr>
              <p14:xfrm>
                <a:off x="8511809" y="3248859"/>
                <a:ext cx="113040" cy="11808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8493809" y="3231219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14:cNvPr>
                <p14:cNvContentPartPr/>
                <p14:nvPr/>
              </p14:nvContentPartPr>
              <p14:xfrm>
                <a:off x="8383289" y="3274779"/>
                <a:ext cx="102240" cy="9432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365649" y="3257139"/>
                  <a:ext cx="137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14:cNvPr>
                <p14:cNvContentPartPr/>
                <p14:nvPr/>
              </p14:nvContentPartPr>
              <p14:xfrm>
                <a:off x="8490209" y="3188019"/>
                <a:ext cx="59040" cy="17640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8472569" y="3170019"/>
                  <a:ext cx="94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FE49380-88A2-7783-D5D9-F0080268591C}"/>
              </a:ext>
            </a:extLst>
          </p:cNvPr>
          <p:cNvGrpSpPr/>
          <p:nvPr/>
        </p:nvGrpSpPr>
        <p:grpSpPr>
          <a:xfrm>
            <a:off x="9785489" y="4331379"/>
            <a:ext cx="189000" cy="392400"/>
            <a:chOff x="9785489" y="4331379"/>
            <a:chExt cx="1890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14:cNvPr>
                <p14:cNvContentPartPr/>
                <p14:nvPr/>
              </p14:nvContentPartPr>
              <p14:xfrm>
                <a:off x="9887729" y="4451619"/>
                <a:ext cx="41040" cy="27216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9869729" y="4433979"/>
                  <a:ext cx="7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14:cNvPr>
                <p14:cNvContentPartPr/>
                <p14:nvPr/>
              </p14:nvContentPartPr>
              <p14:xfrm>
                <a:off x="9872969" y="4462779"/>
                <a:ext cx="1800" cy="36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55329" y="4444779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14:cNvPr>
                <p14:cNvContentPartPr/>
                <p14:nvPr/>
              </p14:nvContentPartPr>
              <p14:xfrm>
                <a:off x="9785489" y="4331379"/>
                <a:ext cx="116640" cy="131040"/>
              </p14:xfrm>
            </p:contentPart>
          </mc:Choice>
          <mc:Fallback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67489" y="4313379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14:cNvPr>
                <p14:cNvContentPartPr/>
                <p14:nvPr/>
              </p14:nvContentPartPr>
              <p14:xfrm>
                <a:off x="9905369" y="4385019"/>
                <a:ext cx="69120" cy="83520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887369" y="4367019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14:cNvPr>
                <p14:cNvContentPartPr/>
                <p14:nvPr/>
              </p14:nvContentPartPr>
              <p14:xfrm>
                <a:off x="9881969" y="4363419"/>
                <a:ext cx="18000" cy="115920"/>
              </p14:xfrm>
            </p:contentPart>
          </mc:Choice>
          <mc:Fallback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9863969" y="4345779"/>
                  <a:ext cx="53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91E91A50-1A28-DA4A-3246-D3925494C72D}"/>
              </a:ext>
            </a:extLst>
          </p:cNvPr>
          <p:cNvGrpSpPr/>
          <p:nvPr/>
        </p:nvGrpSpPr>
        <p:grpSpPr>
          <a:xfrm>
            <a:off x="10360769" y="4000899"/>
            <a:ext cx="186120" cy="293040"/>
            <a:chOff x="10360769" y="4000899"/>
            <a:chExt cx="18612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14:cNvPr>
                <p14:cNvContentPartPr/>
                <p14:nvPr/>
              </p14:nvContentPartPr>
              <p14:xfrm>
                <a:off x="10444649" y="4073619"/>
                <a:ext cx="102240" cy="220320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0427009" y="4055979"/>
                  <a:ext cx="13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14:cNvPr>
                <p14:cNvContentPartPr/>
                <p14:nvPr/>
              </p14:nvContentPartPr>
              <p14:xfrm>
                <a:off x="10360769" y="4046259"/>
                <a:ext cx="100080" cy="77400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0342769" y="4028259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14:cNvPr>
                <p14:cNvContentPartPr/>
                <p14:nvPr/>
              </p14:nvContentPartPr>
              <p14:xfrm>
                <a:off x="10444289" y="4000899"/>
                <a:ext cx="66960" cy="122040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0426649" y="3983259"/>
                  <a:ext cx="10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14:cNvPr>
                <p14:cNvContentPartPr/>
                <p14:nvPr/>
              </p14:nvContentPartPr>
              <p14:xfrm>
                <a:off x="10421609" y="4016739"/>
                <a:ext cx="14400" cy="10692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0403609" y="3999099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46A0F7FA-A688-015E-F134-F6B4C4A892F3}"/>
              </a:ext>
            </a:extLst>
          </p:cNvPr>
          <p:cNvSpPr txBox="1"/>
          <p:nvPr/>
        </p:nvSpPr>
        <p:spPr>
          <a:xfrm>
            <a:off x="6583228" y="3241413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latin typeface="xkcd Script" panose="03000503000000000000" pitchFamily="66" charset="0"/>
                <a:ea typeface="xkcd Script" panose="03000503000000000000" pitchFamily="66" charset="0"/>
              </a:rPr>
              <a:t>or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778" name="Slide Number Placeholder 777">
            <a:extLst>
              <a:ext uri="{FF2B5EF4-FFF2-40B4-BE49-F238E27FC236}">
                <a16:creationId xmlns:a16="http://schemas.microsoft.com/office/drawing/2014/main" id="{9746D9A3-C21A-0DC3-4D95-94556656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6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38-F684-B28E-0F6E-33F46487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F6A2-5050-D541-33D3-10069B8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7A34-0306-8F7A-581E-F1E0880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85" y="1953143"/>
            <a:ext cx="5245938" cy="42238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14:cNvPr>
              <p14:cNvContentPartPr/>
              <p14:nvPr/>
            </p14:nvContentPartPr>
            <p14:xfrm>
              <a:off x="2072821" y="2422869"/>
              <a:ext cx="381960" cy="419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181" y="2387229"/>
                <a:ext cx="4536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14:cNvPr>
              <p14:cNvContentPartPr/>
              <p14:nvPr/>
            </p14:nvContentPartPr>
            <p14:xfrm>
              <a:off x="1936021" y="2147109"/>
              <a:ext cx="126000" cy="69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381" y="2111109"/>
                <a:ext cx="1976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6D896-4214-EE45-2A7D-FE89FC81D300}"/>
              </a:ext>
            </a:extLst>
          </p:cNvPr>
          <p:cNvGrpSpPr/>
          <p:nvPr/>
        </p:nvGrpSpPr>
        <p:grpSpPr>
          <a:xfrm>
            <a:off x="1246261" y="1874229"/>
            <a:ext cx="2228400" cy="1593000"/>
            <a:chOff x="1246261" y="1874229"/>
            <a:chExt cx="2228400" cy="159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14:cNvPr>
                <p14:cNvContentPartPr/>
                <p14:nvPr/>
              </p14:nvContentPartPr>
              <p14:xfrm>
                <a:off x="1381261" y="1874229"/>
                <a:ext cx="300600" cy="312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5261" y="1838589"/>
                  <a:ext cx="372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14:cNvPr>
                <p14:cNvContentPartPr/>
                <p14:nvPr/>
              </p14:nvContentPartPr>
              <p14:xfrm>
                <a:off x="1246261" y="2197869"/>
                <a:ext cx="115200" cy="130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0621" y="2162229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14:cNvPr>
                <p14:cNvContentPartPr/>
                <p14:nvPr/>
              </p14:nvContentPartPr>
              <p14:xfrm>
                <a:off x="2308261" y="1962429"/>
                <a:ext cx="876600" cy="676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2621" y="1926429"/>
                  <a:ext cx="948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14:cNvPr>
                <p14:cNvContentPartPr/>
                <p14:nvPr/>
              </p14:nvContentPartPr>
              <p14:xfrm>
                <a:off x="2862301" y="2941629"/>
                <a:ext cx="23040" cy="20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6661" y="2905989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14:cNvPr>
                <p14:cNvContentPartPr/>
                <p14:nvPr/>
              </p14:nvContentPartPr>
              <p14:xfrm>
                <a:off x="2332021" y="2978709"/>
                <a:ext cx="618840" cy="48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6381" y="2943069"/>
                  <a:ext cx="6904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14:cNvPr>
                <p14:cNvContentPartPr/>
                <p14:nvPr/>
              </p14:nvContentPartPr>
              <p14:xfrm>
                <a:off x="1525621" y="2692869"/>
                <a:ext cx="122040" cy="3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89621" y="2656869"/>
                  <a:ext cx="19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14:cNvPr>
                <p14:cNvContentPartPr/>
                <p14:nvPr/>
              </p14:nvContentPartPr>
              <p14:xfrm>
                <a:off x="1392061" y="2700789"/>
                <a:ext cx="543240" cy="468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6061" y="2664789"/>
                  <a:ext cx="6148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14:cNvPr>
                <p14:cNvContentPartPr/>
                <p14:nvPr/>
              </p14:nvContentPartPr>
              <p14:xfrm>
                <a:off x="3126901" y="2844789"/>
                <a:ext cx="267120" cy="4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1261" y="2809149"/>
                  <a:ext cx="33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14:cNvPr>
                <p14:cNvContentPartPr/>
                <p14:nvPr/>
              </p14:nvContentPartPr>
              <p14:xfrm>
                <a:off x="3138781" y="2913549"/>
                <a:ext cx="335880" cy="28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141" y="2877549"/>
                  <a:ext cx="407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FF99-D6C1-4284-4972-284118443E88}"/>
              </a:ext>
            </a:extLst>
          </p:cNvPr>
          <p:cNvGrpSpPr/>
          <p:nvPr/>
        </p:nvGrpSpPr>
        <p:grpSpPr>
          <a:xfrm>
            <a:off x="2967061" y="1534029"/>
            <a:ext cx="372600" cy="414360"/>
            <a:chOff x="2967061" y="1534029"/>
            <a:chExt cx="37260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14:cNvPr>
                <p14:cNvContentPartPr/>
                <p14:nvPr/>
              </p14:nvContentPartPr>
              <p14:xfrm>
                <a:off x="2967061" y="1534029"/>
                <a:ext cx="325800" cy="23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1421" y="1498389"/>
                  <a:ext cx="397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14:cNvPr>
                <p14:cNvContentPartPr/>
                <p14:nvPr/>
              </p14:nvContentPartPr>
              <p14:xfrm>
                <a:off x="3140581" y="1877469"/>
                <a:ext cx="199080" cy="7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581" y="1841829"/>
                  <a:ext cx="2707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14:cNvPr>
              <p14:cNvContentPartPr/>
              <p14:nvPr/>
            </p14:nvContentPartPr>
            <p14:xfrm>
              <a:off x="1963741" y="1816629"/>
              <a:ext cx="97200" cy="240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7741" y="1780989"/>
                <a:ext cx="16884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45006-975D-B4E8-40A0-D7E2F4C957A7}"/>
              </a:ext>
            </a:extLst>
          </p:cNvPr>
          <p:cNvGrpSpPr/>
          <p:nvPr/>
        </p:nvGrpSpPr>
        <p:grpSpPr>
          <a:xfrm>
            <a:off x="1473781" y="3224229"/>
            <a:ext cx="699840" cy="254880"/>
            <a:chOff x="1473781" y="3224229"/>
            <a:chExt cx="69984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14:cNvPr>
                <p14:cNvContentPartPr/>
                <p14:nvPr/>
              </p14:nvContentPartPr>
              <p14:xfrm>
                <a:off x="1473781" y="3224229"/>
                <a:ext cx="389880" cy="23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8141" y="3188589"/>
                  <a:ext cx="46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14:cNvPr>
                <p14:cNvContentPartPr/>
                <p14:nvPr/>
              </p14:nvContentPartPr>
              <p14:xfrm>
                <a:off x="1991821" y="3353829"/>
                <a:ext cx="10080" cy="43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6181" y="3318189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14:cNvPr>
                <p14:cNvContentPartPr/>
                <p14:nvPr/>
              </p14:nvContentPartPr>
              <p14:xfrm>
                <a:off x="2005861" y="3245829"/>
                <a:ext cx="54360" cy="167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221" y="3209829"/>
                  <a:ext cx="126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14:cNvPr>
                <p14:cNvContentPartPr/>
                <p14:nvPr/>
              </p14:nvContentPartPr>
              <p14:xfrm>
                <a:off x="2163181" y="3439509"/>
                <a:ext cx="10440" cy="3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27181" y="3403509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CCE044-BD2D-0BFC-1391-BB1CF6D144E3}"/>
              </a:ext>
            </a:extLst>
          </p:cNvPr>
          <p:cNvGrpSpPr/>
          <p:nvPr/>
        </p:nvGrpSpPr>
        <p:grpSpPr>
          <a:xfrm>
            <a:off x="1260301" y="2484429"/>
            <a:ext cx="473760" cy="100800"/>
            <a:chOff x="1260301" y="2484429"/>
            <a:chExt cx="47376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14:cNvPr>
                <p14:cNvContentPartPr/>
                <p14:nvPr/>
              </p14:nvContentPartPr>
              <p14:xfrm>
                <a:off x="1260301" y="2484429"/>
                <a:ext cx="386640" cy="19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4661" y="2448789"/>
                  <a:ext cx="45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14:cNvPr>
                <p14:cNvContentPartPr/>
                <p14:nvPr/>
              </p14:nvContentPartPr>
              <p14:xfrm>
                <a:off x="1526341" y="2557149"/>
                <a:ext cx="207720" cy="2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0341" y="2521149"/>
                  <a:ext cx="279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14:cNvPr>
              <p14:cNvContentPartPr/>
              <p14:nvPr/>
            </p14:nvContentPartPr>
            <p14:xfrm>
              <a:off x="4629901" y="4317909"/>
              <a:ext cx="258120" cy="239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3901" y="4282269"/>
                <a:ext cx="329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14:cNvPr>
              <p14:cNvContentPartPr/>
              <p14:nvPr/>
            </p14:nvContentPartPr>
            <p14:xfrm>
              <a:off x="4398061" y="4161669"/>
              <a:ext cx="578880" cy="519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62061" y="4126029"/>
                <a:ext cx="6505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9B24495-EEE4-7955-9BD2-D2103A844B51}"/>
              </a:ext>
            </a:extLst>
          </p:cNvPr>
          <p:cNvGrpSpPr/>
          <p:nvPr/>
        </p:nvGrpSpPr>
        <p:grpSpPr>
          <a:xfrm>
            <a:off x="3499141" y="3175989"/>
            <a:ext cx="2716560" cy="2473920"/>
            <a:chOff x="3499141" y="3175989"/>
            <a:chExt cx="2716560" cy="24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14:cNvPr>
                <p14:cNvContentPartPr/>
                <p14:nvPr/>
              </p14:nvContentPartPr>
              <p14:xfrm>
                <a:off x="4842301" y="3663069"/>
                <a:ext cx="7560" cy="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6301" y="3627069"/>
                  <a:ext cx="79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14:cNvPr>
                <p14:cNvContentPartPr/>
                <p14:nvPr/>
              </p14:nvContentPartPr>
              <p14:xfrm>
                <a:off x="4847701" y="3466509"/>
                <a:ext cx="631080" cy="340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1701" y="3430869"/>
                  <a:ext cx="70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14:cNvPr>
                <p14:cNvContentPartPr/>
                <p14:nvPr/>
              </p14:nvContentPartPr>
              <p14:xfrm>
                <a:off x="5221741" y="3840909"/>
                <a:ext cx="581040" cy="64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5741" y="3804909"/>
                  <a:ext cx="6526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14:cNvPr>
                <p14:cNvContentPartPr/>
                <p14:nvPr/>
              </p14:nvContentPartPr>
              <p14:xfrm>
                <a:off x="5758141" y="4534989"/>
                <a:ext cx="134280" cy="10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2501" y="4499349"/>
                  <a:ext cx="20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14:cNvPr>
                <p14:cNvContentPartPr/>
                <p14:nvPr/>
              </p14:nvContentPartPr>
              <p14:xfrm>
                <a:off x="5636461" y="4602669"/>
                <a:ext cx="38160" cy="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0821" y="456702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14:cNvPr>
                <p14:cNvContentPartPr/>
                <p14:nvPr/>
              </p14:nvContentPartPr>
              <p14:xfrm>
                <a:off x="5330821" y="4611669"/>
                <a:ext cx="320760" cy="4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5181" y="4576029"/>
                  <a:ext cx="39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14:cNvPr>
                <p14:cNvContentPartPr/>
                <p14:nvPr/>
              </p14:nvContentPartPr>
              <p14:xfrm>
                <a:off x="5275741" y="4728669"/>
                <a:ext cx="177120" cy="13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39741" y="4693029"/>
                  <a:ext cx="24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14:cNvPr>
                <p14:cNvContentPartPr/>
                <p14:nvPr/>
              </p14:nvContentPartPr>
              <p14:xfrm>
                <a:off x="5209141" y="4749909"/>
                <a:ext cx="615600" cy="137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501" y="4714269"/>
                  <a:ext cx="68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14:cNvPr>
                <p14:cNvContentPartPr/>
                <p14:nvPr/>
              </p14:nvContentPartPr>
              <p14:xfrm>
                <a:off x="5427661" y="4892829"/>
                <a:ext cx="788040" cy="65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021" y="4857189"/>
                  <a:ext cx="85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14:cNvPr>
                <p14:cNvContentPartPr/>
                <p14:nvPr/>
              </p14:nvContentPartPr>
              <p14:xfrm>
                <a:off x="5554381" y="4996869"/>
                <a:ext cx="216000" cy="23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8741" y="4960869"/>
                  <a:ext cx="28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14:cNvPr>
                <p14:cNvContentPartPr/>
                <p14:nvPr/>
              </p14:nvContentPartPr>
              <p14:xfrm>
                <a:off x="5428741" y="5035029"/>
                <a:ext cx="190080" cy="58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101" y="4999389"/>
                  <a:ext cx="2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14:cNvPr>
                <p14:cNvContentPartPr/>
                <p14:nvPr/>
              </p14:nvContentPartPr>
              <p14:xfrm>
                <a:off x="5197261" y="5088669"/>
                <a:ext cx="10080" cy="6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1621" y="5052669"/>
                  <a:ext cx="8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14:cNvPr>
                <p14:cNvContentPartPr/>
                <p14:nvPr/>
              </p14:nvContentPartPr>
              <p14:xfrm>
                <a:off x="4762021" y="5000109"/>
                <a:ext cx="581760" cy="64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6021" y="4964469"/>
                  <a:ext cx="6534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14:cNvPr>
                <p14:cNvContentPartPr/>
                <p14:nvPr/>
              </p14:nvContentPartPr>
              <p14:xfrm>
                <a:off x="4181701" y="4716429"/>
                <a:ext cx="326160" cy="14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45701" y="4680789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14:cNvPr>
                <p14:cNvContentPartPr/>
                <p14:nvPr/>
              </p14:nvContentPartPr>
              <p14:xfrm>
                <a:off x="3615781" y="4524189"/>
                <a:ext cx="844920" cy="893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79781" y="4488549"/>
                  <a:ext cx="9165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14:cNvPr>
                <p14:cNvContentPartPr/>
                <p14:nvPr/>
              </p14:nvContentPartPr>
              <p14:xfrm>
                <a:off x="3499141" y="3683949"/>
                <a:ext cx="1039680" cy="684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3501" y="3648309"/>
                  <a:ext cx="1111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14:cNvPr>
                <p14:cNvContentPartPr/>
                <p14:nvPr/>
              </p14:nvContentPartPr>
              <p14:xfrm>
                <a:off x="4213381" y="3462909"/>
                <a:ext cx="257400" cy="26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7381" y="3427269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14:cNvPr>
                <p14:cNvContentPartPr/>
                <p14:nvPr/>
              </p14:nvContentPartPr>
              <p14:xfrm>
                <a:off x="4615861" y="3351669"/>
                <a:ext cx="1440" cy="33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9861" y="3315669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14:cNvPr>
                <p14:cNvContentPartPr/>
                <p14:nvPr/>
              </p14:nvContentPartPr>
              <p14:xfrm>
                <a:off x="4608301" y="3272109"/>
                <a:ext cx="1440" cy="5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2661" y="3236469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14:cNvPr>
                <p14:cNvContentPartPr/>
                <p14:nvPr/>
              </p14:nvContentPartPr>
              <p14:xfrm>
                <a:off x="4704421" y="3175989"/>
                <a:ext cx="436680" cy="18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8421" y="3140349"/>
                  <a:ext cx="50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14:cNvPr>
                <p14:cNvContentPartPr/>
                <p14:nvPr/>
              </p14:nvContentPartPr>
              <p14:xfrm>
                <a:off x="4616221" y="3589629"/>
                <a:ext cx="77040" cy="342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581" y="3553989"/>
                  <a:ext cx="148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14:cNvPr>
                <p14:cNvContentPartPr/>
                <p14:nvPr/>
              </p14:nvContentPartPr>
              <p14:xfrm>
                <a:off x="4777501" y="3718869"/>
                <a:ext cx="29160" cy="163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1501" y="3682869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14:cNvPr>
                <p14:cNvContentPartPr/>
                <p14:nvPr/>
              </p14:nvContentPartPr>
              <p14:xfrm>
                <a:off x="4838341" y="3838749"/>
                <a:ext cx="11160" cy="3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2341" y="3802749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14:cNvPr>
                <p14:cNvContentPartPr/>
                <p14:nvPr/>
              </p14:nvContentPartPr>
              <p14:xfrm>
                <a:off x="4901341" y="3935949"/>
                <a:ext cx="12240" cy="24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5341" y="3900309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14:cNvPr>
                <p14:cNvContentPartPr/>
                <p14:nvPr/>
              </p14:nvContentPartPr>
              <p14:xfrm>
                <a:off x="3698941" y="4375869"/>
                <a:ext cx="402480" cy="46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301" y="4339869"/>
                  <a:ext cx="474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14:cNvPr>
                <p14:cNvContentPartPr/>
                <p14:nvPr/>
              </p14:nvContentPartPr>
              <p14:xfrm>
                <a:off x="4102141" y="4428069"/>
                <a:ext cx="102960" cy="135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66141" y="4392429"/>
                  <a:ext cx="174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14:cNvPr>
                <p14:cNvContentPartPr/>
                <p14:nvPr/>
              </p14:nvContentPartPr>
              <p14:xfrm>
                <a:off x="4528021" y="5174709"/>
                <a:ext cx="11160" cy="159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2021" y="5139069"/>
                  <a:ext cx="8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14:cNvPr>
                <p14:cNvContentPartPr/>
                <p14:nvPr/>
              </p14:nvContentPartPr>
              <p14:xfrm>
                <a:off x="4467181" y="5127909"/>
                <a:ext cx="132840" cy="495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1181" y="5092269"/>
                  <a:ext cx="204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14:cNvPr>
                <p14:cNvContentPartPr/>
                <p14:nvPr/>
              </p14:nvContentPartPr>
              <p14:xfrm>
                <a:off x="4635661" y="5204589"/>
                <a:ext cx="25200" cy="151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9661" y="5168949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14:cNvPr>
                <p14:cNvContentPartPr/>
                <p14:nvPr/>
              </p14:nvContentPartPr>
              <p14:xfrm>
                <a:off x="4717021" y="5174709"/>
                <a:ext cx="25200" cy="124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1381" y="5139069"/>
                  <a:ext cx="9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14:cNvPr>
                <p14:cNvContentPartPr/>
                <p14:nvPr/>
              </p14:nvContentPartPr>
              <p14:xfrm>
                <a:off x="4885501" y="4810749"/>
                <a:ext cx="100440" cy="108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49861" y="4775109"/>
                  <a:ext cx="17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14:cNvPr>
                <p14:cNvContentPartPr/>
                <p14:nvPr/>
              </p14:nvContentPartPr>
              <p14:xfrm>
                <a:off x="4683181" y="4866909"/>
                <a:ext cx="35280" cy="157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7541" y="4830909"/>
                  <a:ext cx="106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14:cNvPr>
                <p14:cNvContentPartPr/>
                <p14:nvPr/>
              </p14:nvContentPartPr>
              <p14:xfrm>
                <a:off x="4552861" y="4950789"/>
                <a:ext cx="30240" cy="33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16861" y="4914789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14:cNvPr>
                <p14:cNvContentPartPr/>
                <p14:nvPr/>
              </p14:nvContentPartPr>
              <p14:xfrm>
                <a:off x="4296541" y="5024949"/>
                <a:ext cx="23040" cy="1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0541" y="4989309"/>
                  <a:ext cx="94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14:cNvPr>
                <p14:cNvContentPartPr/>
                <p14:nvPr/>
              </p14:nvContentPartPr>
              <p14:xfrm>
                <a:off x="3969301" y="3413949"/>
                <a:ext cx="63360" cy="13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3661" y="3378309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14:cNvPr>
                <p14:cNvContentPartPr/>
                <p14:nvPr/>
              </p14:nvContentPartPr>
              <p14:xfrm>
                <a:off x="5704861" y="3718509"/>
                <a:ext cx="168120" cy="84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8861" y="3682869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14:cNvPr>
                <p14:cNvContentPartPr/>
                <p14:nvPr/>
              </p14:nvContentPartPr>
              <p14:xfrm>
                <a:off x="5970541" y="3921549"/>
                <a:ext cx="3600" cy="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4901" y="3885549"/>
                  <a:ext cx="752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BB1158-D472-F8FE-CC53-A2DCF070894D}"/>
              </a:ext>
            </a:extLst>
          </p:cNvPr>
          <p:cNvGrpSpPr/>
          <p:nvPr/>
        </p:nvGrpSpPr>
        <p:grpSpPr>
          <a:xfrm>
            <a:off x="222781" y="3980589"/>
            <a:ext cx="2636640" cy="2535840"/>
            <a:chOff x="222781" y="3980589"/>
            <a:chExt cx="2636640" cy="253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67741" y="4946109"/>
                  <a:ext cx="40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63581" y="4828749"/>
                  <a:ext cx="20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05781" y="4915509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1101" y="5005509"/>
                  <a:ext cx="57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67141" y="4776549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08661" y="4342389"/>
                  <a:ext cx="452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4581" y="4712829"/>
                  <a:ext cx="665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48381" y="5292069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62981" y="5359749"/>
                  <a:ext cx="5320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21581" y="5816949"/>
                  <a:ext cx="11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9901" y="5651349"/>
                  <a:ext cx="17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60701" y="5860869"/>
                  <a:ext cx="3693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901" y="5958789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981" y="5553069"/>
                  <a:ext cx="97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7381" y="5716149"/>
                  <a:ext cx="547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4741" y="6230589"/>
                  <a:ext cx="17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581" y="4928469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221" y="3995709"/>
                  <a:ext cx="9540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581" y="5166429"/>
                  <a:ext cx="8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781" y="5235909"/>
                  <a:ext cx="587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0941" y="5418789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4661" y="5372709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901" y="5413029"/>
                  <a:ext cx="231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87181" y="3944949"/>
                  <a:ext cx="96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3261" y="4967709"/>
                  <a:ext cx="33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621" y="5109189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7701" y="4922709"/>
                  <a:ext cx="35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03781" y="4735149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79741" y="4703829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98261" y="4520589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623181" y="5536509"/>
                  <a:ext cx="226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101" y="5663589"/>
                  <a:ext cx="108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20461" y="5693469"/>
                  <a:ext cx="9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73741" y="5330229"/>
                  <a:ext cx="5752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86CC9D-9E10-A814-A4C1-074E53974407}"/>
              </a:ext>
            </a:extLst>
          </p:cNvPr>
          <p:cNvGrpSpPr/>
          <p:nvPr/>
        </p:nvGrpSpPr>
        <p:grpSpPr>
          <a:xfrm>
            <a:off x="4085941" y="2223069"/>
            <a:ext cx="647280" cy="857880"/>
            <a:chOff x="4085941" y="2223069"/>
            <a:chExt cx="647280" cy="85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14:cNvPr>
                <p14:cNvContentPartPr/>
                <p14:nvPr/>
              </p14:nvContentPartPr>
              <p14:xfrm>
                <a:off x="4085941" y="2223069"/>
                <a:ext cx="479160" cy="719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49941" y="2187069"/>
                  <a:ext cx="5508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14:cNvPr>
                <p14:cNvContentPartPr/>
                <p14:nvPr/>
              </p14:nvContentPartPr>
              <p14:xfrm>
                <a:off x="4434421" y="2842989"/>
                <a:ext cx="298800" cy="237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98781" y="2807349"/>
                  <a:ext cx="3704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0894E1-CCC8-A2F7-BDED-C3D394E5698E}"/>
              </a:ext>
            </a:extLst>
          </p:cNvPr>
          <p:cNvGrpSpPr/>
          <p:nvPr/>
        </p:nvGrpSpPr>
        <p:grpSpPr>
          <a:xfrm>
            <a:off x="3163621" y="5729829"/>
            <a:ext cx="883800" cy="543960"/>
            <a:chOff x="3163621" y="5729829"/>
            <a:chExt cx="88380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14:cNvPr>
                <p14:cNvContentPartPr/>
                <p14:nvPr/>
              </p14:nvContentPartPr>
              <p14:xfrm>
                <a:off x="3245701" y="5729829"/>
                <a:ext cx="801720" cy="380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10061" y="5694189"/>
                  <a:ext cx="873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14:cNvPr>
                <p14:cNvContentPartPr/>
                <p14:nvPr/>
              </p14:nvContentPartPr>
              <p14:xfrm>
                <a:off x="3163621" y="5976069"/>
                <a:ext cx="276840" cy="297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7981" y="5940069"/>
                  <a:ext cx="34848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CE35B-E593-55F5-5E27-68FB714DCB9A}"/>
              </a:ext>
            </a:extLst>
          </p:cNvPr>
          <p:cNvSpPr txBox="1"/>
          <p:nvPr/>
        </p:nvSpPr>
        <p:spPr>
          <a:xfrm>
            <a:off x="225184" y="258029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B0F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933E05-C9EE-B3BC-7F23-339757292F05}"/>
              </a:ext>
            </a:extLst>
          </p:cNvPr>
          <p:cNvSpPr txBox="1"/>
          <p:nvPr/>
        </p:nvSpPr>
        <p:spPr>
          <a:xfrm>
            <a:off x="5467462" y="541054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2E261E7-2E6F-C02E-90B0-D7329B4461E3}"/>
              </a:ext>
            </a:extLst>
          </p:cNvPr>
          <p:cNvSpPr txBox="1"/>
          <p:nvPr/>
        </p:nvSpPr>
        <p:spPr>
          <a:xfrm>
            <a:off x="2072821" y="62312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C0066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60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521023AE-91F4-FFFE-EE33-18106BC1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5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37B1-470C-4CD2-2CC5-B5AF4FC8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CC20-44EB-6F5B-D3C8-AF1382C0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D18A-A883-80D7-F3EF-67C7879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24" y="2023265"/>
            <a:ext cx="4816976" cy="394702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A8046E3-86F9-CE00-BBA6-2FECD7870BFE}"/>
              </a:ext>
            </a:extLst>
          </p:cNvPr>
          <p:cNvGrpSpPr/>
          <p:nvPr/>
        </p:nvGrpSpPr>
        <p:grpSpPr>
          <a:xfrm>
            <a:off x="371331" y="3308943"/>
            <a:ext cx="957509" cy="1018781"/>
            <a:chOff x="1246261" y="1534029"/>
            <a:chExt cx="2228400" cy="19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14:cNvPr>
                <p14:cNvContentPartPr/>
                <p14:nvPr/>
              </p14:nvContentPartPr>
              <p14:xfrm>
                <a:off x="2072821" y="2422869"/>
                <a:ext cx="381960" cy="419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9241" y="2354174"/>
                  <a:ext cx="548284" cy="5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14:cNvPr>
                <p14:cNvContentPartPr/>
                <p14:nvPr/>
              </p14:nvContentPartPr>
              <p14:xfrm>
                <a:off x="1936021" y="2147109"/>
                <a:ext cx="126000" cy="69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577" y="2078673"/>
                  <a:ext cx="292053" cy="2053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C0E17B-8B96-9CEB-4612-45B430FF8D13}"/>
                </a:ext>
              </a:extLst>
            </p:cNvPr>
            <p:cNvGrpSpPr/>
            <p:nvPr/>
          </p:nvGrpSpPr>
          <p:grpSpPr>
            <a:xfrm>
              <a:off x="1246261" y="1874229"/>
              <a:ext cx="2228400" cy="1593000"/>
              <a:chOff x="1246261" y="1874229"/>
              <a:chExt cx="2228400" cy="1593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14:cNvPr>
                  <p14:cNvContentPartPr/>
                  <p14:nvPr/>
                </p14:nvContentPartPr>
                <p14:xfrm>
                  <a:off x="1381261" y="1874229"/>
                  <a:ext cx="300600" cy="31212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97528" y="1806168"/>
                    <a:ext cx="467228" cy="448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14:cNvPr>
                  <p14:cNvContentPartPr/>
                  <p14:nvPr/>
                </p14:nvContentPartPr>
                <p14:xfrm>
                  <a:off x="1246261" y="2197869"/>
                  <a:ext cx="115200" cy="13032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2783" y="2129280"/>
                    <a:ext cx="281322" cy="266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14:cNvPr>
                  <p14:cNvContentPartPr/>
                  <p14:nvPr/>
                </p14:nvContentPartPr>
                <p14:xfrm>
                  <a:off x="2308261" y="1962429"/>
                  <a:ext cx="876600" cy="67680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24536" y="1893718"/>
                    <a:ext cx="1043213" cy="81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14:cNvPr>
                  <p14:cNvContentPartPr/>
                  <p14:nvPr/>
                </p14:nvContentPartPr>
                <p14:xfrm>
                  <a:off x="2862301" y="2941629"/>
                  <a:ext cx="23040" cy="2016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80015" y="2874429"/>
                    <a:ext cx="186789" cy="153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14:cNvPr>
                  <p14:cNvContentPartPr/>
                  <p14:nvPr/>
                </p14:nvContentPartPr>
                <p14:xfrm>
                  <a:off x="2332021" y="2978709"/>
                  <a:ext cx="618840" cy="48852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248281" y="2910000"/>
                    <a:ext cx="785483" cy="62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14:cNvPr>
                  <p14:cNvContentPartPr/>
                  <p14:nvPr/>
                </p14:nvContentPartPr>
                <p14:xfrm>
                  <a:off x="1525621" y="2692869"/>
                  <a:ext cx="122040" cy="342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42032" y="2624469"/>
                    <a:ext cx="288382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14:cNvPr>
                  <p14:cNvContentPartPr/>
                  <p14:nvPr/>
                </p14:nvContentPartPr>
                <p14:xfrm>
                  <a:off x="1392061" y="2700789"/>
                  <a:ext cx="543240" cy="46872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308357" y="2632062"/>
                    <a:ext cx="709811" cy="605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14:cNvPr>
                  <p14:cNvContentPartPr/>
                  <p14:nvPr/>
                </p14:nvContentPartPr>
                <p14:xfrm>
                  <a:off x="3126901" y="2844789"/>
                  <a:ext cx="267120" cy="4644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43426" y="2776495"/>
                    <a:ext cx="433235" cy="18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14:cNvPr>
                  <p14:cNvContentPartPr/>
                  <p14:nvPr/>
                </p14:nvContentPartPr>
                <p14:xfrm>
                  <a:off x="3138781" y="2913549"/>
                  <a:ext cx="335880" cy="2808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55229" y="2845061"/>
                    <a:ext cx="50214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EBEBB7-7BF5-B1E5-5FAB-8F231E525096}"/>
                </a:ext>
              </a:extLst>
            </p:cNvPr>
            <p:cNvGrpSpPr/>
            <p:nvPr/>
          </p:nvGrpSpPr>
          <p:grpSpPr>
            <a:xfrm>
              <a:off x="2967061" y="1534029"/>
              <a:ext cx="372600" cy="414360"/>
              <a:chOff x="2967061" y="1534029"/>
              <a:chExt cx="372600" cy="41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14:cNvPr>
                  <p14:cNvContentPartPr/>
                  <p14:nvPr/>
                </p14:nvContentPartPr>
                <p14:xfrm>
                  <a:off x="2967061" y="1534029"/>
                  <a:ext cx="325800" cy="2340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883308" y="1465407"/>
                    <a:ext cx="492469" cy="370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14:cNvPr>
                  <p14:cNvContentPartPr/>
                  <p14:nvPr/>
                </p14:nvContentPartPr>
                <p14:xfrm>
                  <a:off x="3140581" y="1877469"/>
                  <a:ext cx="199080" cy="7092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934" y="1808615"/>
                    <a:ext cx="365538" cy="2079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14:cNvPr>
                <p14:cNvContentPartPr/>
                <p14:nvPr/>
              </p14:nvContentPartPr>
              <p14:xfrm>
                <a:off x="1963741" y="1816629"/>
                <a:ext cx="97200" cy="24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0664" y="1748023"/>
                  <a:ext cx="262523" cy="3766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D562C-1774-1265-E33B-601DB16E5827}"/>
                </a:ext>
              </a:extLst>
            </p:cNvPr>
            <p:cNvGrpSpPr/>
            <p:nvPr/>
          </p:nvGrpSpPr>
          <p:grpSpPr>
            <a:xfrm>
              <a:off x="1473781" y="3224229"/>
              <a:ext cx="699840" cy="254880"/>
              <a:chOff x="1473781" y="3224229"/>
              <a:chExt cx="699840" cy="25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14:cNvPr>
                  <p14:cNvContentPartPr/>
                  <p14:nvPr/>
                </p14:nvContentPartPr>
                <p14:xfrm>
                  <a:off x="1473781" y="3224229"/>
                  <a:ext cx="389880" cy="23292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390116" y="3155521"/>
                    <a:ext cx="556374" cy="369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14:cNvPr>
                  <p14:cNvContentPartPr/>
                  <p14:nvPr/>
                </p14:nvContentPartPr>
                <p14:xfrm>
                  <a:off x="1991821" y="3353829"/>
                  <a:ext cx="10080" cy="4356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907821" y="3285766"/>
                    <a:ext cx="177240" cy="1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14:cNvPr>
                  <p14:cNvContentPartPr/>
                  <p14:nvPr/>
                </p14:nvContentPartPr>
                <p14:xfrm>
                  <a:off x="2005861" y="3245829"/>
                  <a:ext cx="54360" cy="16704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923497" y="3177088"/>
                    <a:ext cx="218264" cy="30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14:cNvPr>
                  <p14:cNvContentPartPr/>
                  <p14:nvPr/>
                </p14:nvContentPartPr>
                <p14:xfrm>
                  <a:off x="2163181" y="3439509"/>
                  <a:ext cx="10440" cy="3960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82873" y="3371233"/>
                    <a:ext cx="170252" cy="1754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FD5C4F-2C73-971C-1FAC-964F067ECB46}"/>
                </a:ext>
              </a:extLst>
            </p:cNvPr>
            <p:cNvGrpSpPr/>
            <p:nvPr/>
          </p:nvGrpSpPr>
          <p:grpSpPr>
            <a:xfrm>
              <a:off x="1260301" y="2484429"/>
              <a:ext cx="473760" cy="100800"/>
              <a:chOff x="1260301" y="2484429"/>
              <a:chExt cx="473760" cy="100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14:cNvPr>
                  <p14:cNvContentPartPr/>
                  <p14:nvPr/>
                </p14:nvContentPartPr>
                <p14:xfrm>
                  <a:off x="1260301" y="2484429"/>
                  <a:ext cx="386640" cy="1944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76613" y="2417395"/>
                    <a:ext cx="553180" cy="152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14:cNvPr>
                  <p14:cNvContentPartPr/>
                  <p14:nvPr/>
                </p14:nvContentPartPr>
                <p14:xfrm>
                  <a:off x="1526341" y="2557149"/>
                  <a:ext cx="207720" cy="280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442583" y="2488661"/>
                    <a:ext cx="37439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63F552-4A38-4E92-C42B-4AFFCA983D35}"/>
              </a:ext>
            </a:extLst>
          </p:cNvPr>
          <p:cNvGrpSpPr/>
          <p:nvPr/>
        </p:nvGrpSpPr>
        <p:grpSpPr>
          <a:xfrm>
            <a:off x="3158240" y="3271044"/>
            <a:ext cx="1378254" cy="1325563"/>
            <a:chOff x="222781" y="3980589"/>
            <a:chExt cx="2636640" cy="253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348" y="4913325"/>
                  <a:ext cx="468674" cy="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0459" y="4796037"/>
                  <a:ext cx="266796" cy="28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3233" y="4882810"/>
                  <a:ext cx="186450" cy="176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8276" y="4972675"/>
                  <a:ext cx="644202" cy="559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328" y="4743319"/>
                  <a:ext cx="712219" cy="67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5845" y="4309283"/>
                  <a:ext cx="518184" cy="37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71713" y="4679644"/>
                  <a:ext cx="730687" cy="64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6410" y="5260569"/>
                  <a:ext cx="182345" cy="155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30156" y="5326561"/>
                  <a:ext cx="597402" cy="652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8494" y="5785989"/>
                  <a:ext cx="182127" cy="14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017" y="5618902"/>
                  <a:ext cx="235723" cy="16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7583" y="5828029"/>
                  <a:ext cx="434547" cy="75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7086" y="5925633"/>
                  <a:ext cx="226585" cy="26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79" y="5519869"/>
                  <a:ext cx="1039516" cy="678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194" y="5683382"/>
                  <a:ext cx="613245" cy="588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1633" y="6198123"/>
                  <a:ext cx="243369" cy="30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221" y="4904109"/>
                  <a:ext cx="145440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1034" y="3962485"/>
                  <a:ext cx="1019325" cy="109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081" y="5135229"/>
                  <a:ext cx="150525" cy="1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3949" y="5202679"/>
                  <a:ext cx="653216" cy="358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8093" y="5386664"/>
                  <a:ext cx="192451" cy="15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193" y="5340206"/>
                  <a:ext cx="160735" cy="15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146" y="5379812"/>
                  <a:ext cx="297023" cy="31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4353" y="3911753"/>
                  <a:ext cx="1027609" cy="73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0440" y="4935073"/>
                  <a:ext cx="401913" cy="21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7361" y="5072829"/>
                  <a:ext cx="18839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4901" y="4890131"/>
                  <a:ext cx="415552" cy="31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0694" y="4702422"/>
                  <a:ext cx="393807" cy="26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7137" y="4671755"/>
                  <a:ext cx="172882" cy="163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65342" y="4488057"/>
                  <a:ext cx="229672" cy="2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0381" y="5503352"/>
                  <a:ext cx="291712" cy="46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3497" y="5630836"/>
                  <a:ext cx="172882" cy="39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101" y="5660599"/>
                  <a:ext cx="153680" cy="216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40938" y="5297428"/>
                  <a:ext cx="640559" cy="5937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14:cNvPr>
              <p14:cNvContentPartPr/>
              <p14:nvPr/>
            </p14:nvContentPartPr>
            <p14:xfrm>
              <a:off x="1451647" y="3298395"/>
              <a:ext cx="153720" cy="11210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4007" y="3280395"/>
                <a:ext cx="1893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14:cNvPr>
              <p14:cNvContentPartPr/>
              <p14:nvPr/>
            </p14:nvContentPartPr>
            <p14:xfrm>
              <a:off x="1552447" y="3076995"/>
              <a:ext cx="249840" cy="15476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34447" y="3059355"/>
                <a:ext cx="2854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14:cNvPr>
              <p14:cNvContentPartPr/>
              <p14:nvPr/>
            </p14:nvContentPartPr>
            <p14:xfrm>
              <a:off x="1773847" y="2836875"/>
              <a:ext cx="236160" cy="19324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55847" y="2818875"/>
                <a:ext cx="27180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14:cNvPr>
              <p14:cNvContentPartPr/>
              <p14:nvPr/>
            </p14:nvContentPartPr>
            <p14:xfrm>
              <a:off x="2090287" y="2668755"/>
              <a:ext cx="230760" cy="2239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72287" y="2651115"/>
                <a:ext cx="26640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14:cNvPr>
              <p14:cNvContentPartPr/>
              <p14:nvPr/>
            </p14:nvContentPartPr>
            <p14:xfrm>
              <a:off x="2334007" y="2544555"/>
              <a:ext cx="349560" cy="24649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16367" y="2526915"/>
                <a:ext cx="38520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14:cNvPr>
              <p14:cNvContentPartPr/>
              <p14:nvPr/>
            </p14:nvContentPartPr>
            <p14:xfrm>
              <a:off x="2634247" y="2339355"/>
              <a:ext cx="315360" cy="27018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616247" y="2321715"/>
                <a:ext cx="35100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14:cNvPr>
              <p14:cNvContentPartPr/>
              <p14:nvPr/>
            </p14:nvContentPartPr>
            <p14:xfrm>
              <a:off x="4981447" y="3468675"/>
              <a:ext cx="1214640" cy="10814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963807" y="3451035"/>
                <a:ext cx="1250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14:cNvPr>
              <p14:cNvContentPartPr/>
              <p14:nvPr/>
            </p14:nvContentPartPr>
            <p14:xfrm>
              <a:off x="5010607" y="3078795"/>
              <a:ext cx="511200" cy="144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92967" y="3061155"/>
                <a:ext cx="546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14:cNvPr>
              <p14:cNvContentPartPr/>
              <p14:nvPr/>
            </p14:nvContentPartPr>
            <p14:xfrm>
              <a:off x="5142007" y="3645435"/>
              <a:ext cx="178560" cy="2376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24007" y="3627435"/>
                <a:ext cx="21420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3007893-A8B9-3ECC-CD0F-BA30D033B5C7}"/>
              </a:ext>
            </a:extLst>
          </p:cNvPr>
          <p:cNvGrpSpPr/>
          <p:nvPr/>
        </p:nvGrpSpPr>
        <p:grpSpPr>
          <a:xfrm>
            <a:off x="5215087" y="4037835"/>
            <a:ext cx="672840" cy="509040"/>
            <a:chOff x="5215087" y="4037835"/>
            <a:chExt cx="67284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14:cNvPr>
                <p14:cNvContentPartPr/>
                <p14:nvPr/>
              </p14:nvContentPartPr>
              <p14:xfrm>
                <a:off x="5215087" y="4037835"/>
                <a:ext cx="508680" cy="413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97447" y="4020195"/>
                  <a:ext cx="54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14:cNvPr>
                <p14:cNvContentPartPr/>
                <p14:nvPr/>
              </p14:nvContentPartPr>
              <p14:xfrm>
                <a:off x="5549887" y="4481715"/>
                <a:ext cx="40680" cy="28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2247" y="4463715"/>
                  <a:ext cx="7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14:cNvPr>
                <p14:cNvContentPartPr/>
                <p14:nvPr/>
              </p14:nvContentPartPr>
              <p14:xfrm>
                <a:off x="5838967" y="4383075"/>
                <a:ext cx="48960" cy="56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1327" y="4365075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14:cNvPr>
                <p14:cNvContentPartPr/>
                <p14:nvPr/>
              </p14:nvContentPartPr>
              <p14:xfrm>
                <a:off x="5815927" y="4374435"/>
                <a:ext cx="60120" cy="64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7927" y="4356435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14:cNvPr>
                <p14:cNvContentPartPr/>
                <p14:nvPr/>
              </p14:nvContentPartPr>
              <p14:xfrm>
                <a:off x="5768407" y="4469835"/>
                <a:ext cx="53280" cy="77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0407" y="4451835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14:cNvPr>
                <p14:cNvContentPartPr/>
                <p14:nvPr/>
              </p14:nvContentPartPr>
              <p14:xfrm>
                <a:off x="5834287" y="4459395"/>
                <a:ext cx="47160" cy="51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16287" y="4441395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B487799-40E3-29AB-76DE-EAC4F9A84B76}"/>
              </a:ext>
            </a:extLst>
          </p:cNvPr>
          <p:cNvGrpSpPr/>
          <p:nvPr/>
        </p:nvGrpSpPr>
        <p:grpSpPr>
          <a:xfrm>
            <a:off x="5017087" y="2782875"/>
            <a:ext cx="918360" cy="1227240"/>
            <a:chOff x="5017087" y="2782875"/>
            <a:chExt cx="918360" cy="12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14:cNvPr>
                <p14:cNvContentPartPr/>
                <p14:nvPr/>
              </p14:nvContentPartPr>
              <p14:xfrm>
                <a:off x="5666167" y="3290475"/>
                <a:ext cx="142200" cy="185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8167" y="3272835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14:cNvPr>
                <p14:cNvContentPartPr/>
                <p14:nvPr/>
              </p14:nvContentPartPr>
              <p14:xfrm>
                <a:off x="5821327" y="3275715"/>
                <a:ext cx="25560" cy="268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687" y="3258075"/>
                  <a:ext cx="6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14:cNvPr>
                <p14:cNvContentPartPr/>
                <p14:nvPr/>
              </p14:nvContentPartPr>
              <p14:xfrm>
                <a:off x="5795767" y="2960715"/>
                <a:ext cx="46800" cy="354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78127" y="2942715"/>
                  <a:ext cx="82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14:cNvPr>
                <p14:cNvContentPartPr/>
                <p14:nvPr/>
              </p14:nvContentPartPr>
              <p14:xfrm>
                <a:off x="5718367" y="3072675"/>
                <a:ext cx="122760" cy="97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0727" y="3055035"/>
                  <a:ext cx="15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14:cNvPr>
                <p14:cNvContentPartPr/>
                <p14:nvPr/>
              </p14:nvContentPartPr>
              <p14:xfrm>
                <a:off x="5853727" y="3074115"/>
                <a:ext cx="55440" cy="149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6087" y="3056115"/>
                  <a:ext cx="91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14:cNvPr>
                <p14:cNvContentPartPr/>
                <p14:nvPr/>
              </p14:nvContentPartPr>
              <p14:xfrm>
                <a:off x="5748247" y="2782875"/>
                <a:ext cx="187200" cy="179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30607" y="2764875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14:cNvPr>
                <p14:cNvContentPartPr/>
                <p14:nvPr/>
              </p14:nvContentPartPr>
              <p14:xfrm>
                <a:off x="5017087" y="3084195"/>
                <a:ext cx="23400" cy="123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9087" y="3066555"/>
                  <a:ext cx="5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14:cNvPr>
                <p14:cNvContentPartPr/>
                <p14:nvPr/>
              </p14:nvContentPartPr>
              <p14:xfrm>
                <a:off x="5036167" y="3200115"/>
                <a:ext cx="415800" cy="18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8527" y="3182115"/>
                  <a:ext cx="45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14:cNvPr>
                <p14:cNvContentPartPr/>
                <p14:nvPr/>
              </p14:nvContentPartPr>
              <p14:xfrm>
                <a:off x="5477887" y="3087435"/>
                <a:ext cx="46800" cy="110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9887" y="3069795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14:cNvPr>
                <p14:cNvContentPartPr/>
                <p14:nvPr/>
              </p14:nvContentPartPr>
              <p14:xfrm>
                <a:off x="5511007" y="2986275"/>
                <a:ext cx="44280" cy="106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93367" y="2968275"/>
                  <a:ext cx="7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14:cNvPr>
                <p14:cNvContentPartPr/>
                <p14:nvPr/>
              </p14:nvContentPartPr>
              <p14:xfrm>
                <a:off x="5176207" y="3247275"/>
                <a:ext cx="150480" cy="425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567" y="3229275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14:cNvPr>
                <p14:cNvContentPartPr/>
                <p14:nvPr/>
              </p14:nvContentPartPr>
              <p14:xfrm>
                <a:off x="5365927" y="3233595"/>
                <a:ext cx="170280" cy="264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7927" y="3215955"/>
                  <a:ext cx="20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14:cNvPr>
                <p14:cNvContentPartPr/>
                <p14:nvPr/>
              </p14:nvContentPartPr>
              <p14:xfrm>
                <a:off x="5338207" y="3253035"/>
                <a:ext cx="6840" cy="237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0567" y="3235035"/>
                  <a:ext cx="42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14:cNvPr>
                <p14:cNvContentPartPr/>
                <p14:nvPr/>
              </p14:nvContentPartPr>
              <p14:xfrm>
                <a:off x="5559607" y="3910035"/>
                <a:ext cx="185400" cy="100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41967" y="3892395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14:cNvPr>
                <p14:cNvContentPartPr/>
                <p14:nvPr/>
              </p14:nvContentPartPr>
              <p14:xfrm>
                <a:off x="5287447" y="3864315"/>
                <a:ext cx="75960" cy="28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9447" y="3846675"/>
                  <a:ext cx="11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14:cNvPr>
                <p14:cNvContentPartPr/>
                <p14:nvPr/>
              </p14:nvContentPartPr>
              <p14:xfrm>
                <a:off x="5224447" y="3834435"/>
                <a:ext cx="39600" cy="15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06447" y="3816435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14:cNvPr>
                <p14:cNvContentPartPr/>
                <p14:nvPr/>
              </p14:nvContentPartPr>
              <p14:xfrm>
                <a:off x="5230567" y="3866115"/>
                <a:ext cx="40320" cy="68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12927" y="384847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14:cNvPr>
                <p14:cNvContentPartPr/>
                <p14:nvPr/>
              </p14:nvContentPartPr>
              <p14:xfrm>
                <a:off x="5271247" y="3899595"/>
                <a:ext cx="129600" cy="57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3247" y="3881955"/>
                  <a:ext cx="16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14:cNvPr>
                <p14:cNvContentPartPr/>
                <p14:nvPr/>
              </p14:nvContentPartPr>
              <p14:xfrm>
                <a:off x="5430727" y="3906075"/>
                <a:ext cx="51480" cy="38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12727" y="3888075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14:cNvPr>
                <p14:cNvContentPartPr/>
                <p14:nvPr/>
              </p14:nvContentPartPr>
              <p14:xfrm>
                <a:off x="5442967" y="3884835"/>
                <a:ext cx="20160" cy="8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25327" y="3866835"/>
                  <a:ext cx="55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14:cNvPr>
                <p14:cNvContentPartPr/>
                <p14:nvPr/>
              </p14:nvContentPartPr>
              <p14:xfrm>
                <a:off x="5360887" y="3802035"/>
                <a:ext cx="62640" cy="41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42887" y="3784035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14:cNvPr>
                <p14:cNvContentPartPr/>
                <p14:nvPr/>
              </p14:nvContentPartPr>
              <p14:xfrm>
                <a:off x="5451247" y="3548595"/>
                <a:ext cx="44640" cy="46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33607" y="3530955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14:cNvPr>
                <p14:cNvContentPartPr/>
                <p14:nvPr/>
              </p14:nvContentPartPr>
              <p14:xfrm>
                <a:off x="5443687" y="3553275"/>
                <a:ext cx="68760" cy="99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26047" y="3535275"/>
                  <a:ext cx="10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14:cNvPr>
                <p14:cNvContentPartPr/>
                <p14:nvPr/>
              </p14:nvContentPartPr>
              <p14:xfrm>
                <a:off x="5427847" y="3606915"/>
                <a:ext cx="39240" cy="41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10207" y="3589275"/>
                  <a:ext cx="7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14:cNvPr>
                <p14:cNvContentPartPr/>
                <p14:nvPr/>
              </p14:nvContentPartPr>
              <p14:xfrm>
                <a:off x="5676607" y="3284715"/>
                <a:ext cx="137520" cy="185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8607" y="3266715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14:cNvPr>
                <p14:cNvContentPartPr/>
                <p14:nvPr/>
              </p14:nvContentPartPr>
              <p14:xfrm>
                <a:off x="5805487" y="3302355"/>
                <a:ext cx="27720" cy="209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87487" y="3284715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14:cNvPr>
                <p14:cNvContentPartPr/>
                <p14:nvPr/>
              </p14:nvContentPartPr>
              <p14:xfrm>
                <a:off x="5799007" y="2959635"/>
                <a:ext cx="36000" cy="334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1367" y="2941635"/>
                  <a:ext cx="7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14:cNvPr>
                <p14:cNvContentPartPr/>
                <p14:nvPr/>
              </p14:nvContentPartPr>
              <p14:xfrm>
                <a:off x="5664367" y="3094275"/>
                <a:ext cx="146880" cy="107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46367" y="307627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14:cNvPr>
                <p14:cNvContentPartPr/>
                <p14:nvPr/>
              </p14:nvContentPartPr>
              <p14:xfrm>
                <a:off x="5855887" y="3097875"/>
                <a:ext cx="75240" cy="144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7887" y="308023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14:cNvPr>
              <p14:cNvContentPartPr/>
              <p14:nvPr/>
            </p14:nvContentPartPr>
            <p14:xfrm rot="9861231">
              <a:off x="818581" y="5439512"/>
              <a:ext cx="174240" cy="1728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 rot="9861231">
                <a:off x="800581" y="5421872"/>
                <a:ext cx="20988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9C2FC61B-0B1A-C272-EF65-4EFC856E59B7}"/>
              </a:ext>
            </a:extLst>
          </p:cNvPr>
          <p:cNvSpPr txBox="1"/>
          <p:nvPr/>
        </p:nvSpPr>
        <p:spPr>
          <a:xfrm>
            <a:off x="2758234" y="563260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Distance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F8841E-B7C7-6EA0-2556-B8142CB524D1}"/>
              </a:ext>
            </a:extLst>
          </p:cNvPr>
          <p:cNvGrpSpPr/>
          <p:nvPr/>
        </p:nvGrpSpPr>
        <p:grpSpPr>
          <a:xfrm>
            <a:off x="800047" y="5447012"/>
            <a:ext cx="4802366" cy="268200"/>
            <a:chOff x="800047" y="5447012"/>
            <a:chExt cx="4802366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14:cNvPr>
                <p14:cNvContentPartPr/>
                <p14:nvPr/>
              </p14:nvContentPartPr>
              <p14:xfrm>
                <a:off x="5557413" y="5447012"/>
                <a:ext cx="45000" cy="268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39773" y="5429012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14:cNvPr>
                <p14:cNvContentPartPr/>
                <p14:nvPr/>
              </p14:nvContentPartPr>
              <p14:xfrm>
                <a:off x="837487" y="5519792"/>
                <a:ext cx="3960" cy="6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9847" y="5501792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14:cNvPr>
                <p14:cNvContentPartPr/>
                <p14:nvPr/>
              </p14:nvContentPartPr>
              <p14:xfrm>
                <a:off x="800047" y="5502872"/>
                <a:ext cx="4733640" cy="105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407" y="5485232"/>
                  <a:ext cx="4769280" cy="14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ABAED315-31DC-8686-D503-76BE4334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10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D915-BB42-BCEA-FD87-27876282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9E7-1A6E-A711-8DF2-318CC3BB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5527-B036-F764-B3FD-F2B9B63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1" y="1930901"/>
            <a:ext cx="8154597" cy="4275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B304-F6F6-4DA7-2255-6B286B0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47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2602-14FD-F84A-F6CC-AA918B0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E385-F2B8-42C0-4D4F-D37954BD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B5B53-631E-4999-8DDD-339756D6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22" y="1376578"/>
            <a:ext cx="7676756" cy="489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96DE3-0870-AFBC-B59F-148029FFFCA4}"/>
              </a:ext>
            </a:extLst>
          </p:cNvPr>
          <p:cNvSpPr txBox="1"/>
          <p:nvPr/>
        </p:nvSpPr>
        <p:spPr>
          <a:xfrm>
            <a:off x="82238" y="6503307"/>
            <a:ext cx="1227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enorite" panose="00000500000000000000" pitchFamily="2" charset="0"/>
              </a:rPr>
              <a:t>White, R. M. T., et al. (2024) "The Dark Energy Survey Supernova Program: slow supernovae show cosmological time dilation out to z~1.", MNRAS, 533, 3365 </a:t>
            </a:r>
            <a:endParaRPr lang="en-AU" sz="1400" dirty="0"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DC28-3461-B481-FD6D-A40FE43E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3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486</Words>
  <Application>Microsoft Office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Tenorite</vt:lpstr>
      <vt:lpstr>xkcd Script</vt:lpstr>
      <vt:lpstr>Office Theme</vt:lpstr>
      <vt:lpstr>cxaca</vt:lpstr>
      <vt:lpstr>A little bit about me</vt:lpstr>
      <vt:lpstr>My previous work… at Uni of Queensland</vt:lpstr>
      <vt:lpstr>My previous work… at Uni of Queensland</vt:lpstr>
      <vt:lpstr>My previous work… at UQ</vt:lpstr>
      <vt:lpstr>My previous work… at UQ</vt:lpstr>
      <vt:lpstr>My previous work… at UQ</vt:lpstr>
      <vt:lpstr>My previous work… at UQ</vt:lpstr>
      <vt:lpstr>My previous work… at UQ</vt:lpstr>
      <vt:lpstr>PowerPoint Presentation</vt:lpstr>
      <vt:lpstr>My previous work… at Swinburne</vt:lpstr>
      <vt:lpstr>My previous work… at CSIRO</vt:lpstr>
      <vt:lpstr>My previous work… at CSIRO</vt:lpstr>
      <vt:lpstr>A common theme? </vt:lpstr>
      <vt:lpstr>Colliding Wind Binaries</vt:lpstr>
      <vt:lpstr>Colliding Wind Binaries</vt:lpstr>
      <vt:lpstr>A broad overview of massive stellar evolution</vt:lpstr>
      <vt:lpstr>A broad overview of massive stellar evolution</vt:lpstr>
      <vt:lpstr>Wolf-Rayet stars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2</cp:revision>
  <dcterms:created xsi:type="dcterms:W3CDTF">2025-04-16T23:47:48Z</dcterms:created>
  <dcterms:modified xsi:type="dcterms:W3CDTF">2025-04-21T12:36:02Z</dcterms:modified>
</cp:coreProperties>
</file>